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65" r:id="rId3"/>
    <p:sldId id="262" r:id="rId4"/>
    <p:sldId id="266" r:id="rId5"/>
    <p:sldId id="267" r:id="rId6"/>
    <p:sldId id="257" r:id="rId7"/>
    <p:sldId id="258" r:id="rId8"/>
    <p:sldId id="259" r:id="rId9"/>
    <p:sldId id="268" r:id="rId10"/>
    <p:sldId id="260" r:id="rId11"/>
    <p:sldId id="269" r:id="rId12"/>
    <p:sldId id="261" r:id="rId13"/>
    <p:sldId id="271" r:id="rId14"/>
    <p:sldId id="270" r:id="rId15"/>
    <p:sldId id="274" r:id="rId16"/>
    <p:sldId id="289" r:id="rId17"/>
    <p:sldId id="275" r:id="rId18"/>
    <p:sldId id="276" r:id="rId19"/>
    <p:sldId id="277" r:id="rId20"/>
    <p:sldId id="278" r:id="rId21"/>
    <p:sldId id="279" r:id="rId22"/>
    <p:sldId id="290" r:id="rId23"/>
    <p:sldId id="280" r:id="rId24"/>
    <p:sldId id="281" r:id="rId25"/>
    <p:sldId id="282" r:id="rId26"/>
    <p:sldId id="283" r:id="rId27"/>
    <p:sldId id="284" r:id="rId28"/>
    <p:sldId id="285" r:id="rId29"/>
    <p:sldId id="287" r:id="rId30"/>
    <p:sldId id="292" r:id="rId31"/>
    <p:sldId id="291" r:id="rId32"/>
    <p:sldId id="286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1" d="100"/>
          <a:sy n="71" d="100"/>
        </p:scale>
        <p:origin x="-1136" y="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9T08:10:13.07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6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44.32901" units="1/cm"/>
          <inkml:channelProperty channel="Y" name="resolution" value="44.39306" units="1/cm"/>
        </inkml:channelProperties>
      </inkml:inkSource>
      <inkml:timestamp xml:id="ts1" timeString="2022-04-29T08:10:57.114"/>
    </inkml:context>
  </inkml:definitions>
  <inkml:trace contextRef="#ctx0" brushRef="#br0">4187 15058 49,'-3'-16'211,"6"10"18,-9-10-23,5-2-6,-2 9 5,1-1 12,-3 15-11,4-10-24,-1-13-18,2 12 20,-2 5-52,2 1-11,0 0-12,0 0-12,0 0 1,0 0-22,10 18-9,-9-11-4,0 1-13,2 3 1,0 0-4,1 9-10,0-2-28,-1 6 24,4-6 50,-4-2-61,0 12 1,0-14-13,1 1 10,0 19 61,0-27-66,-3-7-3,1 9-15,-2-4 22,-3 28-5,6-30 3,-3-3 5,0 0-38,0 0 54,9-3 7,-9 3 14,0 0 18,0 0 84,0 0-71,5 4 2,-5-4-4,0 0 3,0 0-102,0 0 103,13 18-9,-13-18-76,18-31 74,-12 14 37,12-9-66,5-14 6,-4 19-1,8-15-13,1 23 16,3-25-30,3 15 8,1-17-101,20-11 94,-27 37-13,34-43 6,-7-12-1,-11 42 2,19-13-5,-25 3-12,6 12 15,0-3-4,-22 9-9,39-19 2,-15 14-9,-8 3 7,-1 2-7,-14 5 42,10-10-36,-7 20 1,-4-12 2,0-2-6,-3 5 47,-1 0-50,-2-3 3,-1 7 33,-2 0-34,1 11 10,-4-14-10,-4 4-8,2 2-62,-4 0 84,-4 6 5,9 2-3,-6-15 1,-2 10-34,-1 3 36,4-5-7,-4 5 0,4-7-21,-4 7 46,0 0-34,0 0-2,0 0-4,0 0 2,0 0 12,0 0-28,0 0-29,0 0-59,0 0 2,0 0-36,0 0-63,2-7-49,-2 7-42,0 0-72,7 20-282,-7-20-695,0 0 308</inkml:trace>
  <inkml:trace contextRef="#ctx0" brushRef="#br0" timeOffset="2634.5587">9056 15441 14,'0'0'176,"-4"-8"10,6 5 5,-4-1-31,2 4-17,-3-1-52,3 1 34,-3 13-20,3-13-6,-1-13-12,1 13-48,0 0 38,0 0-17,0 0 0,0 0-9,1 16-40,2-9 40,0 0-6,1 7-9,3 3 6,0-3-38,5 2 36,-1 8-5,2-5-16,1 5 41,0-4 16,3 0-22,2 5-1,3-7-35,0 2 33,10 13-6,-3-18 1,-3-11-4,15 16-23,0-3 31,3 5-2,1-10-6,-3-22-5,6 27 6,20 3-37,-8 23-2,-18-38 1,5 2-2,-5 2 11,3-1-13,2 4-1,-5-2 4,-1-3 0,-3 3-2,1-8 1,1 26-1,-1-24-34,-1 3 42,2-1 27,0-2-37,-1 20-3,1-24-10,1 3 17,3 1 47,-4-4-54,0 2 1,1-1-8,1-6 8,20 76 6,-22-89-6,-1 3 1,0 12-13,0 0 14,3 12 0,-2-10 5,2-3 1,-14 7-12,15 3 5,23 9 7,-29-10-5,4 1 4,-4-4 0,5 5 7,18 56 1,-17-68 0,2 6 6,3-2-13,1 2 10,20-13 5,-21 27-25,18 4 24,-17-8 8,-4-2-14,-1 18-6,0-20-15,-3 2 15,3-6 43,-7 3-45,0 8 0,-12-12 24,4-4-34,0 14 13,-1-12-8,10 9-1,-10-9 45,11-5-35,-9 13 4,11-8 0,-1-34 0,-13 40 61,13 3-64,-2 6 1,-8-14-2,-2 4 0,-4-2-5,4 2 4,7 19 0,-10-27-6,1 3 1,-2-2 94,-3 2-102,3 6 4,-4-8-13,2 3 16,2-2 10,0-3-17,0-6 5,2 13-10,3 1 9,-1-1 40,1 1-43,13 6 13,-3-10-7,-1 5 0,-10 2 28,1-7-25,0-4-3,0 5 18,1 0-20,17 57 3,-19-70 0,-4 7-1,-2 1-28,1-1 29,-7 12 2,8-10-4,9-40 1,-13 48-10,7-4 20,-6 7-3,7-8 1,7-12-1,-9 16 1,5 2 1,3 13-1,-6-19 4,-2 0-8,-5-2 57,6 5-53,14 8-3,-18-13 6,2 1-8,-1 2 2,1 2 1,3-33 10,-4 38-26,-1 1 20,-9-7-2,13 3 10,0 0-6,-4-2-27,4 2 31,11 4 20,-14-3-24,0-11-2,-1 11 12,1-1-9,-2 12 52,2-14-68,0-17 13,-2 20-28,1 4 28,27 60-8,-32-74-6,-3-9 15,-3 13-45,-4 0 39,23 37-6,-18-42-1,-5-3 2,-2 10-11,4 1 11,-3-7 3,-7 4-3,15 7 3,-11-4-50,3 1 50,6 20 9,-7-23-15,0 1 8,-4 1-51,-2-3 52,14 16 6,-11-14-11,1 4 5,-4-6 72,0 0-41,5 5 8,-3-1 19,-2-4 6,10 2 76,-10-2-50,0 0 16,0 0 25,0 0-12,10 8 40,-10-8-34,0 13 5,0-13-3,0 0-9,4 50 5,-5-63-10,1 13-2,-2-24-62,2 24 50,15-2-6,-15 2-11,-5-29-6,1 29 50,4 0-74,-13 43-4,13-43-7,0 0-3,0 0-25,-4-25 15,11 15-5,-7 10 5,0 0-4,0 0-28,0-8 17,0 8-1,0 0-4,0 0-3,11 0 0,-11 0 0,3 19 8,-3-19-52,0 0 49,0 0 35,0 0-45,0 0 17,7-15-4,-7 15-19,0 0 13,0 0-16,2 29 9,-2-29-7,0 0 1,0 0-8,0 0 9,1-59-8,1 63-22,-2-4 30,19 101-7,-27-122 5,8 21-3,0 0 119,-3-29-128,3 29 4,0 0-3,3-4 9,-3 4-33,0 0 29,0 0-6,0 0-5,0 0 9,0 0-39,0 0 48,0 0-10,0 0-8,-3-11 15,-3 9-30,6 2 34,-1 28-8,1-28-33,0 0 43,0 0-34,0 0 28,-3-28 8,3 28-28,0 0 29,0 0 30,0 0-33,-7-7-14,7 7-36,0 0 42,-17 102 5,23-130-1,-1-4-8,-2 20-32,-1 2 23,19 65-4,-17-84 6,0 0-8,-4 9 8,12-7-7,-5-3 1,8 10-5,2-2 5,3 0-7,-1 1 10,26 33-4,-27-41 6,11-1 12,3 4 28,-10 11-37,1-1 5,3-1-11,8-4 7,34-7 29,-42 16-33,-1 17 1,0-21-82,12-1 103,7 2 47,-7 2-59,-1-12-9,5 16-35,-1 4 49,-17 8 52,25-12-59,-1-9-6,-1 18 6,2-3 5,-1 20 4,-2-17-7,-4-18 3,2 27-8,-2-1 8,0 5-2,1-8-3,2-39 4,-6 49-6,8-1 9,19 37-9,-29-50 9,1-1-1,-18 3-1,24 3-1,-2-17 0,6 19 2,1 5-6,22-1 3,-35-6 2,3-4 2,-10 7-13,11 6 12,8-11-37,-18 2 42,0-9 3,9 15-22,3 4 22,8-3 69,-19-4-81,9 20-2,-1-23-15,4 8 19,-17 3 9,20-12-7,15 46 0,-20-54 13,3 11-18,26 57 4,-35-70 1,6 3-1,0 2-34,1 3 36,-3 31 3,3-34-3,1-11 1,-18 17 22,22 8-25,-23 2-1,18-10 3,0 3 2,-13-2 1,13 7-7,29 44-2,-40-58 8,-4 0-2,-17 1 31,35 1-33,-2 15 1,-1-14-17,0-1 24,25 3-15,-31-2 13,-10-8 0,5 8-13,10 4 11,-19-3-1,19 3 5,-3 21-1,-10-32-21,4 0 26,-20 1 122,31-2-132,-5 21 3,-9-24-32,12-4 35,24 55 0,-34-65 4,8-45-9,-4 66-3,-6-1 15,-4-1-1,19-2 1,14-43-14,-20 55-3,-8-4 19,-3-5 3,17 2 0,-16-2-10,14-3-6,-13 0 11,38 29 1,-39-39-2,-6 3-11,-14 3 12,17 0 1,21 17-1,-28-27-7,0 0 6,1 2 76,1-3-86,3 13-8,-5-17-3,-6 4 8,23-3-5,-24 8 7,-3 6-2,-1 1-45,-1-3 39,-9 3 1,11-2 11,-3-2-8,-1 9-28,-3 3-30,17-2 36,-17 2-162,0 0-59,0 0 1,0 0-77,-27 37-38,-11-42-79,-11 9-404,-28-13-913,-11-3 404</inkml:trace>
  <inkml:trace contextRef="#ctx0" brushRef="#br0" timeOffset="3344.8892">12879 16999 124,'-10'5'-69</inkml:trace>
  <inkml:trace contextRef="#ctx0" brushRef="#br0" timeOffset="4523.2211">12704 17483 141,'0'0'250,"-6"-4"-33,6 0-24,0 4-11,11-18-19,-4 10-6,3-8-23,-1 3-34,8-9 13,0 26-9,4-44-7,-4 9-14,11-6-7,-13-9 6,-3 37 4,3-39-17,-2-1-2,-8 15 51,10-13-54,-2-42 1,-3 58-65,-2 1 74,-8 3 69,4 5-74,2 36 15,0-39-61,-4 7 64,3 10 77,-5-1-105,0-9 2,0 18-60,0 0 43,0 0 1,-6 34-11,-1-21 5,-6 35 34,3 10-50,-4 52 1,5-68-8,-1-37 16,-2 45-41,9-3 24,11 13-8,-13-30 1,2-3 2,2 2-60,2-3 33,11 26 5,-5-34 1,4-4-6,-10 0-31,14-3 41,4 39 1,2-50 9,-4 0-2,3-5-30,5-2 34,3-2-3,-3-1-12,1 0 4,17-6 28,-25 0-32,-3 16 4,-1-26-8,2 1 5,1 3 4,-5-5 0,1 3 4,-4-6-66,0 6 72,4-3 16,-9 0-16,-1 33-8,-3-28-37,2 5 44,12 7-1,-20-6 2,2 13-6,-2-8 8,-1 2-4,-3 12 10,-1-6-14,1 6-2,-4 6 4,-6 6-1,6 14 3,-3-12-9,3-8 7,0 14 12,2 0-16,-4 69 2,9-88 1,4-9-3,-1 14-1,4-2-4,0 3 11,1-2-8,6-6 1,-7-2-3,9 8 6,-1 3 2,-1-14 2,-7 3 4,13-8 12,-6 4-23,9 25 3,-2-42-5,-4-1 7,4 1-47,-6 6 46,3-16 10,-4 14-3,-2 6-1,4-5-36,-4 6 35,0 3-5,-5-3-3,3 2 8,-3 8-33,3-11 31,-3 11 8,0 0-25,6-2 11,-6 2 40,0 0-40,0 0 6,0 0-8,2 23 4,4 10 18,-2-21-18,0 89 2,8-107 2,-4 5-5,2 20 3,3-21-4,-1 4 5,0-6-8,10-4 19,17 32-12,-19-36-3,4-24 6,-5 31 30,-6-2-42,0 37 5,3-48-3,11-70-2,-15 86 12,-2-10-8,1 3 4,-4-8-2,2-12-9,-11 9-6,10-9 22,4 0-1,-15 0 9,6-2 3,-15 2-13,17-3 33,-2 20 10,-3-5 14,0-2 16,1 7-52,-1 6 60,3-4-17,-3 1-17,0 9 6,0 0 51,0 0-64,-7 61-5,2-37-5,0 8 9,-3 23-44,-3-3 55,-3-2 2,-1 6 0,6 0-5,-29 17 20,31-21-46,2-33 1,1 35 28,1-3-40,-10 0 65,5-1-75,5-19-8,-1 1-44,1 4-39,2 11-51,-5-24-56,4 3-66,1-14-71,-1-4-265,-5 51-646,9-67 285</inkml:trace>
  <inkml:trace contextRef="#ctx0" brushRef="#br0" timeOffset="4781.1931">13627 17316 6,'10'-60'223,"-3"33"34,1 13-37,-2 11-15,5-21-7,2-2-8,-5 13-28,4 1-3,-2 12-8,5-5-16,6-3-17,-4 8-54,7 9 40,11 70-8,-12-85-15,-7 8-2,-16 7-25,8 3 2,42 73-1,-52-80-10,-3 2-4,-6 0-6,0 3-4,0 15 0,-11-14-9,1 1-2,-21-5 9,18 3-15,-3 26-3,3-40-31,-2-3 30,-17 1-4,24 4 0,5 9 0,-1-12-66,4 1 60,-6-7 1,12 7-53,0-8-34,3 10-28,2 2-57,0 0-30,12-12-169,-12 12-401,27 0 179</inkml:trace>
  <inkml:trace contextRef="#ctx0" brushRef="#br0" timeOffset="5135.641">13911 17229 8,'-7'-7'245,"7"7"28,0 0-64,0 0-15,10-7-28,-3 4-9,-7 3-2,16 0-28,9 33-9,-4-39-6,1-11-15,-1 17 5,0-5-25,-8 15-3,8-14-3,-2-7-2,-5 6-72,2 0 82,-8 8 9,2-10 8,0-25 19,-5 30-44,-2-1 61,5-6 4,-8 9-8,-3-17-25,-10 15 43,8-3-52,5-5-18,-12 7-18,-5 4-11,5 3-16,-14 1 28,2 34-15,-3-34 3,5 7 2,-5 1 9,10 4-27,19-1 13,-14-2-9,0 7-10,6-5 0,6 5 17,17 61-6,-9-74 3,5-3 22,-9 4-36,18-1-1,0 5 0,5-12-30,-2 6-5,15-5-50,-18-2 7,0 10-28,-2-14-31,-6-1-14,10-3-2,-14 4-53,0 8-19,0-16-21,-3 0 2,-3 0 20,-1 0-43,-3 12-169,0-14-445,-7 5 196</inkml:trace>
  <inkml:trace contextRef="#ctx0" brushRef="#br0" timeOffset="5398.6135">12507 16862 64,'-14'31'208,"11"-33"-11,3 2-14,0 0 25,0 0-24,0 0-5,27-8-14,-4 3-9,-11 4-17,16-2-18,36-34-16,-36 46-3,-4-6-10,3-1-54,0 1 18,15 12-63,-15-16-54,2-3-67,9 8-206,-13-6-362,21 14 161</inkml:trace>
  <inkml:trace contextRef="#ctx0" brushRef="#br0" timeOffset="6191.084">14634 17476 84,'0'-7'216,"6"0"-49,6 9-31,-2-15 8,-3 2-17,5-12-29,-3 12 16,8-13-10,-3 0-13,1 2 18,-3-2-20,-2-1 3,0-4 1,-3 0-16,-1-2-3,2 5-40,-5-2 54,-3 28-1,1-28-15,-5 10 22,1 3 53,0-6-70,-1 27 0,1-18-74,1 6 63,-3-3-5,1 4-8,4 5-7,0 0-32,-14 2 26,1 8 74,9-1-77,1-8-14,3 15 17,-3 11-18,3 4 63,6-5-81,1-6 5,3 2 35,1 0-41,16 60 1,-13-65-4,-7 1 0,4-9 38,-3 4-40,14 72-6,-15-89 4,0-15 6,-3 21-10,-4-2 3,-7 51 2,10-58 4,-3-25 2,0 32 46,0 0-53,-17 61 1,8-70-6,-6-21-1,1 29-7,4-1 8,3 7-16,-7-14-12,-4-14-21,2 19-21,5-4-41,1 11-36,5-12-55,-2-6-36,2 8-127,5-5-403,0 12 179</inkml:trace>
  <inkml:trace contextRef="#ctx0" brushRef="#br0" timeOffset="6735.6521">15072 17106 147,'-4'-11'369,"1"7"-100,3 4-25,0 0-28,0 0-24,0 0 43,-17 4-81,17-4-18,-5 16-9,3-2-7,-15 7 9,16-3-41,5 16-6,-4-9-8,2-8-12,-4 1 13,6-1-16,6-8-1,-3 9-17,0-3 7,3 2-18,0-3 6,4 5-3,-4-12-7,-2-2 5,-8-5-11,10 2 1,2-4 4,-12 2-8,12-5 6,9-4-17,-14 2 13,0-8 2,2 3-38,-1-2 44,9-4 18,-15 1-12,3 13 15,-2-16-53,-2 1 64,5-8 110,-4 9-115,-2 10 7,2-9-28,1 0 52,11-2 85,-14 6-82,0 1 13,-1 7-86,1 5 102,-9-9 18,9 9-38,0 0-9,0 0-14,0 0-20,0 0 13,0 0-20,-2 35-4,0-31 51,-5 9-64,7 68 6,-10-64-6,3-3 3,0 11-8,-1 20 20,16 94-2,-24-122 6,5 12-5,2-2 27,-3 3-3,1 112-2,0-117 6,-1 21 6,4-14-42,1 2 52,18 74 0,-18-66-12,4-27-6,-2 35-12,2-2-14,-10 42-11,13-63 7,0-25-11,0 15 25,0 0-30,-7-3-2,7-14-1,0 0-4,-10 19 2,0-11-5,-1 1 1,11-9-1,-30-29 2,4 17-38,10-5 26,-3 0 3,-7-21-9,-7-59-7,4 63-53,15 5 40,-4 50-22,0-112-21,5-32-31,0 77-69,20-3 14,-7 53-3,10-63-29,11-24-12,-8 44-78,5 13 3,20-1-42,-5-8-63,9-46-308,-17 67-739,4 4 327</inkml:trace>
  <inkml:trace contextRef="#ctx0" brushRef="#br0" timeOffset="7267.9571">15379 17201 128,'7'-47'232,"1"42"-4,-2-4-25,7 11-27,-9-6 0,2-6-24,-6 10 8,0 0-33,22 26-6,-17-18-12,-5-8-5,5 14 24,-3 11-38,-1-4 0,-2-4 4,-1-16 1,-5 25 71,6-7-86,-9 12-8,7-16-2,0-10-2,-4 4 5,7 3-5,-10 35 3,13-45 13,-3-2 5,-7-2-33,7 2 53,9 91-6,-8-117 7,-1 26-19,-13-40-39,16 26 47,20 24-2,-20-39-24,2-2 2,2 5 71,3-2-98,44-37-19,-49 50 13,7-8-9,-12 13 10,12 2-9,5-10-6,-6 12-7,2-2-1,-9 8-67,6 0 69,-3-6-13,-7 6 8,21 15 8,-14-8 53,3 7-71,13 0-2,-19 3-3,0-7-2,-4 7-74,2-1 66,15 41 21,-22-54-13,2 1-9,-8 1-44,8 0 62,6 2-21,-3-7 29,0 0 11,0 0 39,0 0-55,-3-27-30,3 27 30,-8-9 7,5 4-55,3-5 57,0 10 12,4-22-27,2 5 5,5-9 45,-2 9-51,16 2 14,-17 3-8,2-5-10,-3 9 25,5 1-29,8 19 18,-11-19-29,1 5-9,-10 2-29,11 1 55,6 5 8,-10 2-43,0 4 17,-10 4 14,9-3 3,17 64-5,-18-68-49,-2 0 29,-10 3 25,7-4-58,7 8-38,-10-9-31,3 3-9,-4-1-76,6-2 27,7 39-7,-6-46-10,-3 0-39,0 0-73,0 0 41,17-17-169,-7 4-477,-2 0 212</inkml:trace>
  <inkml:trace contextRef="#ctx0" brushRef="#br0" timeOffset="7629.5556">15947 17290 838,'10'-32'-6,"12"-4"86,-15 5-60,2 3 7,-1-20-24,2-5 77,-13 4 31,15-6-7,3 2 16,-7 21 9,1 5 24,8 3-13,-13 6 37,-3 9-3,1 0-30,-1 2-6,-1 7-56,0 0 32,2 45-14,-4-41-7,-1 6 20,3 18 100,-5 0-122,-8 72 30,3-72-32,-1-2 5,5 3 35,-1 5-73,-3 78 26,2-98-132,2 1 120,12-6-36,-12-2 25,-3 73 8,2-83 4,4-3-10,3 6 40,0 0 1,0 0 15,0 0 76,0 0-55,-2 6 3,2-6-32,4-29-12,-1 10-24,5-8 11,-8 27-6,19-29-12,5-48-10,-8 54 46,-4 9-55,-1 17-5,8-22-9,2-27-9,1 43 58,-6 2-68,9 39 11,-6-42-7,-7-1-11,2 6 26,-1 8-23,-6 7-8,0-9-1,-1 0 1,-2 3 18,-3 2-24,12 16-6,-20-17 2,-4 4-6,-3 3 80,-5-2-106,1 2-9,-6-9-5,3-3-17,13-2 63,-14-1-101,6 4-25,-1-7-24,1-4-16,16 4-64,-14 0-2,1-27-38,6 25-12,4-4-71,3 6-267,0 0-679,0 0 300</inkml:trace>
  <inkml:trace contextRef="#ctx0" brushRef="#br0" timeOffset="7925.7559">16372 17021 261,'0'-5'291,"0"-4"-17,0 9-19,0 0-77,0 0 34,0 0-40,0 0 0,0 0-6,0 0-47,0 0 36,0 29-19,0-13-2,-4 9-10,4-8-14,0 0-10,21 26 32,-21-30-45,4 0-4,-1-5-40,3 2 37,14 12-18,-14-15 4,0-10-12,1 6-4,3-1 7,30 107 4,-31-140-13,1 9 2,-3 5 59,7 3-60,-14 16-1,14-31-1,5-61 2,-11 76 63,-4 4-49,2 13-20,-4-15 18,0-39-21,-14 38 33,6-1-47,7 17 13,-6-20-17,-12-12-5,-6 13 65,11 10-68,10 8 2,-22-16-45,0 6-43,-18-4-53,27 5 22,10 14-28,-6-9-50,1 2-45,10 0-125,-17 6-220,17 2-618,0-8 273</inkml:trace>
  <inkml:trace contextRef="#ctx0" brushRef="#br0" timeOffset="8442.748">16724 16895 71,'5'-19'328,"13"-3"144,-17 10-150,-1-19-29,0 24-8,0 4-44,0 3 6,-7-5-43,10-12-18,-3 17-14,0 0-31,10 45-25,-13-20 8,-4 9-26,6-5 9,-2 4-8,-7-1-44,10-4 25,-1-21 12,2 26-57,0-1 28,-12-5-32,15-1 27,6 22 6,-6-38 28,2 0-42,-2-6 30,-1 1-30,4 3-1,3-3 61,0-5-71,1 4 23,3-6-28,0 7-4,6-13 88,-2-1-100,20 26-9,-22-37-7,-2-11-7,4 11 79,1 2-73,-11 15 2,15-41 11,-8 14-9,3 3 52,-5-2-34,8 11 11,-11-11-5,0-26-2,-7 38 43,-2 5-29,13 15-2,-16-14 7,0-47-10,-2 54-77,2 0 81,5-5 1,-3 9-10,-8-12-12,8 12-82,0 0 86,0 0-1,-20 16-2,17-10-1,-4 4 81,0-1-95,4 26 2,-1-21 0,4-9-10,-3 11 59,6 1-49,-3-5-3,14 10 9,-7-5-10,-11-1-2,17 5 5,-2-14-5,2 10 8,1 5 0,-6-7-146,-1-1 168,22 27-13,-26-34-11,0 0 12,7-2-29,-8 2 25,3 5-7,-2-9 0,-3-3 8,0 0 54,0 0-64,4 21 4,-4-21 10,0 0-8,0 0-23,0 0 20,0 0-2,0 0 6,-24-6 1,10 8 18,0-4-65,2 6-32,-3-4-82,15 0-33,-18 3-21,5-6-120,5 3-69,-5 0-340,2 1-791,5 3 351</inkml:trace>
  <inkml:trace contextRef="#ctx0" brushRef="#br0" timeOffset="9711.7089">16022 17914 112,'-5'-24'232,"5"24"-14,-3-26-26,3 20 17,-8 96-7,8-90-10,11-90-3,-11 83-13,7-4 17,0 20 3,3-11-5,4-6-11,-4 8-8,18 2-2,32 74 4,-32-91-22,-3 5-7,-4 4-48,20 10 51,28 1-5,-36-5-21,-7 0-17,14 4-54,-1-4 53,20 80-5,-24-94-12,3 8-10,-14 2-35,17 0 20,0 33 0,0-37-61,-2 1 74,6 7-67,-18 0 64,10-13 5,-8 14-18,0-1 17,18 5 39,-20-11-52,7 51-2,-8-58 7,4 8-2,18 2 43,-24-5-56,2 5-7,0-3-57,1 0 64,-7 25 5,9-28-12,19 109-1,-15-136-41,-1 8 31,30 74-1,-34-81 0,-5 15-10,2 6 8,0 3-7,26 13 0,-30-12-3,16-67 3,-12 92 19,-5-11-30,12 26 4,-13-29 5,10-36-6,-5 44 57,0-1-55,3-8 3,-6 2-4,4-2 2,-8 3 11,10 5-21,7 17-8,-9-25 6,3-2 6,-1 4 6,1-4-11,9 30 3,-12-32-6,1 1-10,-12 2 11,11 1-7,17 5 6,-15-4 0,-2-1 0,-17-2-18,18 0 21,4 1 6,-5 4-1,1-5-7,17 2-32,-19-2 41,11 38 1,-15-42-3,4 2 5,0 1 30,1 3-38,-1 10-8,2-14-31,0 1 47,46 0-20,-51 8 12,-1 3 1,1-9-18,0 2 16,-5-1 115,9 2-133,16 66-1,-13-85 6,-9 5 5,21-1 75,-23 6-88,3 26 4,-6-23-2,-3 4-1,6-3 59,-3-2-59,5 22 1,-7-21-44,2-1 54,-12 5 8,13-5-16,4 19 4,-7-19 29,-2 1-27,10 52 3,-5-62-6,-5 26 2,-10-12 14,20-15-19,-25 140-1,17-165 6,2-12-4,-5 36 36,-1 6-37,-8 10-2,18 16 6,-16-64-4,2 47 44,-1-3-48,-5 61 3,2-57 6,10-65-3,-7 63 13,-3 2-13,0 0-3,0 0-2,0 0 4,0 0-11,0 0 14,7 49 1,-1-58-3,-6 9 9,0 0 14,0 0-18,8-24 2,-8 24-6,4-2 2,-4 2 14,0 0-17,0 0 4,0 0 0,0 0-4,0 0-29,0 0 35,17 2 5,-17-2-5,0 0-8,0 0-44,0 0 58,-10 100-3,10-125 2,0 25 4,3-29 24,-6 17-34,21-12 7,-23 21-8,5 3-2,0 0 14,-3-8-14,3 8-2,0 0-9,0 0 18,0 0 17,0 0-25,0 0 4,-7 29-11,7-29 6,0 0 17,0 0-12,-3 23 8,3-23-32,0 0 23,0 0 34,-4-29-39,4 29-5,0 0 17,0 0-11,0 0 77,0 0-73,-3 111-7,3-144-150,0 33 167,-3-37-21,3 28 45,0 9 3,3-7-38,-3 7 26,-5-13-51,5 6 30,0 7-26,0 0-81,2-9-16,-2 9-116,6-4 23,-6 4-46,0 0-87,0 0 19,0 0-103,0 0-7,-10-16-235,6 13-727,-3-2 321</inkml:trace>
  <inkml:trace contextRef="#ctx0" brushRef="#br0" timeOffset="11891.7522">10175 17880 27,'-9'-31'220,"4"-23"13,2 47 10,-3 9-17,10-12-1,-4 10-9,-4-19-18,-4 20 7,8-1-30,0 0-15,0 0-7,0 0-10,0 0-6,0 0 1,12 33-8,-5-33 3,0 0 7,16 0-40,-2 6 40,7-19-16,-1 18 5,18 2-28,0-6 30,23 4-16,-3 53 1,-17-66-47,23 4 21,-3-2 37,7 18-55,-4 87-9,1-127-69,0 11 66,-27 14 50,34-2-60,-7 51-5,0-54-71,-5 6 81,-2 27 1,-18-30-21,1 10-4,1-5 32,-1 3-53,-2 14 0,-4-21 0,-4 19-7,-9-20-72,-5 4 84,-3 52-6,-3-67 1,0-32-4,-7 48-29,-5 0 32,4 5 12,-10-5 3,4-9-4,-4 9-59,3-4 64,0 22 5,-3-18-12,-6-93-25,4 108-40,2-15 32,-19 58-33,14-65-39,5 7-13,-15-12 9,7 12-64,2-5-24,-9 7-17,-8-5-26,-6 3-88,6 1 21,-2 18-33,2-23-174,-3-9-537,-12 8 238</inkml:trace>
  <inkml:trace contextRef="#ctx0" brushRef="#br0" timeOffset="12391.9524">10048 17823 119,'0'0'199,"0"0"-7,0 0 6,0 0 8,0 0 3,-10 1-23,7 53-6,3-54-1,0 0-4,0 0-8,0 0 24,18-47-2,-12 47-3,-6 0 17,31 4 10,-20-4-29,15 18-7,-4-18-6,8 1-2,38 3 9,-26-1-27,30-3-6,-27 4-18,4 6-15,33-2-89,-8 1 88,5 52-12,-11-63-14,-1 3 2,19 4-5,-39 1-21,29 58-1,-28-67-21,3 3 2,-6 3-77,28 5 79,-6-3-3,-19 0-34,0 6 29,34-9-115,-50 5 123,4 29-4,-10-39-33,-2 0 23,-3 2 74,2-5-81,-2 25-7,-7-28-78,-4 9 85,-3-4 4,-7 4-8,0 0 14,23 4 0,-19-5 3,-4 1 24,3-10-38,4 47-3,-7-37 20,0 0-29,0 0 50,0 0-75,4-32-22,-4 32-89,0 0 41,1-5 60,-1 5-123,0 0-37,0 0-84,-17-6 27,12 6 13,-4-3-49,-5 6-36,0-8-6,-8 4-243,-7-9-610,5 6 271</inkml:trace>
  <inkml:trace contextRef="#ctx0" brushRef="#br0" timeOffset="13232.0767">10069 17925 177,'0'0'215,"-10"-14"-118,10 14 117,0 0-13,0 0-19,0 0-2,0 0 59,0 0-94,-3 15-10,3-15-9,0 0 6,0 0 155,0 0-172,36-9-1,-14 9-13,5 2 11,0-2-37,12 1 31,5 12-9,5-13-2,-1 2 0,-2 0 94,28 6-111,-28-5 1,22 8-24,-19-2 6,20 0-94,-23 0 103,19 21-19,-21-30-23,-1 4 22,-3 0-20,9 3 12,1-18 0,-1 20-29,-5 3 22,-1-4 80,-2-1-87,1 13 0,-4-17-45,-8-2 44,12-3-33,-16 5 27,-2 8-1,0-11-22,-3-2 32,8 0 49,-16 5-69,-2 11-5,-2-18-12,-9 4 44,19-4-18,-16 1 13,-3 3-13,0 0-59,0 0 72,13 0 24,-13 0-36,6-13 0,-6 13-36,0 0 37,0 0 13,0 0-15,0 0-7,9 24-72,-9-24 79,13-4-20,-13 4 32,0 0-27,0 0-37,0 0 34,0 0 102,0 0-93,6 46-2,-6-57 3,0 11-13,0 0 25,0 0-20,0 0 1,0 0 79,0 0-93,0 0 8,0 0 1,0 0-10,0 0 45,0 0-47,15 39-11,-15-39 19,0 0-3,0 0-50,0 0 62,0 0-6,0 0 6,0 0 3,0 0 17,0 0-20,-3 73 1,3-73-1,-4-68 0,3 53 16,-2 8-21,-1 97-6,4-90 11,0-100 11,-2 88-15,1 3 4,7 9-13,-6 0 9,-3-22 16,0 19 31,3 3-46,0 0 6,0 0 12,0 0-10,0 0-1,0 0-6,0 0 2,0 0 6,0 0-13,0 0 74,0 0-64,-13 138 1,17-174 6,-4 36-2,5-38-7,-4 28 8,0-19-15,-1 20 18,0 6 4,0 3-46,0 0 47,0 0-14,0 0 9,0 0 0,0 0-50,0 0 59,5 62-19,-5-62 10,0 0 2,0 0 47,3-45-60,-3 45-4,0 0 4,0 0 0,0 0-5,0-5-19,0 129-34,0-162-24,0 38-28,2-43-86,-4 31 37,0 10-44,-1-10-36,-2 3-55,0 1-46,-2 0-264,7 8-646,-19 10 285</inkml:trace>
  <inkml:trace contextRef="#ctx0" brushRef="#br0" timeOffset="17302.4441">5632 14514 3588,'0'0'30,"-1"-2"-47,-1 2 10,-2-3 38,3 11-3,-5-7 2,-1 0-18,-13 6 54,6-4-30,3 0-1,-13 4-2,-4 1 7,-16 0-34,3 0 35,-2 4 5,-4-12 19,-20 11-29,19 7 2,-20-26 4,-1-2-5,-3 13-42,3 2 40,2 5-3,-9-12 12,-2 0-4,1-4 4,-3-1-16,-1-7 2,-4 16-71,-2-8 89,-6 15 1,10-12-2,0 6-2,-3-9 3,3 1-3,-10 0-3,14-3-3,3-3 4,-13 9-65,20-3 30,26 7-4,-35-7 0,5 5 4,-7-4-72,36 1 87,2-9-10,-6 12-66,4 0 90,-35 4 44,51-8-53,1 9-13,1-12-48,3 7 57,-21 27 4,22-40-14,1-1 10,-9 10-47,16 0 38,-3-17-13,7 18 14,-1 3 6,-11 0-75,16 0 74,3 29 3,1-33-45,2 4 27,0 0 31,0 0-53,-2-13-30,2 13-59,-2-8 47,2 8-9,0 0-41,-6-15-27,6 15-19,0 0-20,0 0-38,0 0-37,0 0-44,0 0-274,0 0-613,6-3 272</inkml:trace>
  <inkml:trace contextRef="#ctx0" brushRef="#br0" timeOffset="17706.2973">2826 14209 82,'0'-2'173,"0"2"-7,-3-1 5,3 1-28,0 0-4,0 0 0,0 0-32,0 0 8,-12 15-21,-1 10-10,3-16-73,-5 6 85,-5 12-8,-1-13-1,1-13-3,-1 21 18,0-2-27,-3-5 1,0 1 10,2 2-3,-25 1-8,29-7 22,7-2 7,-3-3 9,2 0-2,0-2-34,2 0 39,1 18 1,1-22-3,2 0-3,-8-2 71,14 1-89,-3-5-14,3 5-64,0 0 50,0 0 1,0 0-13,3-7-4,-3 7-34,24 15 43,-3 38 9,0-43-4,3 1-10,0 3-58,7 12 69,17 36-14,-21-46 2,-7-1-15,-20 0 39,26 5-46,-2 1-29,-4-3 9,2 1 22,-14-2 60,11-3-80,6 27-10,-10-33-30,0-2 48,-6 29-6,3-35-6,1-9-2,1 13-34,-4-4 24,-6 4-7,6-3-15,-4-1-15,-5 2-2,6-1-49,-7-1-29,10-3-44,-7-1-48,-3 4-127,4-10-241,3 7-629,-1-6 279</inkml:trace>
  <inkml:trace contextRef="#ctx0" brushRef="#br0" timeOffset="19137.8559">20543 15894 182,'0'0'184,"-4"0"35,1 17-6,1-20-52,2 3 52,-11-2 58,11 2-81,0 0 6,0 0 6,0 0 5,23 3 23,-15-1-26,3-14 0,6 14-70,10 5 69,21 3-21,-10-12 6,5-6-12,1 9-10,32 6 3,-8-5-17,11 0-3,5-2-8,11 3-15,-4-6-13,8-21-12,-8 41-22,0 1 3,31-9-65,-39-2 61,6 27-7,-2-34 11,-1 0-33,-3 19 14,1-24-22,-14-11-3,-3 20 15,-19-1-57,-4 6 6,27-10-6,-28-15 16,2 19 21,6 2-29,-23-17-1,21 14-9,-2-7 8,-8 8 14,11-8-26,-4 1 10,2 5-9,-7 2 10,29-6-33,-36 8 25,4 22-4,-10-34-19,-2 2 36,3 2 15,-5 1-13,1-10-5,-1 9-43,-7 3 39,-12 3 25,15-3-17,-4 3-7,-6-4-6,0-4 12,72 54-22,-88-56 22,6 7-9,-6-14-22,6 14 28,-14 9-3,14-9-2,-1-17-16,1 17-47,0 0 62,63-23 10,-80 26-14,17-3 4,-22 0 4,22 0-6,34 20-21,-34-20 7,0 0 17,-40-10-25,40 10 19,3-5 6,-3 5-33,-10-5 33,10 5-44,0 0 12,0 17-20,0-17-11,0 0-36,-34-17 17,27 12-77,-3 0-23,3 1-108,-7 0 33,15-4-33,-21-2-324,-3 5-667,0-9 295</inkml:trace>
  <inkml:trace contextRef="#ctx0" brushRef="#br0" timeOffset="19834.0189">22871 15613 141,'0'0'293,"0"0"-24,-7-2-21,-17-1 134,24 0-158,21-7-13,-21 10-12,0 0-18,0 0-46,0 0 54,17 17-6,-17-14 5,0-3 0,27 17-91,-18-7 105,7-2-29,4 11-92,15 10 93,-9-11 19,13 4-62,3 15-30,3-15-36,-1-3 38,1 9 17,0-7-46,0-15-11,0 14 73,-4 2-85,23 46-15,-38-68 2,-6-4 2,-2 8 27,-1 1-23,-10-5 7,3 2 2,1-4 7,-11 2-18,9 2 22,30 25-5,-34-30 14,-3 2-7,4 0-57,-6 1 59,25 12-10,-25-12 6,0 0-2,6-10 61,-6 10-85,0 0 4,0 0-20,0 0 2,0 0 12,0 0-17,-8-22-2,8 22-171,0 0 187,36 8 13,-36-8-22,-17 27-3,17-27-94,0 0 100,-4 12-5,4-12 1,-7-34-3,4 33-38,3 1 39,0 0 3,0 0-11,0 0 2,-31 6 20,31-6-25,0 0-6,0 0 7,0 0-12,0 0-35,0 0 50,0 0-6,-12-4-38,-15 3 42,-14 3-8,4 10 3,-6 8-4,-2-1-28,-26 6 36,6 14-6,20-9 4,-20 32 3,21-36-28,1 2 25,1 4 31,-21 11-35,20-11 6,2 0-5,3 1-4,-28 52 1,44-73 4,3-7-2,-2 10 9,4 1-2,17 19 6,-14-26 0,0-7-4,-7 10 39,13-3-38,-1-6-3,5 6 2,1-3-4,-12-1-26,12 1 33,18-8-3,-15 2 5,0 0-2,-7 9 5,7-9-9,0 10 14,0-10 8,0 0-9,-10 1-37,10-1 54,0 0-12,0 0-73,0 0 92,-11-1 2,11 1-10,0 0 1,0 0-25,0 0 20,0 0 93,0 0-111,10 13-9,-10-13-51,0 0 66,3 9 18,-3-9-26,-2-23 0,2 23 46,0 0-61,0 33 11,0-33-18,0 0 2,0 0-60,0-32 28,0 32-25,0 0-16,2-18-37,-2 18-140,0 0 78,12-13-48,-13 8-57,-2-5-49,-11 1-51,12 3-89,-3-5-318,0 6-852,0-11 377</inkml:trace>
  <inkml:trace contextRef="#ctx0" brushRef="#br0" timeOffset="25298.8328">15052 10650 59,'-7'-49'130,"-8"20"-8,-5 2-1,-8-8-5,1-1-13,-1 2-20,-6 1-1,3 0 3,9 11 5,-18-16-2,-12-23 11,14 36-24,-3-3 9,-14-20-5,13 23-6,-1-1 2,-20-6-30,21 8 21,1 24-4,-22-35-6,15 13 4,4 4 19,-21 1-27,19 7 0,-5 0-5,5 3 11,-5 3-4,-16-4 1,22-3 3,-2 15 0,-1 3-13,-19-28-4,3 47-3,21-6-2,-4-1-10,1 1 5,-14 30-7,20-30-10,-4 3 17,9 5 10,-5 0-14,5 0-2,-4 7-43,2-1 44,-14 27 8,18-32-10,7-10 3,-9 17-4,5-2 1,-1-7 2,3 10 2,-1 1 0,-1-1-12,10-11 12,-9 56 3,6-54-16,7-1 22,-2 0 6,2 2-14,-6 11-3,0 1 4,4 2-5,12-11 8,-11 11-10,3-14 6,-3 17 13,4 2-10,2 5-4,1-21-2,3 1 2,2 2 3,0 1 0,1 64-3,2-69 3,1-7 4,0 7 14,3 2-14,4-6 5,-2 7 32,-1 0-51,26 42 14,-22-42-13,1-13 2,2 10 29,4 1-29,-1-3 3,6 17-8,2-3-3,-6 1 11,9-3-12,2-2 0,0 2-11,0-1 12,1-2 27,1-4-32,-1 0-5,4 2 11,-1-5-7,22 39 2,-25-47-7,-6-17 6,11 23-41,2 0 37,1 42-6,0-59 11,-8 2-9,10 3 55,2 3-55,3 2-14,2-3 8,-2-2 8,-4 0-6,9 0 8,-1 4-5,-1-6 18,-1 1-19,0 10-4,-1-15 7,0-13-2,-1 15-42,-1 3 41,7 7 5,-8-16 3,6-1-7,-8 1-42,8 2 49,1-11-6,-4 10 16,1-2-17,5 0-5,-6-1 14,-1 1 1,-2-3-20,4-3 32,1 20-20,-17-23 13,3-7-10,-4 8 42,11-3-35,0 11-11,-8-10 17,-3-4-5,-5 0-35,17 0 47,0-25 5,-11 29 1,10-7 1,-11 5 48,13-11-61,-4-1 9,-8 8 17,8-2-27,-8 14 6,8-25-3,-1-9 7,-10 22 20,-1-6-13,17 6 6,-20-7 2,0-3-6,13-1 42,-13 2-44,0 2-3,0-7-5,2 3-4,14-6 39,-18 5-42,4 12-5,4-21 26,1-6-25,27-17 5,-34 28-6,-3-5 9,-2 11-48,3-5 53,17-1-7,-18 1 1,-1 2 7,1-3 0,-2 3-7,2-23 8,-7 25-4,2-6 1,-12 9 18,9-11-21,-2 16-4,4-33-36,-2 14 43,-6 15-1,3-17-1,-3-16-2,-1 17 19,1 0-26,7-1-2,-11-17 1,-4 5 2,-10 1 10,14 8-22,0-16 3,-4 19-7,-2 1 4,-8 5 12,6-18-12,0 15-2,-4-14 7,2 13-4,4-18 0,-11 8-1,-1-1-1,-10 6 16,14 12-20,-2-63-1,-10 67 6,5-1-3,3-6-3,-15-9-3,5 6 7,-7-5-13,4 1 10,11 16 2,-15-14-5,-2-9 4,3 16-55,-4 2 53,8-10 3,-10 17-9,-5-2 0,-37-6 28,43 11-34,-5 7 4,-4-6-11,-19 1 11,24 7 2,-6 2-23,0 2-18,-2-2 13,0 6-43,-15 9-28,31-8-49,12-15-45,-2 18-10,3 5-80,7 5-62,6-3-57,1-2-314,4 0-780,8 4 345</inkml:trace>
  <inkml:trace contextRef="#ctx0" brushRef="#br0" timeOffset="26161.0011">16902 10403 25,'-3'-48'226,"0"11"26,-4 4-42,0 1-8,-3 6 4,0 1-18,5 17-10,-3-5-12,-3-11-20,0 18-8,4 7-22,0 8-16,-7 11-3,1 11-12,-4 20-9,-1 29 2,1 19-5,6-41-31,-2 27 23,3-1 48,3-3-56,0-21-3,-3 30-9,-1-8 1,10 3 4,-8-39-11,2-23-4,-4 24 10,4-1-11,7 1-5,-10-17-1,0-1 6,-3-3 18,2-3-29,4-10-6,-7 12 3,0-5 2,12-6-28,-13 1 7,8-11-16,-7 6-59,6-4 33,-6-3-24,5-5-34,2-14-39,0 14-9,1-4-27,6-5-16,-4 0 0,1-8 8,-4-6-167,10 4 334,6-10-125,-11 3 25,2-2 19,-5 0 68,7 2-26,0 8 22,-1-9 12,-1 0 28,4 7 50,-4-5-23,1-7 19,3 21 26,-2-3 1,-2 15 8,7-15 5,2-12 0,-5 15-24,6-1 16,6-8-1,-4 8-3,10-1-6,-2 2-22,6-4 20,10 1-5,-9 4-18,1 4 15,-1-1 4,-2 2-22,-2 21-7,-3-18-10,-5 8 0,1 4 0,-4-2-5,-5-1-2,0 10 16,-1 3-17,-6-2 4,5 14-4,-3-5 6,-5 4-4,3-4 1,6-9-4,-6 9-7,0-6 9,1 1-2,-1-3-7,0-2-3,2-1-16,-1-2 21,6 3-12,-4-6-10,1-8-21,3 3-50,-1 0 26,6 9-27,-4-15-18,0-2-19,-6-2 3,10-2-25,9-13-18,-11 5 5,4-5 7,3-5 20,-8-1-7,-4-6 4,2 2-5,-4 1 42,1 1 83,-4-1-59,0-15 17,0 23 9,0 7-16,-2 11 15,0-12-3,2-39 4,-3 51-20,3 2 18,7-1-20,-7 3-14,0 0-74,0 0-159,-11 17 70</inkml:trace>
  <inkml:trace contextRef="#ctx0" brushRef="#br0" timeOffset="26696.1378">17100 10976 191,'-1'-4'237,"1"4"10,4-8-9,-4 8-15,2-4-16,-2 4-22,0 0-24,2-5-17,-2 5-14,0 0-19,6 14-11,-7-8-8,1 0-6,-2 9 20,1 1-38,1 9-2,-3-10-12,0 2 0,-4-1-16,4-5 4,12 16-4,-15-15-5,2-8 0,0-1 8,2-1-11,1 11 0,0-12 23,1-1 15,0 0 17,0 0-24,0 0-1,0 0 35,4-24-57,1 3 3,2 6 1,3-5-12,-8 6 1,16-3 1,10-17 1,-14 22-5,-4 5 6,7-1-28,-3 1 29,0-3-2,0 8-48,0 3 45,-8 0-12,8 2-3,-1 7 1,-5-6-32,2 5 38,-3 14-7,4-13-4,-7-3 7,-3 9-13,4-3 6,9 8-6,-11-6-1,-3-5 15,3 2-34,-2 2-3,-2-6-12,2 3-60,-2-3 0,1 1 14,1-5-68,2 0-12,0 1 14,1-4-30,3 10 3,0-16-8,7-19 4,-4 13-53,0 1 65,7-10 10,-4 3 14,1-3 23,-10 3 51,10-6 8,0 19 46,-4-13-2,-2 1 59,-5 4 52,0 3-21,4-7 2,-4 12-9,1 1-12,-1 6 11,-3-3-24,0 0 5,0 0-19,-3 17 31,6 15 7,-7-18 2,1-2-2,-3 5 16,2-1-28,8 17-2,-4-20-6,0-3-5,6 0 0,-6 0-9,3 3-3,-2-6-16,2-1 6,4 2 10,0-5-51,0 6-27,2-9-74,2-1 9,0 11-31,3-19-38,2-6-26,-5 6-159,-1-1-393,-2-7 175</inkml:trace>
  <inkml:trace contextRef="#ctx0" brushRef="#br0" timeOffset="26842.0097">17710 10891 2,'0'-18'152,"-4"-2"-21,7 10 0,-6-6-20,1-11-3,0 17-7,-1 6-24,3 4-25,0 0-35,-1-5-53,1 5-37,0 0-57,0 0-139,0 0 62</inkml:trace>
  <inkml:trace contextRef="#ctx0" brushRef="#br0" timeOffset="27001.2706">17864 10735 320,'3'-7'302,"-2"7"-34,2-4-46,-3 4-12,0 0-20,0 0-23,4 23 5,-8 3 49,1-6-84,0-12-10,-4 25 13,-1 11-32,6-13-9,-9 13-13,4-11-6,-6-2 28,9-1-47,8-19-14,-8 16-8,4-2-17,-3-3-21,3-7-24,2-6-29,-1 3-83,3 0 30,4 4-14,-3-11-59,-1-6-40,3 2-166,0 0-414,-4 4 184</inkml:trace>
  <inkml:trace contextRef="#ctx0" brushRef="#br0" timeOffset="27381.915">17779 10979 184,'-2'-7'167,"0"4"17,-5-2-15,7 5-15,10-14-2,-2 10 6,16-2-24,17 6-12,-19-1-6,1-2-11,-7 2-5,9 4 4,2-1 0,-2 4-26,-4 0 22,-8 2 33,8 1-53,-8-9-9,-2 10 7,-2-3-19,0 8-4,-3-10-3,-1-8-6,-3 10-66,4-4 65,-6-3-2,3-1 2,2 3 7,-5 1 26,0-3-45,17 13-8,-8-18-2,0-3 9,11-4 6,-10 1 2,-3 2 16,4-7-13,-5 7 8,-2 6 10,5-14 0,-1-9 10,-1 16 21,-4 2-6,0 4 6,-2-3-16,2-1-5,-3 8 34,-1-6-67,8 0-12,-7 6 19,0 0-22,-16 13-43,6-2 43,-1 2-4,-2 7-38,2 1 46,1 4 8,0-4-26,3 13-6,0-18 56,7 2-77,-5 13-3,7-16-13,1-8-5,0 5 49,4-2-89,7-10-17,-4 10-17,-3-4-22,2-1-13,6-3-5,3-18-16,-3 16-17,6-5-14,-12-3-17,15-1-13,-7-3-178,0-3-441,0 0 195</inkml:trace>
  <inkml:trace contextRef="#ctx0" brushRef="#br0" timeOffset="28273.7586">19103 10612 169,'0'-6'278,"0"1"-30,-2 1-21,0 1-36,2 3-6,0 0-19,0 0-20,0 0-5,-16 18 0,0 6-12,6 4 6,-14 13 3,0-3-17,0 4 78,4-3-100,6 11-12,4-24-15,2 5 2,9-5-15,-3-1-18,3-18 5,3 19 7,2-8-12,13 24-11,-3-31-5,2-22 4,5 19-8,1-6-10,19-11-3,-20 4-13,5-5-9,-16-1-41,11-4 49,11-15-6,-17 11 6,1-6 4,-1 2 19,-5-4-26,3-17 4,-8 23-21,-3 6 38,3 6 88,-4-2-75,-3 5 7,3 1 92,-3-2-109,0 4-5,0 3 1,-6-9-8,6 9 30,-14 12-26,21 17-2,-17-16-5,2 1-1,5 4 11,-4 6-7,2-1-4,2-3-16,3-3 22,0 1 17,5 2-18,-2 9-3,4-17-22,0 1 22,7 8 2,-7-12 5,-1-14-3,-2 10-19,-1-2 20,11 7 9,-11-8 0,0-2-5,-3 0 0,0 0 4,10-7-4,-10-5-2,1 2 3,3-7 27,-5 0-31,-3-12 3,2 15-6,1-1 7,4-1-6,-6-2-1,0-10 2,2 16-20,0-1 33,-7 7-8,11-6 1,4-19 2,-7 17 78,11 2-94,19 12-3,-17-12 6,7 0-5,0 7-44,-6 3 48,13 6-4,-11-1-18,-1-1 31,4 8 27,-4-1-43,-5 7 0,1 5 29,-4-5-27,-1 12 20,-3-2-21,-2-1 7,-1 1 30,-3-7-44,10 30 11,-14-33-10,2-4 10,-5-1-18,8-5 20,2-4 3,-4 3 2,4 1 22,-3-2-12,3-4 46,0 0-9,0 0-17,0 0 29,-5-14 38,6 2-65,3-5-10,5-6-70,1-4 74,2 15 5,2-20-9,3-22-12,-3 33 70,-1 0-69,-2 20 2,6-19-6,-3-2 11,-11 11 57,18 1-80,2 7-4,-9 3 6,1 0 10,5 3 62,-13 5-81,0 1-4,3 5-21,-6 6 36,-1-1-33,-3 5 30,0-7 7,4 10 52,-8 3-67,-9 59-6,9-72-5,1-12-24,-1 9-59,4 3 9,4-8-33,-8-2-52,1 2-46,10-1-85,-7-1 11,13 6-245,-10-12-587,-3-1 260</inkml:trace>
  <inkml:trace contextRef="#ctx0" brushRef="#br0" timeOffset="28458.5212">20072 10657 128,'2'-26'299,"1"5"-14,16 0 3,-19 10-30,0 1-19,0 7-29,0 0-33,0 3-14,0 0-50,-7 18 30,9 2-13,-9 8-11,-2 22-7,1-16-16,-1-2-6,-9 14-4,10-9-8,2-13-24,-4 26-14,0-5-51,-1-17-45,4 4-41,1-1-51,1-4-61,2-7 3,10-6-192,-13 7-429,2-13 191</inkml:trace>
  <inkml:trace contextRef="#ctx0" brushRef="#br0" timeOffset="28747.8684">19946 10933 134,'-5'-19'235,"22"-3"-21,10 19-3,-10-21-17,4 10-17,18-2 1,-19 9-7,4 3-9,-1 4-53,1 7 44,1 1-33,-7 6 5,-1 10-11,-4-12 2,-1-1-27,14 22-8,-22-20-2,-1-13-10,-3 11 0,0 4-9,0 19 2,-6-22-11,2-5-1,-8 1-9,6-1-2,6-7-3,-9 0-6,3 2 2,6-2 12,-6 2 11,0-7 9,3 1-35,-1-4 22,6 0 5,-2-8-10,1 14-10,5-23-2,1 2 1,-2 10-8,4-10 1,3-5 3,-5 16 13,3 3-32,0-1 1,1 3-3,-1 4 0,-10 0 30,14-3-88,14 3-19,-16 3-30,0 3-34,3 2-5,-6-1-71,1 5-37,-3-3-246,2-1-530,3 2 235</inkml:trace>
  <inkml:trace contextRef="#ctx0" brushRef="#br0" timeOffset="29460.8634">20536 10861 143,'0'0'226,"-10"-8"-46,3 5 37,0 4-15,-4 1-74,-1 1 71,-9 3 43,11 0-62,-1-7-8,1 14-3,-4 1-27,8 20-17,-5-22-10,4 3-13,3 2-1,1 0-16,7-7-5,-4 9-8,2-2-6,-1 0-39,5-2 30,9 2-1,-5-8-7,3 0 9,-9-6-34,13 2 25,-3-8-4,2 1-27,6-1 40,15-3 63,-23-6-85,1-5 3,-3 4-23,6-9 23,3 8-3,-11-12 9,0-20-8,-12 23-18,8 6 35,2-6-10,-6 5 5,-4 3 7,2-4 31,-4 3-58,-1-1 18,-7 3-26,1 3 13,-9 2 60,9 2-83,-5 10-1,1-3-67,-5 2 68,-1 8 27,7-9-35,0 2 3,3 7-75,2 4 78,7-7-1,-7 10 0,6-2-8,-11 6-18,18-3 32,19 3-6,-19-6 2,-1-5-13,22 5-4,-19-3 35,2-17-21,4 19-18,0-2 42,1-5 24,3 0-25,0-4 0,4-3 5,3 0 12,15 5-2,-23-13 1,0-13 7,-3 13 40,6-6-54,9 10-10,-13-17 13,2-5 8,-4-1 15,1-4-30,39-34 12,-48 38-36,5 5 26,3-4-34,-10-1 30,2-4 1,3 0-37,-2 3 37,7 1 14,-12-4-1,4-2 7,-1 15 29,-6-1-23,-1 0 0,8 10 4,-4 0-7,-7 0 68,7 4-78,7 1-9,-7 0-6,0 4-7,7-7-38,-7 7 28,-4-6-3,-3 22-25,-3 6 32,3 10 12,-8 11-22,5-7 3,-3 16-23,1-4 26,2 56-3,2-65-3,4-18-4,-3 28-27,6-3 36,-3-32-4,4 33-1,0-9-2,-6-5 11,7-3-10,5 6-10,-5-17-15,2 1 27,10 2 13,-12-8-17,1 11-3,1-12 17,1-7-14,1 21 0,1-25-1,1-15 3,0 17 21,4-1-24,-8-7 4,7 4-6,4 0 2,-14-2 10,14 0-19,14-1-10,-15-1-4,-4 1-11,-7 0 19,6 0-43,-3 3-14,2-4-77,0 1 52,7-2-10,-10 1-20,1 2-20,-2-1 26,-1-2-60,-2 5-17,0 0-18,1-10-26,-6 3-103,5 7 41,10-16-39,-13 13-251,3 3-637,-11-12 282</inkml:trace>
  <inkml:trace contextRef="#ctx0" brushRef="#br0" timeOffset="30936.9572">22171 10374 46,'-1'-17'178,"-1"-9"-11,-2 9-4,2-1-5,2 3-1,-5-3-7,4 3-14,-22-1-27,23 6 13,4-6-14,-8 8-12,-2 0-10,8 3-22,-11 2 6,-3-5-11,-2 12-19,-3 0 13,4 7 57,-10 3-74,-6 16-2,9-14-20,-1-1 15,4 31-4,1-32-5,4-18-2,-1 23-25,6-5 25,10-4 6,-6 6-9,3 0 1,-4-4 18,8-2-23,32 19 3,-31-15-7,4-6 0,-7 1-6,11-4 10,1 4-7,2-3-70,5-6 85,-13 1 17,13-2-21,-1-15-2,-6 17 16,2-4-18,-5 3 10,-1-5-4,5-14 17,-6 11 30,-2 3-24,12-13-2,-13 7 5,-3-5 2,-4 1-2,5 1-1,10-14 2,-13 12-2,3-1 7,-10 3-17,7 2 23,0-2 3,3 5 2,-3 3-5,-2 0 65,2 0-73,-1-6-6,0 12-39,2-5 32,-17 7-4,15-2-8,0 0-9,0 0-7,0 0 6,0 0-3,0 0 3,10 16 2,-12 1 39,0-1-49,3-9 7,-6 22-11,3 1 9,2 4-7,-7 0 9,-3 21 9,2-21-44,-2-2 61,14 20 14,-21-9-17,1-16 17,4 19-86,-1 0 81,9 12 1,-6-32-5,3-21-8,-6 26 79,9-4-90,1 7 8,-1-19-5,1-3-13,3 2 83,0-5-74,3-8-2,-6 6 25,3-3 34,14 3 31,-18-3 17,1 8 23,3-12-55,0 0 62,0 0 52,14-23-86,-8 19-10,5-13-49,2-6 29,8-1-5,-4-1-12,1-23-6,-9 23-10,12 6-6,45-19-8,-59 12 2,3 5-2,-4 2 3,3 4-15,3 1 3,-2-3-64,-2 2 58,-15 8 26,14-2-41,0-1-1,-4 5-16,0 1-4,-3 4-3,0 0-30,7-20-16,-5 20-26,-2 0-52,10-2-35,-10 2-36,0 0-25,0 0-17,0 0-55,2 26-30,-2-26-68,-6 8-306,-2-6-760,8-2 336</inkml:trace>
  <inkml:trace contextRef="#ctx0" brushRef="#br0" timeOffset="31594.2161">22461 10135 10,'-4'-34'190,"0"12"18,5 10 11,-4-6-27,-3-16-3,1 19-29,-3 2 12,2-6-12,-4 7-10,-4 0-21,-20-4 29,20 3-48,11 12-9,-18-9-5,-3 3-3,-14-2 25,17 2-28,-6 4 3,0-1-25,-2 3 30,7 4 19,-22-1-28,3-9 1,0 18 10,2 0-15,-1 15 2,2-12-11,0-10 2,-27 26-50,37-4 52,19 2 0,-15-6-2,-3 11-16,-13-1-34,19 4 31,14 19-5,-18-14 3,5 2 22,3 4 3,0 2-22,6-17-7,-6 21-90,6 1 101,22 30 4,-22-36-11,3-15 3,2 16-30,0 0 30,-7-1-7,16 1-1,1-13 1,-8 10-27,11 0 24,10-17-2,-8 7-3,3 8 9,-9-13-51,13 1 61,1-14 6,1 12-31,4-6 30,2 12 65,-3-15-75,10 26-1,-7-29-11,0 0 14,20 11-7,-17-18 4,2-10-4,9 14-5,3-3 2,24 27-1,-28-39-8,2-1-2,-19-1-34,23-2 32,43-24 1,-52 34-1,-3-3-9,59-12 29,-66 3-32,-4 18 4,5-26-35,13-4 28,44 0 53,-61-11-65,10-47 4,-4 52 44,-9 4-52,-1-6-1,13-23-3,6-43 0,-26 44 24,27-24-27,-11-9-1,-6 33 4,-5 0 2,-10-7 20,9 4-27,7-1 0,-11-5-21,-6 3 23,-4 1 46,0 0-52,3-1-2,-3 6 0,0 12 5,27-5 9,-43-3-9,2-2 1,0 18-18,4 1 15,-21-13 3,20 19 0,-6-1-7,-17-2 14,20 10-15,27-13-5,-37 17 1,-3 1-1,10 2-19,-11 2 2,3-11-22,1 15-115,-3 1 103,-21 1 9,31 4-78,-1 22-15,7-25 45,0 1-108,4 3-26,-2 0-17,9-6-21,-15 8 13,10 7-60,10 16-25,-8-17-271,3-7-670,-10 8 296</inkml:trace>
  <inkml:trace contextRef="#ctx0" brushRef="#br0" timeOffset="32369.9537">22661 10256 106,'0'0'223,"0"-10"-43,3-2 27,11-5 61,-8-7-84,2-31-12,-1 38 33,6-4-52,1 2 1,6-22-8,0-2 1,-11 11 16,22-14-36,3 3-9,-6 0-5,6 2-5,-27 11-53,45-21 54,-1-6-5,-18 25-13,3 5 11,33-13-35,-38 12 9,4-7-2,5 10-65,1-2 55,36 3 12,-42 1-26,0-2-9,5 10 33,2 1-43,7 14-10,-12-13-3,4-8 5,-16 20-31,25 1 26,65-4-2,-88 14-5,-5-1-5,47 10 19,-47-6 21,0-16-26,-1 20 6,3 0 6,-7 6-12,15 3 5,16 52 6,-21-59-64,-3 2 58,42 44 0,-52-43 1,-4-5-18,-6 12 55,13 15-58,68 43-1,-92-51 3,7-2 13,-2 2-30,7 13 13,14 38 5,-23-49-12,3-6 15,-25 12 54,32-8-70,-3-8-5,1 4 14,-4-1 0,89 21 60,-112-23-68,11-6-1,3-8 61,-1 0-64,93 44-4,-112-50 7,10-6 1,-10 1 66,21 2-93,41 31-4,-50-41 0,7 2-8,10 2-39,-11-3 20,7 9-31,-5-12-102,2 1 38,20-5 1,-30-3-66,6 3-11,-4-3-53,0-3 41,15 8 4,-24-14-155,2 1-428,-2 3 1370,3-1-700,17 7 47,-18-7 51,4 1 11,-23 0-40,30 3 121,36-2 21,-36 9 13,5 3 6,-2 1 23,2 1-35,6 3-22,0 0-10,0 0 12,-11 3 64,11-3-60,0 0 5,11 17-61,-5 0 79,17 3 128,-11 2-145,-2 8-5,7-6 8,0-2-13,67 31 0,-81-33 5,0-18-3,-9 13 24,19-3-27,4-10-5,-13 8 16,6-1-2,0-2 39,-3-1-20,145-16 5,-172 14 5,13-5-3,37-5 85,-33-3-98,3-3 8,7 2-6,2-5 4,24-11-42,-23 2 35,2 23 15,3-27 7,-1-1-17,88-11 32,-107 10-15,8 17-22,-1-4-80,3 0 92,1 1-3,-5 5-17,8-18 6,-11 20-123,2 9 117,43-5-11,-43 5-17,0 0-69,0 0-24,0 0-40,26-24-33,-26 24-41,0 0-18,0 0-18,-67 51-107,38-43-230,-6 23-598,-3-2 264</inkml:trace>
  <inkml:trace contextRef="#ctx0" brushRef="#br0" timeOffset="33063.8955">24552 11022 63,'-4'-9'125,"9"-3"32,129 8-8,-154-19-21,10 6-13,17 3-91,-7 14 76,-7-32-19,7 21-20,-3-6 17,3 17 54,0-26-67,-4 8 5,1 8-87,-4 0 75,7 10 3,-11-18-6,-7 2-13,5 12-14,-2-1 21,13 8-1,-26-4 0,-6-18-6,-9 32-56,23-1 68,11-2-3,-23 15-4,9-5-16,-64 14 56,74-10-53,88 22 0,-106-24-17,18-8 26,9 3-10,-7 5-3,8-10-11,3 8-68,3-3 84,-6 1 40,10-1-47,4 0 4,2-4 1,1-5-4,96 5-2,-109-8 0,5-6 1,3 2 49,0-4-34,59 26-3,-64-40 7,-4-8-4,0 8-21,4-1 21,116-31 1,-142 27 4,10-1 5,-9 5-27,19-2 36,86-41 5,-107 45 10,12 9 13,24-4 6,-13 11-11,0 0-10,-20-13-22,20 13 20,31-10 6,-48 7-31,17 3 3,-14 10-18,4-8-9,10-2 8,-10 13-7,3-18-8,-3 29-51,2 3 94,-3 26-5,2-24 5,-1-12 14,-39 43 27,46-19-55,60 19 5,-80-28-1,13-5-6,-31 7 51,37-5-57,46 39 1,-60-44-50,8-7 68,20-4-86,-20 0 72,2 11 0,2-13-34,-1-8 33,10-1 60,-3-2-21,0 0 30,-10 4 92,10-4-50,42 14-3,-42-14-10,0 0-14,-8-20-90,19 8 63,34-6-8,-41-3-5,2 3-12,-7 1 46,20-7-63,114-10-9,-142 11-2,7 5 3,2 4-20,2 2 0,101-34-22,-117 31 1,11 3 1,30 2-46,-27 10 28,0 0-11,0 0-141,0 0 81,31-23 72,-31 23-145,-10-17-40,10 17-81,0 0 3,68 6-24,-68-6-68,0 0-44,0 0-324,0 0-791,8-10 350</inkml:trace>
  <inkml:trace contextRef="#ctx0" brushRef="#br0" timeOffset="33704.5283">24942 10778 36,'-8'-28'225,"0"13"-6,-3-17 19,1 1-44,56 14-7,-74-16-14,7 11-4,3 1 75,0-5-122,23 19 2,-37-21-14,-2-2-11,-4 9-87,16 4 84,17 7 6,-40-2-14,7 2-4,-83 3 35,97 0-38,20 8-10,-24 1-1,-15 3-16,5 1 118,-7 3-121,58-1-8,-90 14 17,30-5-12,-25 11-42,34-3 49,-8 40 10,9-43-53,6 0 58,-1 11 7,1-1-18,4 2 25,-1 12-157,5-3 143,9 8 72,-7-3-79,1 4-28,5-6-50,2-3 80,13 50 9,-10-58-12,6-17 8,0 15 76,2 0-88,22 58 5,-20-57-2,0-17 11,-1 12-172,9 2 172,44 42-16,-46-43 9,4-5 2,-50 8 51,71-8-61,65 19-3,-85-22-18,2-4 26,49 14 61,-48-11-69,4-14-17,-1 8-29,3 1 42,80 8 55,-82-10-75,0 7-2,7-10-16,0-4 37,103 24 33,-112-31-37,-1-3 2,2 6 26,6-3-24,106 40 0,-115-55-2,10-27 3,-7 38 23,10-7-23,91 1-1,-105-6 4,-2 2-5,5-3 50,17-10-52,87-29 1,-110 35-5,4-1 3,57-14 59,-60 8-69,110-44 1,-128 43 1,7 8-9,73-35-59,-86 21 64,12 24-13,-2-25-14,0-10 15,23-3-20,-27 0 13,4-3-8,-1 2 124,1-2-131,10 6 47,-21-6-54,-3 5 4,-8-31 96,7 30-117,43 31 0,-74-54 3,5-15 7,10 57 76,11 10-98,10 19-4,-27-29-9,2-6-9,0 16-71,14 4 30,19-1-19,-22 11-32,4 1-37,-81-1-33,98 9-27,126 8-51,-120-12-48,-86 14-33,55-5-414,-7 2-858,40 6 380</inkml:trace>
  <inkml:trace contextRef="#ctx1" brushRef="#br0">13146 4291,'174'0,"-75"0,100 25,-1-25,75 0,25 0,-25 0,24 0,-49 25,25-25,0 0,-25 0,25 0,25 0,-1-50,-74 25,75 25,-50-24,-25 24,-24-25,49 25,-50-25,-49 25,25 0,-50-25,-50 25,1-25,-51 25,1 0,0 0,25 0,-50-24,24 24</inkml:trace>
  <inkml:trace contextRef="#ctx1" brushRef="#br0" timeOffset="4922.4603">347 8260,'0'25,"25"0,-25-1,25 26,0 0,-25-26,49 26,-49-25,25 0,0-25,0 0,-25-25,25 25,24-50,50 1,100-100,-1-50,149-74,50 25,-49-24,-51 73,-98 26,-75 73,-75 51,-24 24,-50 25,25 25,-24-25,24 24,-25 1</inkml:trace>
  <inkml:trace contextRef="#ctx1" brushRef="#br0" timeOffset="17302.8511">19397 8632,'25'0,"0"0,24 0,26 0,24 0,50 0,49 0,1 0,74 0,0 0,-25 0,49 0,-24-50,-25 1,-25-1,-123 25,-1-24</inkml:trace>
  <inkml:trace contextRef="#ctx1" brushRef="#br0" timeOffset="18897.7376">1910 9823,'74'0,"26"0,98 0,149 0,100 0,98 0,200 0,-150 0,25 0,-149 0,-123 0,-1-25,-49 25,-100 0,0 0,26 0,-26-25,-49 0,25 25,-75 0,0 0,-49-25,-1 25,-24 0,25 0,-26 0,1 0,0 0</inkml:trace>
  <inkml:trace contextRef="#ctx1" brushRef="#br0" timeOffset="24749.6934">14684 13593,'-24'0,"-1"0,0-25,0 0,0 25,1 0,-26-24,25 24,0-25,1 25,-1-25,0 25,-25 0,25 0,1 0,-1-25,0 25,0 0,0 0,1 0,-1 0,0 0,0 0,0 0,1 0,-1 0,0 0,0 0,0 0,1 0,-1 0,25 25,-25-25,0 25,0-25,25 25,0-1,0 1,0 0,0 0,0 0,0-1,0 1,0 0,0 0,0 0,0-1,0 1,0 0,25 0,-25 24,25-24,-25 0,0 0,25-25,-25 25,25-25,-25 24,24-24,1 0,0 25,0-25,0 0,-1 0,1 25,0-25,25 25,-26-25,1 0,0 0,0 0,0 0,-1 0,1 0,0 0,0 0,0 0,0 0,-1 0,1 0,0 0,0-25,-25 0,25 0,-25 1,24-1,-24 0,0 0,0 0,0 1,25-1,-25 0,0 0,0 0,0 1,0-1,0 0,0 0,-25 25,25-25,-24 25,24-24,-25-1,25 0,-25 25,25 25</inkml:trace>
  <inkml:trace contextRef="#ctx1" brushRef="#br0" timeOffset="27296.3363">6226 15776,'0'25,"0"-1,0 1,0 0,0 0,25 24,0 1,-1-50,1 0,0 0,0 0,0 0,-1-25,51 0,-26-24,51-1,-1 1,0-26,-24 26,-26-1,1 25,-50 0,25 1,-1 24,1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9T08:37:42.83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51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44.32901" units="1/cm"/>
          <inkml:channelProperty channel="Y" name="resolution" value="44.39306" units="1/cm"/>
        </inkml:channelProperties>
      </inkml:inkSource>
      <inkml:timestamp xml:id="ts1" timeString="2022-04-29T08:44:28.973"/>
    </inkml:context>
  </inkml:definitions>
  <inkml:trace contextRef="#ctx0" brushRef="#br0">14789 3454 12,'0'0'85,"1"2"-7,-1-2 26,0 0-34,0 8-6,0-8-7,0 0 13,-1 7-11,1-7-1,0 0-10,-3 0 18,3 0-10,0 0-2,0 6-10,-3-5 0,3-1-17,-1 4 18,1-4 0,1 6-2,-1-6 1,0 0 10,0 0-10,-1 5 5,1-5 2,0 0-15,0 0 27,0 0-23,0 0 9,0 0-29,0 0 36,1 7 1,-1-7 5,0 0 5,0 0 1,0 0 8,0 0 11,0 0-2,0 0 2,0 0 0,0 0-1,0 0-6,0 0-13,-2-15-5,0 11-4,2 4-9,0-14-1,0 10-7,-1-3-4,2 0 9,-2 1-20,1-7-3,-2 6 4,1 1-7,-2-1-1,2 1-3,-1-6-3,1 4-4,-2-1 2,2 1-1,-1 1-2,-2-10 1,1 9 3,2 4-4,-2-1-5,0-1 3,-1-1-3,1 0-12,0 0 12,1 4 0,0-1 6,-4-1-9,2 0 7,1-2-9,0 9 6,-1-4-13,-2-2 9,5 0 4,-4 0-5,0-1 2,1 2-11,-3 1 10,0 3 6,7-1-7,-18 5-5,8-8-11,2 2 13,-8 4 3,9-5-4,-6-4 2,6 7 8,-1 2-10,-1-2 2,2 2 0,-2-1 0,-1 1-8,4 4 9,0-7-1,1 5 0,-2 0-4,-2 3 5,2-4 0,1 2-1,1 2-6,-1-1 3,3 3 18,-1-1-14,-3 6-2,4-5-15,-1 0 14,-1 4-2,2-6 5,3-4 2,0 6 1,0 0-2,0 7 1,0-8-3,1-6 3,1 4 0,-1 0 0,-1 1-3,1-1 3,1-2 1,1 1 8,-1-1-7,1 6-2,0-7-1,1 0-1,-1-1 13,0-1-11,5 0 3,-4 1-3,2-2-1,-6-1 10,11 3-4,0-6-2,-5 3-9,6 0 12,-4-3 8,3-1-12,5 5 2,-3-6-15,-4-1 15,1 6 9,-1-7-10,0 2-1,-3-1 10,3 1-8,-1-1 1,-2-1-3,1-2-2,-2 2-6,2 1 11,0-1-4,-4-1 2,2-1-4,-3 1 6,3 1-4,1-3-3,-3 1 3,0-3 1,0 4-1,1-3-3,1 1 3,-3 1-9,1 2 10,1 0 2,-1 1-6,-3-4 3,3 5-11,-3 5 17,4-5-2,-4 5-3,0-7-1,3 4-4,-3 3 5,0 0-5,0 0-1,3-3-3,-3 3-11,0 0 12,0 0-5,0 0 3,0 0-3,0 0-4,0 0 6,0 0 4,0 0-4,0 15 0,-2-5 19,1 3-19,1 0 3,0 3-1,-4 3 4,1 1-1,0 3 4,3 6-4,-3-9 5,1 4-4,-3-5 10,3 6-5,0-6-4,-1 1-2,3-1 6,0 9 0,-3-14-3,2-3-1,0 1 1,-1 2 1,2 3 4,0-6-4,0-7 2,0 10 22,0-3-26,0-2 0,0-1 2,0-8 1,0 9-3,0-1 0,0-8 5,0 7-4,0-7 1,0 9 1,0-9 3,0 6 10,0-6 10,0 0 8,0 0 1,0 0 22,0 0 5,0 0-4,0 0 25,2 5-27,-2-5 27,0 0-15,0 0-28,10-18 22,-10 18 1,19-8-6,-5-21-2,-5 18-19,2-2-4,0-2 4,0 1-10,4-5 1,-7 6 25,3 3-28,1-1-10,-5 3-1,1 1-2,-2 1 8,-2-1-5,10-1-3,-10 3-8,-1 2-10,-3 3-28,4-4-6,-4-2-29,0 6-17,6-4-31,-6 4-8,4-3-47,-4 3-42,0 0-38,0 0-26,0 0-164,0 0-483,0 0 214</inkml:trace>
  <inkml:trace contextRef="#ctx0" brushRef="#br0" timeOffset="396.0692">14948 3593 32,'0'0'153,"0"0"-20,0 0-24,0 0 5,0 0-11,0 0-35,0 0 6,0 0 10,0 0-23,0 16 0,0-16-19,-1 14 8,-1-6 12,2 2-6,-1-1 0,-2 4-31,3-2 32,0-1-14,0-2 7,0-1-6,0 10 13,2-8-10,3 0-7,-3 2 3,0-5-6,1 3 10,0-2-5,4-1 3,-4-2 9,1 1-3,2-2 18,-6-3-18,11 10 1,-4-10-5,-7 0 14,9-1 9,-9 1-1,13-9 4,-10 5-18,5-2 24,-1 2 17,-2-5-19,-1 1-6,-1-3 10,1 1-14,3 4-10,-7-5 2,3-2-3,-3 3-10,3 1 4,-6 1-10,3-1-5,-3 2-6,2 0 18,-2 0-26,0 0-2,-1 6-7,1-6 1,-1 4-3,1 0-34,3 3-15,-9-2-22,3 0-14,6 2-42,-10 0-1,3 0-23,7 0-15,-13 4-34,9-3-12,-4 0-187,2-4-420,6 3 186</inkml:trace>
  <inkml:trace contextRef="#ctx0" brushRef="#br0" timeOffset="1847.563">15182 3212 55,'0'0'120,"0"0"25,0 0-5,0 0-20,0 0 13,0 0 19,0 0-28,0 0-1,0 0-5,0 0 16,0 0 7,0 0-25,0 0 0,0 0-15,0 0 3,0 0-3,-11 1-4,7-11-4,2 9 16,-3-2-25,5 3-8,-8-5 0,0-11-5,3 13-15,0-1 12,4-8-6,-6 9-6,0-2 3,-2-2 0,2 2-6,3-4-4,-5 4-6,1 1 1,-2-1 4,4-1-14,-2-8 0,1 11-6,0-1 3,1 2 19,-3-4-27,0-1 2,-4 2-25,5 3 26,-2-1 23,-4 0-36,1 1 0,-1-2-19,-1 1 21,-1 3-6,-3-7 2,3 0-6,1 6 15,0-5-11,0 3 5,1 1 2,1-5-8,-2 4 20,1 1-14,4-2-17,-3 3 16,-2-2-3,-1 3-24,3 0 26,-1-7-1,0 9-1,-3-2-5,5 1 15,-3-1-15,0 7 0,3-6-8,2 2 12,-2-4-12,1 3 12,-2-10-4,-1 11 7,4-2-5,2 4-3,-2-2-1,-3-2 2,4 1 7,-2 0-8,-4 7-8,4-4 4,1-5 0,-3 6 30,4-2-35,-9 8 3,5-4-2,4-6 2,-4 6-1,1 2 6,3-6-6,-3 8 6,0-2-8,1 0 12,1-2-7,0 5-1,0-3-3,0-4 6,5 2 7,-5-1-10,0 1 2,0 4-9,2-2 8,0 4 17,-1-1-16,1-7 3,0 9 2,-3-1-6,3 1 2,-1-1-4,4-5 3,-2 5 12,1-3-15,4 0 2,-3 3-2,-1-7-4,1 9 4,2-5 2,-7 13 4,6-12-2,1 2-9,-1-4 0,1 3 6,2-8 1,-1 11-2,1-4 5,-1 0-25,1 1 24,1-1-1,0 2-5,-1-4 10,-1 7-17,2-1 20,2 4-11,-1-8-2,0-1 6,5 7 35,-6-7-36,3-5 7,-2 11-16,1 0-6,3 9 19,-2-10-1,1-4 6,-1 4 1,1-2-8,1-3-3,2 5 3,-3-3 0,1 4-5,3-4 3,0 2 1,-1-1 8,-1-1-7,2 2 6,-2-4-9,2-3 2,-2 3-2,2 2 3,2-1 1,0-1-3,-2 6 2,-1-9-17,5 2 22,-4 2-5,1-5 2,1-4 7,5 8 19,-8-1-27,10 11 7,-6-17-10,-1-4 6,3 8-30,2-1 29,-1 0 0,0-1 2,2-10-13,-3 10-2,1-1 15,-4-7-4,5 9 2,-2-5 0,-1 3 0,2-1 2,6 2-5,-3-3 1,-3-2 0,-1 2 2,2-3 0,-2 1-3,1-1-10,-3 3 9,-1-6-15,6 3 22,-4-4 1,1 4-15,-2 0 13,6 1 2,-10-2 0,7-7 1,-4 8 10,0-2-17,6 7-1,-7-8 3,3-3 2,-3 3 3,1 0-4,0 1-2,3-5 8,-2 0-7,3 4-8,-7-1 5,3 1-3,1-1 8,-3 0 2,0-1-23,2 1 23,5 1-18,-8-2 17,3 1-6,-2-1 19,3 0-13,-4 2-1,1-4-6,1 2-5,-2-2 26,0 2-17,-1 3 19,2-5-41,-3 2 45,2 1 14,-2-4-11,4-7-1,-2 10 32,-1-1-35,-2 6 5,3-7 1,3-19-6,-6 23-45,2-4 46,-3 7 7,4-8-5,-3 2 3,-1-2-56,3 1 70,-1 2-6,-2-3 1,1 3 0,3-5-17,-4 2 19,0-4-5,1 3-22,2 1 25,-3-1 0,0-1-1,1 5-5,1-5 7,1-2-10,-5 8-11,5-9 13,-3-13-2,1 13-21,0 4 32,3 6-1,-4-8-4,1-17-7,-1 17 15,-3-2-11,0 6 0,2-7-3,1-3-6,-3 1 18,2-2-23,4 1 0,-8-2 0,2 0-1,-4-1-22,4 1 17,0 3-2,-2 0-18,-1 1 16,-2-2 16,0 5-30,-2-17-1,2 17 4,0 2-4,-5 0-7,3-1-33,-1-4-29,2 7-21,-3-4-32,2 6-34,-4-5-32,1-14-27,2 18-38,-1 0-46,4-2-72,-4 1-308,-1-6-736,3 6 325</inkml:trace>
  <inkml:trace contextRef="#ctx0" brushRef="#br0" timeOffset="5106.1832">15263 3605 46,'0'0'52,"0"0"-7,0 0-12,0 0 19,0 0 29,0 0-23,0 0-4,0 0-19,0 0 14,0 0 13,0 0-6,0 0 2,0 0 24,0 0-30,0 0-11,0 0 11,0 0 0,0 0 18,0 0-14,0 0 6,0 0 3,0 0 0,0 0 25,0 0-29,0 0-1,0 0-9,0 0 10,0 0 6,0 0-11,0 0 2,0 0-9,0 0 6,0 0-7,0 0-3,0 0-6,0 0 15,0 0-18,0 0-2,0 0-5,0 0-1,0 0 5,0 0-12,0 0-4,0 0 2,0 0-9,0 0 19,0 0-18,0 0 1,5 0-7,0 1 7,4 2-8,2-3 10,-1 0-3,6 0-18,1 1 19,4 7 17,1-8-19,2 3 1,3-3-8,-3 2 7,0-7 1,1 8-4,3-3-1,-4 2 17,0-1-18,2 3 3,-2-5-3,-2 1-2,-7 1 0,12-3 7,-3 6-3,-1-6 0,2 1 1,-4 2 2,2 1 1,-1-4-2,2 2-10,-4-2 12,1 2 2,0 0-4,3-8 4,-1 8-18,-1 0 13,-2-3 2,5 3 0,-2-5-4,1 4 2,0 2-2,-3-5-1,1 4 1,1-1-3,-9 2-9,11-2 9,2-3 1,-6 4 0,3 1 0,-3-1-11,-1-1 14,8-8-4,-6 10 0,1-2 0,-9 1 12,12 0-14,-2-8 4,-2 6-1,2 4-2,0-2 13,-2 0-11,-6-2-5,5 2-6,-5-2 9,-1 7 1,1-8-2,3-8 9,-6 11 8,4-1-20,-6-3-1,6 4 3,-4-3-1,1 3 9,3-1-10,4 2 5,-5-2-4,0-1 5,6-2-2,-7 2-4,9-7 4,-1 6-12,-2-1 7,0 5 25,-3-2-23,2 4 1,-3-6 4,-2 2-4,6 3 0,-8-3-1,1-7 1,-4 9 6,4-2-9,-4 5 1,-1-4 4,3-4-4,-1 4 14,-1 0-14,-1 0 6,4 0-9,-1-1 8,6 0-4,-5 1 2,4 3-2,-1-4-6,-4-1 7,5 2 1,-3-2 2,3 2-1,-3 0-7,0-2 3,2 0 12,-8 2-11,2-1 6,-3 0-14,0 1 9,-6 2 6,-1-2-3,10-6-2,-7 6-3,-3 0 12,6 1 9,-2 2 3,-4-3-1,0 0 13,0 0-9,7-4-4,-7 4-4,0 0 1,0 0-10,0 0 9,0 0 0,0 0-1,0 0 1,0 0-8,0 0 11,4-3-11,-4 3-2,0 0 11,0 0 14,0 0-14,0 0-2,0 0-31,0 0 32,0 0-4,0 0-14,0 0-12,0 0-9,-15-4-19,12 2-7,-3-2-7,-1-5-7,-3 6-15,3-1 10,-3-1 0,0-1-1,-5 1 3,-6-1-1,8 0 0,1-2 10,0 2 4,-2 0 5,0 1 5,0-4 7,0 9 6,1-4 8,-1-4 13,9 4 21,-4 0 8,1 2 10,-1-5 24,2 2 7,3 9 11,1-10 3,-4-1 5,4 4 8,-1 2-9,-2 0 1,4-1-3,2 2-4,0 0 7,0 0-13,-5-8 2,5 8-9,0 0-24,-2 0 0,2 0 8,0 0-7,0 0-5,0 0-5,0 0 4,0 0-12,0 0 1,0 0-4,0 0-3,0 0 8,0 0-23,0 0 7,0 0-14,8 17 13,-2-10 6,-1-2-5,5-3 8,0 6-11,3 4 3,-6-7 2,11 7-3,-1-5-4,1 5 0,2-4 6,4-2 0,-10 2 2,7 0-1,-7-3 1,10 2-1,-3 0-1,-7-3-2,2 1 4,-2-3 13,0 1-17,-4 0 0,-3-2-13,0-1 11,1 1-7,-2 1 10,-1-2 11,-5 0-17,0 0 12,6 0 4,-6 0 2,0 0-2,0 0-29,9-2 41,-9 2-4,0 0-3,0 0-1,0 0-39,0 0 37,4-2-1,-4 2-5,0 0-3,0 0-3,0 0-3,0 0 1,0 0-5,-13 11 7,2-3 14,-3 2-19,-7 0 2,-2 6-1,1 1-4,-6 16 18,4-19-15,-2-9 11,0 12-32,3 2 23,-4-8-2,6 6 0,0-3-2,3 3-31,2 0 40,9 7-1,-3-15 0,2-2-16,-5 2 18,10-2-7,-1 4-2,1-5-17,1-1-25,-3-2-9,2-2-28,3-1-8,-5 5-16,2-2 7,3-3-17,0 0 8,0 0-24,-6 4-35,6-4-52,0 0-1,-4-18-224,3 11-476,-2-8 210</inkml:trace>
  <inkml:trace contextRef="#ctx0" brushRef="#br0" timeOffset="6165.9492">16300 3006 70,'-4'6'107,"-1"-4"-4,5-2-2,0 0 5,0 0-4,-7 0 4,7 0 2,0 0-5,0 0-3,0 0-16,0 0 17,-2 2-1,2-2-7,0 0-5,0 0 24,-3 5-30,3-5 0,0 0-3,0 0 0,0 0 1,0 0 4,0 0-2,0 0-13,0 0 6,21-9-2,-7 0-5,3-9-7,0 13 8,3-4-17,0-2 6,-2 1-5,3-2-10,-2 1 2,0 1 0,-6 7 5,8-9-2,-3-8 2,-4 9-2,0 5 1,3-10-1,-5 6-1,-2 2-1,-3 2-6,1 2 13,0-3-5,-2 3 2,1 0-5,-4 2 32,0-2-39,2-5-3,-3 7-7,1 1 3,-3 1-7,0 0 3,5-1 1,-5 1-33,0 0 25,3-1 15,-3 1-25,4-4-6,-4 4 10,0 0-14,0 11-5,0-11 6,0 0 1,-7 8 4,3-3-8,4 2 1,-6 3-4,0 1 10,-4 4 13,4 1-28,-1-7 7,0 15 6,-2-5 3,-3 1-23,6-2 18,0-3-2,-2 9 6,-1-2-5,3-5-5,1 0 9,-2-3 4,1 3-15,2 1 13,0-1 25,1-8-25,-1 3-5,0-2-14,2 2 18,-2 12-14,1-15 14,3-9-7,-2 7 31,0-1-30,2 6 5,-3-8-16,3 0-18,-2 1-6,0-1-13,1 5-7,-1-6-10,2 1-9,0-4-28,0 0 6,0 0-6,0 0-2,-5 4-8,5-4-8,0 0 3,0 0 0,0 0-20,0 0 12,-7 1-17,7-1-13,0 0-8,-10 0 22,10 0-11,-16 4 11,11-5 11,0-1 12,5 2-8,-11 0 30,4 4 11,0-5 8,0-4 13,1 6 16,6-1 4,-14-5 11,10 6 8,4-1 16,-10 0 12,10 0 28,-7-3 20,7 3 4,0 0 19,-5-2 20,5 2 0,-5 0-2,5 0 12,0 0 1,0 0 8,0 0-5,-4-2-3,4 2 1,0 0-10,-3 4 5,3-4-22,0 6-7,0-6-9,0 0-3,0 0-8,0 0-6,0 0-5,0 0-4,0 0-4,0 0-2,0 0-2,0 0 0,17-1-24,-7 2 15,0-2 3,5 1-5,5 1 0,3-1 9,-1 1-12,-1-6-5,2 8-5,-1-2 8,3 0 13,-2 0-17,2-4 1,-2 5-11,1-2 8,2 3 14,-12-5-17,2 1 1,0 1-13,-2 1 15,-3 1 1,-1-2 3,-3-7-5,-2 7-4,0 0 1,1 3 4,-2-3-5,0 0 3,-4 0-9,7 0 11,0-1-6,-3 2-6,-4-1-14,10 0-22,-1-1-8,-4 1-20,5 0-32,-3 1-16,3-1-14,1 1-38,2-2-27,-2 2-121,2 0-343,3 1 152</inkml:trace>
  <inkml:trace contextRef="#ctx0" brushRef="#br0" timeOffset="7250.8286">17820 3465 78,'5'-2'129,"-3"-2"-10,4 1 3,-2-2-8,0-1-2,-1-2 2,4-2-10,0 0-7,-4 2-3,4-1-9,-3 1 11,2-2-22,-2-5-1,0 8 3,-2-4-8,-1 9-2,1-15-8,0-3 5,-2 9 8,-1 6-19,-5-2 3,6-3-1,-4-7-9,-3 13 1,5-1-8,1 0-8,-3 0-4,0 2-2,1 2 12,-4-4-20,7 5-2,-13-2-10,3 4 8,-4 3 14,0 0-21,-1 7-3,2-6-12,0 5 16,2 0 6,-1-1-7,-4 12-4,5-11 12,-2-1-13,6 5 0,-3-4-4,3-9 5,0 7 9,0 7-10,6 1-6,-4-6 4,1-4-3,1 3 20,3-1-18,3-4 2,-3 4 2,2-1 3,-2-1 2,5-1-5,2 2 2,0 0-6,0-2 9,2-3 7,-1 1-9,0-3-1,0 1-2,2-2 6,2 1 9,-2-1-12,0-5 0,-2 2-14,2 0 19,3 0 7,-2-4-10,-4 0 1,2-2 14,-1 1-17,2-8 0,-3 9-1,0-8 0,0 6-11,0-1 19,8-7 9,-9 6 0,-1 3 4,0 0 11,-1 1 0,2-12 9,-4 14 5,0 0 2,-2 0 6,3 1-7,-3 4 1,3-5-18,-2 1 17,-1 3 6,0 1-16,5-7 0,-5 7-6,2-4-8,-2 4-5,0 0-1,1-2-2,-1 2-32,0 0 26,0 0-3,0 0-1,0 0 1,0 0 4,-1 14-7,1 2-5,-1-4 0,-2 5 4,-4 7-15,0 2 14,-1-1-8,0 4 12,-2 0-5,-2 0 11,5 2-11,1-2 2,-2 3-7,1-3 7,-4 3 14,6-3-14,0 6 0,1-13 0,-1-5 0,-1 10 4,5-11-7,-3-7-1,3 3 5,-1-3-3,-2 13-4,1-15 3,3-7-3,0 0 2,0 0 0,-1 9 15,1-9 10,0 0 16,-2 5 15,2-5 1,12 3 7,-12-3-10,9-12-5,3 5-5,3 0 6,2-13-9,0 11-22,3-4 19,5-1 20,-3-2-34,-2-7-3,0 8 3,1-2-12,0 11 33,-2-11-28,-4-4 5,-2 10 47,-6 4-38,3 1-28,-3 2 29,-2-6-1,-2 6 31,0 1-32,-3 3-5,11-1-5,-9-2-2,-2 3 22,0 0-25,7-7-38,-6 6-15,-1 1-24,0 0-51,0 0-36,4-4-44,-4 4-43,0 0-47,0 0-42,0 0-201,0 0-569,0 0 251</inkml:trace>
  <inkml:trace contextRef="#ctx0" brushRef="#br0" timeOffset="7530.4076">18365 3656 126,'-3'-6'318,"1"0"-39,-1 1 11,3 5-14,-3-5-18,3 5-26,3-6-12,-3 6-40,0 0-20,0 0 31,-3-4-69,3 4-10,0 0-13,0 0-11,-10 24-29,3-10 15,0 8-6,0-6 1,0-4-13,-3 13-8,5-2-3,0 6 2,-2-11-8,0-1-4,0 1-17,2 0 10,5-3-4,-6 3-4,3-1-3,1-6 33,-3-1-44,2 7 2,0-10-38,2-1-19,-3-3-16,2 0-35,2 4-14,0-7-19,0 0-52,0 0-68,0 0-203,-5-15-493,6 4 218</inkml:trace>
  <inkml:trace contextRef="#ctx0" brushRef="#br0" timeOffset="8704.5926">18391 3309 104,'-2'-10'171,"4"-9"-10,-4 11 0,2-1-3,-1 2-28,-1 2 17,4-5-20,-2 3-6,-3-2-5,3 3-10,-3-1 2,2 0-4,-3 0-22,1 1 5,-1-2-6,-1 0-8,0-2-5,-3 3-5,0-1-4,1 3 7,-6-4-14,2-5-5,1 5 2,-4 1-10,-1 6-2,0-8-3,-5-5-5,-2 7-11,7 6 6,-4-17 0,1 19-5,4-1 1,-10-1 22,7 3-30,3 0-3,-2-1 3,0 0 1,-4 1-6,5 1 3,6-4-7,-5 4 0,0 1 2,1 1 2,-1 0-1,4-4-2,-2 6 5,-1-1-6,0 5 20,2-6-21,-4-4 6,2 8 0,0 0-5,2 2 0,-6-1 2,3-9-4,3 9-13,-4 1 18,6 2 3,-5-4-4,2 1 2,-3 0-2,4 2 2,2-5-4,-1 2 4,-2 1-1,1 3 12,3-1-20,1-6 4,-4 8-1,1 0 2,3-1 8,-3 0-6,2 2 1,3-4 5,-3 5-6,1 1 13,0-3-12,-1-1 2,1 3 0,2 1-2,-3 6 1,3-9 0,2-8-1,-3 11-7,0-7 11,3 7 0,-1-1-1,1-2 2,-2 2 5,3 0-12,1-1-1,2 5 0,-5-5 5,4 3 0,0 0 1,0-6-3,0 5-4,-1 1 4,2 0 18,-1-1-20,0 9 2,3-8-20,-2-3 22,-1 3 17,3-2-22,-3 4 3,2-6-1,0-1-2,1 6 1,0-2 6,-2-7-4,4 8 9,-3-3-10,3 11 3,-1-11-3,0-2 0,-1 3 17,5 0-17,-2-1 7,0-2-5,2 3-4,-1-1 12,-2 0-7,5 1 1,-4-5 6,1 0 4,3 4-20,-6-7 21,6 10 0,-3-8-1,3-2 8,-4-1 13,5 5-12,0 1 5,2-6-7,1 2 3,4 4 6,-3-5-7,1-7-3,1 5 34,2 1-30,7 2-13,-10-3 3,-1-3-1,1 0-9,5 1 9,0 1 8,-5-3-3,-1 1 4,-1-2-28,3 1 22,-3 6-7,0-7-5,0-3 13,9 3 0,-10 0 8,1 0-7,2-2-11,-3 0 18,-3 2-5,6-4-2,6-4 1,-8 7-38,2-2 33,-4 7 13,2-8 0,5-9 0,-5 9 9,0 3 4,-3 0 2,3-5 1,-3 0-16,-2-1-2,5 2 8,0 1 2,-4-1-3,1-2 10,-4 2 21,6-5-24,1 0 2,-6 4-6,5-2 5,1-3 17,-4 0-19,0-3-4,-3 6-18,4-5 25,-4 4 2,3-6-6,0 3 1,0-2 21,-3 2-19,3 4 1,-2-6 2,2-10 5,-3 12 17,-1 2-12,11-9 3,-13 7 2,0 4-7,0-2-7,1-6 8,0 9 4,3-10-7,-6 1-4,2 1-10,3-1 5,-4 5 0,1-7-28,1-2 20,0 5 17,2-3-21,-4 0-2,0 0-8,4 1 16,-3 7 3,0-8-3,1-7-6,-4 9 9,1-1-9,-2-4-2,2 5-3,-2 3 1,-5-3 12,6 1-20,1-11-2,-4 9-6,-1 1-4,3 1 5,-3-5-3,2-9-5,-6 15-3,4-1 6,-7-1 22,3 0-38,3 5 7,-3-5-5,-3 0 2,4 2 7,-5 1-5,-3-2-2,4 3 10,-8-2-12,4-3-10,1 7-14,2-10-6,-3 14-17,1-5-22,6 9-24,-5-5-27,0-2-12,1 1-7,4 2-67,1 0-47,-3 2-52,-3-2-57,2-1-78,-8 1-332,-2-5-841,5 5 372</inkml:trace>
  <inkml:trace contextRef="#ctx0" brushRef="#br0" timeOffset="10506.4893">18710 3621 75,'0'0'91,"0"0"-11,0 0 7,0 0 25,12 3-21,-12-3-14,4 0 0,-4 0 2,0 0-15,0 0 19,2 2-4,-2-2-13,0 0 5,0 0 17,0 0-24,0 0 9,0 0-40,0 0 33,8 1 10,-8-1-19,7-1 1,-7 1-5,11-2 0,-4 3-4,3-1-4,0-4-4,1 1-6,3 3 35,7 3-4,-7-6 0,3 0-4,-3 2 3,8-3-7,4-1 0,-5 5 0,3-3-7,-1 3 6,1-5-15,-3 9-1,0-8-14,0 4 15,3 0-11,-3 0 2,-4 0-2,5 0-21,1-2 19,0 12 10,-8-11-17,5-7 0,-2 8-17,2 1 18,-4-5-6,2 6-1,3-4 4,-8 2 1,9 0 0,1-4-8,-8 7 3,-1-3-3,3 1 13,0-1-9,4 4 8,-4-5-15,-3 0 17,3-1-2,-3 2-2,3 8-1,-1-12-12,-1 3 15,9 0 20,-6-1-20,2 4 0,-3-4-8,-3 2 2,7 2 6,-4-4-7,-2-2 4,0 3-9,0 0 5,-1-6-4,0 9 3,2-4-4,-8 2 17,6 0-12,0 2 0,-4-2-2,4 2-12,-1-2-7,-3-2 14,3-5-2,-2 7 2,0 2 14,0 1-35,2-6 23,1 3-2,3 3-8,0-3 13,-4 4 2,1-4-9,1 0-9,-1 0 16,0 0-9,-4 1-8,4-1 9,-4-5 4,0 7-32,4 0 34,0-6 6,0 8 2,-1-4-14,-2 0 16,3 0-10,8 8-2,-8-8-2,0 0-2,-2 0-6,5 0 5,-3 0 4,0 0-6,-1 1 1,-2-1-1,-1 0 2,0 0-1,-1 0 2,2 0-1,1 4 34,-4-4-36,0 3 3,0-6 5,-2 3 2,5 4 1,-4-9 5,3-2 2,-5 7-14,3 0 6,0 0 3,2 0-5,0-1 9,-3 0-1,0-1-15,4-3-1,-6 5 7,0 0-7,-5 0 51,10-3-55,-7 3-4,-3 0-4,11 0 10,-11 0-46,0 0 45,8 0 9,-8 0-53,6 3 56,-6-3 11,0 0-18,10-5 0,-10 5 15,7 0-7,-7 0-15,0 0 3,7-3-4,-7 3 7,0 0-8,7 3 17,-7-3-11,0 0 12,0 0-18,5-2 14,0-1-7,-5 3 1,0 0-3,0 0 25,0 0-30,0-3 3,0 3-7,0 0 5,0 0-10,0 0 17,0 0 4,0 0-23,0 0 6,0 0-10,0 0-41,0 0-24,0 0-31,-8-4-8,6 0-9,-8 1-15,3-3-14,-7 2 5,3-1-15,1 2-3,-1-1 14,0-1 6,-8-3-28,8 3 59,4-1 11,-6-1 20,3 3 8,2-1-23,-2 0 49,2-1 16,-2 1 24,1 0 19,8 0 25,-9 1-2,5-4 12,-1 6 21,0-3 1,5 4 25,-4-2-5,0-3 7,2 5 8,0-2-9,3 3-3,0 0-5,-4-2-1,4 2-17,0 0 9,-3-3-12,3 3 1,0 0-12,0 0 1,0 0-13,0 0-3,0 0 0,0 0-5,0 0-7,0 0 2,0 0-2,0 0-1,20 13-3,-10-9-8,-2 1 9,5 2-3,-6-2-19,6 2 26,5 4 8,-4-4-13,3 6 3,-3-8-3,-4-2-2,4 0 4,-4 1-1,-2-7 3,-1 5 2,2-1-2,1 3 7,-6-3 2,0 1 7,-4-2-28,4 2 37,2-1-2,-6-1-12,4 1 12,-1 0-6,-3-1 5,4 1 1,-4-1-4,0 0-6,7 2-13,-7-2 9,0 0 0,0 0-5,0 0-6,0 2 3,0-2-7,0 0-6,0 0 37,0 0-50,-4 8 7,1-4-1,-7 0 3,-1 9-37,1-1 43,-11 5-4,3 3-14,-2 1 20,-1-4-21,4 3 18,3-12 8,-6 13-10,2-2 6,1 2 5,0-4-26,5-2 6,-4-1 5,5 0 5,-2-2-7,6 1-43,-6 0-23,6-4-35,3-1-10,-3 1-7,-1-5-36,3 0-24,1 0-64,4-4 8,-7 10-12,3-10-218,-1-14-503,-3 11 222</inkml:trace>
  <inkml:trace contextRef="#ctx0" brushRef="#br0" timeOffset="11429.1096">19715 3041 140,'-6'4'119,"6"-4"9,0 0-17,-8 3 10,8-3 0,-2 5-3,2-5 10,0 0-10,-4 2 12,5 2 2,-1-4 5,0 0-11,0 0 12,0 0-16,-4 4-5,4-4 2,0 0-1,0 0 15,0 0-14,0 0-12,0 0-9,10-11-9,-3 8-6,0-2-9,3-11-10,3 9-16,-3 1 7,6 0-17,-3-1 8,1 1-8,3-1-9,-3-2 2,0 4 27,0-6-36,3-3 7,-5 6-1,-4 3-5,0 5 7,1-5-1,-2-6 11,-3 9-21,2-3 15,-1 8 2,-2-6 5,1-2-9,-4 5 13,3-4-20,0 1 1,-2 1-4,-1 2-13,0 0-16,5-1 16,-5 1-4,0 0-16,0 0 13,0 0-11,0 0 9,0 0-9,1 10-16,-1-10 25,-3 17 14,-1-6-26,2-7 9,-2 13-6,0-4 9,1 13 1,-4-10 5,3-9-1,-4 17 8,1-6-1,2 7-11,-2-2 1,0 1-4,-1-2-3,2-5 11,5-5 0,-5 5-7,3 2-2,-4-2 0,3-1 4,1-10 6,2 9 3,-2-5-6,0-1 0,0 1 0,1 0-3,2-5 19,-2-1-22,5 3 7,-3-7-3,-1 5-2,-1-3-21,2-2 21,6 12 7,-8-12-7,2 0 2,0 0 15,0 0-22,0 0 5,0 0-13,0 0-7,0 0-6,0 0-7,0 0-7,0 0-7,0 0-9,0 0 10,0 0-27,0 0-6,0 0-15,0 0-7,-17-5-3,17 5 3,-15 3-2,5-2 33,3-2-16,-3-1 14,0 0 1,1 4 8,-3-4 25,5 2-16,-3 5 9,3-6 16,-3-1-2,4 1 26,1 1 5,1-3-6,-2 3 13,6 0 4,-7 0 8,7 0-2,0 0 11,-4-2-2,4 2 6,0 0 5,0 0-5,-4-4 2,4 4-12,0 0 11,0 0 0,0 0-3,22-3 5,-8 4 1,2-1-7,9 0 14,-5 0-18,1-1-5,4 1 3,-2 1-7,5 4 1,-4-8-3,0-2-4,-3 5 3,-7-2-30,6-5 2,-6 7 2,0-1 4,-7 1-9,1-1 12,3-9-2,-6 10 0,2 0 4,-7 0-1,4 1 1,-1 4 0,1-5-13,-4 0-25,10-1-11,-10 1-37,4-2-25,-4 2-46,0 0-7,12 0-22,-11-2-156,-1 2-373,4-4 165</inkml:trace>
  <inkml:trace contextRef="#ctx0" brushRef="#br0" timeOffset="12978.1286">21056 3531 95,'2'-4'164,"4"3"7,1-5-13,-3-4-3,-1 5-6,1-2-3,3 2-4,-7-4-9,6-7-2,-3 8 1,-2 0-22,6-7-3,-7 5-6,0 5-2,0-4-6,0 2-3,3-1-7,-3-1 1,-3 4-10,3 0-8,-1 0-1,-2 1-12,0 0-16,-1-1 10,-2-1-10,2 4-3,4 2-9,-17 0-11,6 2 9,3 2 4,-6-2-12,-1 4 2,0 1 11,-5 3-16,10 1-2,-8 2-4,1-8-3,3 7-15,1 0-14,-1-2 4,4 3 2,-1-2 3,-6 5-6,14-7 6,3 0 3,-4 3-1,4-5 1,-3 1 11,3-2-8,3 2 3,-1 0-7,3-2 17,-2 0 8,4 3-10,-1-9 0,2 5-2,-1-1 5,2 1 17,4-1-19,-4-5 0,1 1 10,0 0-11,5-3 0,-6 3 2,-1-5-4,-1 1 4,2-1 3,5 1 0,-6-4-2,-2 3-4,-3-4 1,8-1 4,-4 5 2,1-2 6,-2-3 2,1 2-12,0-1 24,-3 2 0,4-3 5,-3 2 6,3-2 7,-6 1-7,2 4-1,-2-3-6,3 4 17,2-5 2,-4 4-8,0 3-5,0-1-10,-2-4 18,-1 4-10,0-1-2,2-6 6,-1 7-11,-1 3 2,0 0-5,3-2-5,-3-1-4,0 3-1,0 0-6,0 0-3,0 0-4,0 0 0,0 0 9,0 0-11,4 8 2,-5 2 2,-1 2-1,2 3 7,-5 1-11,-1 12 2,-1-2-6,-3 0 13,3 3 19,-3 1-31,3 0 8,-3 0-21,0 0 22,3 4 13,-1-3-14,1-14 2,0 14 18,-2-2-21,5 6-4,-4-17 3,2-9 0,2 8 6,1-4-5,-2 2-6,2-7 2,1-1 2,-1 0 11,1-1-9,4 2 1,-2-4 4,0-4 8,-4 4 31,4-4-1,0 0 15,0 0 18,0 0-10,0 0-7,0 0-8,0 0-6,24-21-51,-8 2 53,-7-3-17,12 2 8,-1-6-2,1 8 24,-4-2-36,-1 17 2,1-14 3,-2 0-19,-5 4 14,1 1-12,-4 11-8,0-7 0,0-3-7,-1 7 2,0-2-52,-2 5-21,-2-6-27,0 7-28,-2 0-37,4-7-38,-4 7-35,7-2-53,-7 2-9,3 0-199,-3 0-538,0 0 239</inkml:trace>
  <inkml:trace contextRef="#ctx0" brushRef="#br0" timeOffset="13373.5777">21330 3862 95,'0'0'234,"0"0"-11,3-16-7,-3 16-18,0-8-16,3 4-22,-3 4-13,4-7-3,0 2-20,3-4-12,-2 6-19,3-5-2,2-1-5,-2 4-29,2-1 13,4 1 6,-7 2-21,3-3-8,-3 9 7,0-3-18,-4 6 2,4-5-14,-3 4-1,1 0-6,-4 1 1,3 11 0,-4-6-3,0-4 3,-4 9-27,-2-1 19,-2 0 4,-2-1 0,6 3-2,-9-5-8,6 0 10,4-4-8,-4 0 0,1 1 3,1-2 10,-1-2-15,4 7-2,-1-9-23,0 2 25,7-3 13,-4-2-12,-3 4-4,3-4-7,0 6 14,0-6 21,5 1-16,3 2 5,3-3-13,6 2 14,4-2-4,-5 0 2,-1-6-4,1 6 14,-1 0-19,0 4 2,0-4 3,-5-4-8,-5 4-17,7-3-7,0 6-24,-2-6-23,-6 2-19,-4 1-52,10-3 14,3-2-17,-9 2-38,2 1-10,-3-1-10,1-1-101,-4 4-321,4-4 142</inkml:trace>
  <inkml:trace contextRef="#ctx0" brushRef="#br0" timeOffset="14457.6104">21613 3422 91,'-5'-16'168,"-2"-8"-6,1 12-9,-1-3-4,4 5-5,-7-4-21,3-1-8,-4 3-31,5 2 14,-3-4 12,-3 2-24,-1 0-4,-3-3 10,3 6-21,-1 2-5,1-2 1,-8-8-5,1 10-6,6-1 3,0 2-3,-10-1-4,2-4-5,-5 6-4,3-4-5,11 1 7,-12 4-11,5 0-1,-3-1 31,1 3-39,8 1 5,-7 0-14,1 3 10,5-3 3,-1 1-9,5 1 1,-4-3-7,6 3 1,-1 0 13,-3 1-16,-2-2-3,2 2-4,2-2 0,1 5 10,-4 0-9,1-8-2,-1 8 10,-1 0-11,2 6 5,-1-7-5,0-1-1,-2 1 29,5 3-33,5-2 2,-6 2 1,-1 0 1,1-1-9,2-1 9,4-3 1,-1 5-1,-7 1 2,-3 4-2,7-3 6,0-2-5,1 4-28,0-2 29,-1 4-2,3-2 1,-1 3 4,-1-1 6,1 0-5,2 3 3,2-4 2,-2-5-6,1 7-16,0-3 18,-2 7-1,3-3 6,1-5-11,-1 7-8,1-5 14,2 7 1,-2-8-2,3 1 1,-1 4 4,1 0-6,5 2 1,-3-4-3,-1 1 5,2 2 17,-2-5-20,2 6 1,0-2-11,0 0 11,0-3-13,-1 2 15,1 3 1,2-1-33,0 1 33,0-1 28,0 1-33,-2-6 3,1 5-6,1-2 4,3 2-4,-3-2 4,-2-8-4,1 12 16,1-2-17,1-2 2,-1 2-1,-1-5 1,3 4 10,0-2-8,0 5 2,-4-7-2,7 2 6,-8-2 6,7 0-15,8 6 2,-10-7 1,0-1 3,4 1 23,-5-3-22,5 9 1,-4-9-16,2-1 22,4 3-9,-4-3 5,-2-3 2,3 2-14,1 2 14,-2 5 16,5-6-19,-1 3 5,-2-5-6,5 2 2,2 2 5,-5-3-1,1-5 3,-2 2-7,2 0 7,3 1-6,-3 0 3,2-2 0,-8 0 13,8-2-16,9 7 3,-11-7 1,0 0 1,-4 0 34,6-4-33,5 16 3,-6-15-17,5-2 20,7 0 26,-6 2-31,-1-4 5,-5 2-9,1 2 7,10 6 14,-9-7-16,-3 4 14,-1-8-21,4 4 21,-9 4-1,8-7 5,1-11 17,-3 14-7,2-1-8,3-9 7,-8 10 3,2-4-8,-2 3-2,3-5 3,10-6 3,-12 7 4,0 0-7,6-3 13,-8 0-6,0 9-6,2-8-24,-3 1 32,-2 0 14,3 0-12,-3 1 4,3-2-1,-3 2 14,0 0 22,0-3-20,-1 3 0,-2-6-20,3 5 8,7-2-4,-9-3-3,-1-5-6,-3 7 1,6-5-12,0 6-2,-1-6-11,0 0 5,-3-2 3,3-2-13,4-4-6,-7 9 2,1 0-5,1 0-1,-3-2 8,-1-7 2,0 9-13,-3-1 15,3 3 10,-4-3-11,-2-11-2,1 12-6,-2 0 3,1 1 14,-5-6-20,-1 1-7,-1-3 23,0 2-28,6 8 3,-8-10-3,-3-3-4,3 9-1,4 6-15,3-3-17,-4 7-21,-2-5-21,-1 5-25,6 1-12,3-3-35,-3 5-32,0-1-29,-7 2-49,6 2-36,-1-2-34,-6 4-72,2 1-262,-3-1-721,-4-1 319</inkml:trace>
  <inkml:trace contextRef="#ctx0" brushRef="#br0" timeOffset="15813.7353">21872 3550 102,'0'0'126,"-10"0"-38,10 0 38,-5 8-10,2-8 5,3 0-15,-4 1-9,4-1 9,0 0-11,0 0-19,-8-1 6,8 1 6,0 0-15,0 0-6,0 0-10,0 0 19,0 0 22,0 0-18,0 0 8,15-2 2,-4 1-2,-1 2-12,2-6-5,0 0 2,2 2-5,10-1-5,-3 3-3,3 0 0,4-4 0,-4 3 6,16 0-18,-11 4 1,0-6-7,11 0 4,-17 3 0,19 0-12,7-8 0,-9 8-1,1 2 2,1-3 10,-4 2-15,2 1-3,-11-2-10,2-1 11,-4 0-1,12 0 5,-12 1-1,0-1-16,-2 0 13,6 2 13,-10-4-15,3 1-2,-7 1-16,4-2 10,2 10 4,-11-9-7,1-2 1,1 3-8,0-1 6,-4 6-2,1-4-4,-1-2 2,-3 1 2,7 0-8,8 6 3,-13-5 8,0 1-12,-4-1-1,3-1-1,7 7 4,-8-7-6,1-1 9,7 3 1,-7 0-6,-1-5 1,0 4-11,4 1 8,-9-1-4,6 0 6,1 1-7,-1 0-23,-1 0 33,4 1 37,-3-1-44,-3 0-1,4-1 4,-4 2-4,16 0 1,-18-1 0,1-2-1,-4 2-28,3 0 36,6 3-3,-9-3 3,0 0-4,0 0 3,0 0-3,1-4 3,-1 4 0,0 0-2,0 0 22,0 0-20,4 3 4,-4-3-1,0 0 2,0 0 17,0 0-19,0 0-1,0 0-5,0 0 3,0 0-10,0 0 2,-7-7-1,3 6-13,1-4 9,-5-1 4,2 1-12,-1 0 4,-1-3-17,-1 3 14,2-3 7,-7 0-3,4-2 5,-2 0 1,0 5-1,5 3 3,-4-5-6,-4-11 2,3 11 1,2 5 3,-1-2 0,4 2-2,-6-3-1,3 2-3,5 2 6,-3-1-4,3-1 3,2 2-1,-8 1-7,11 0 7,0 0-7,-3-1-1,3 1 6,-4-1 3,4 1-6,0 0-1,0 0-2,0 0 12,13 6 22,-8-4-20,4-4 0,5 6-29,0 2 33,-7 2 11,8-5-14,0-5-1,0 5 13,3 3-15,-5 1-2,-2-3 6,-1-4-6,-1 0 21,-1 4-22,6 3-2,-7-6 6,-1 1-3,-6-2 6,0 0-3,13 3 3,-13-3-6,5 1 0,-1 2-13,-4-3 16,12 2 0,-12-2-2,1 5-2,3 1 1,-4-6 0,2 6 3,-4 5-8,-1-5 20,2 9-12,-2-1 4,-1-4-3,-2 7-1,-2 0 16,-5 3-8,3 2 4,3-9-3,-1 4-5,-1 0 5,5 3 35,-6-5-38,2-1 4,-2 1-20,-1 2 13,2-3-2,-2 1-26,4-8-18,1 8-7,-1-3-42,2 2-27,-4-5-31,5-2-13,-3 3-59,2-8 7,-10 6-193,7-9-441,8 1 196</inkml:trace>
  <inkml:trace contextRef="#ctx0" brushRef="#br0" timeOffset="16579.7654">22423 2977 8,'-7'10'98,"0"-5"-9,7-5 3,-17 4-21,13 1 27,1 3-1,3-8 4,0 0 5,-13 0 37,13 0-33,0 4 11,0-4-5,0 0 5,0 0 25,0 0-13,0 0-6,0 0 2,0 0-11,0 0-3,26-19-12,9-2-14,-18 13-7,3-1-11,0-1-4,1 2 0,0-6-11,-5 7-8,0 2 8,-3-4-13,-2 5 12,3-1 7,-7-1-12,2 2 13,-8 3 8,5-5-12,-6 6-11,7-4-25,-7 4 16,0 0 10,8-2-22,-8 2-13,0 0-18,0 0 19,0 0 2,3 12-9,-6-4-2,-4 6-10,3 5 18,4-1-10,-13 5 7,5-7 3,-5 13 9,3-5-22,6 4 7,-6-3-5,3-11 3,-3 10-12,3-1 11,2 6 3,0-12-4,-2-4 4,-8 4-8,12-3 6,6-2 1,-6-2-4,0 1-1,3-5 11,-1-1-13,1-5-2,1 10-1,-4-6-8,3-4 39,-1 10-40,1-10-5,0 0-4,-2 4 8,2-4-3,0 0 9,0 7-3,0-7-19,0 0 25,0 0-6,0 0-1,0 8-2,0-8-8,0 0-2,0 0 7,0 0-24,-12 1-5,12-1-5,0 0 6,-18 0 7,8-5-2,3 0 9,-2 4 7,2 0-3,2-1 4,5 2 6,-9-3 6,-1 3-8,10 0 16,-7 1 0,7-1-4,0 0 3,0 0-3,0 0 1,0 0 5,0 0 1,0 0-3,23-9 15,-13 7-15,16 1-4,-9 1 12,6-4-10,16 2 6,-18 2 0,6 0-2,-6 0-6,3-3 11,0 2-13,-3 1 10,-4-7 3,-3 7-17,0-1 17,3 1 15,-8 1-20,1 3-3,-3-4 1,-7 0 1,18 3-7,-14-3-21,4-6-15,-8 6-29,10 2-15,-10-2-23,9 1-27,-3-5-17,-6 4-30,19 4 7,-7 8-11,2-11-101,-2-7-313,5 10 139</inkml:trace>
  <inkml:trace contextRef="#ctx0" brushRef="#br0" timeOffset="17372.1701">23543 3413 25,'4'-5'157,"-1"0"-7,0-7-10,0 5-18,2 0 18,5-9-8,-7 8-3,-2-2-6,1 0 12,-2 2-18,7-8-11,-9 8 2,2 1-3,-11-5 5,11 5-23,11-5-9,-18 5-10,3 2-8,0 0 13,-2 0-29,-1 5-4,-4-2-6,-2 2-3,-1 3 4,-3 1-12,-1 18-4,-2-15-9,5 3 0,-8 4 12,9-3-12,4-6-1,-1 8-46,4 0 46,0-2-1,1-1-6,2-1 5,1 0-17,-1 2 13,6 4 5,-2-8-7,2-7 7,1 8-9,1-4 9,2 8 0,-2-7 1,3-4 0,3 3 8,0-2-10,1-3 0,-1 2 6,-1 1-2,-9-2 19,18-4-22,10 0 4,-21 0-1,4 0 0,-11-1-4,7-3 10,19-8 1,-22 6 4,3 3 9,0-1 13,-1-1-7,4-1 1,-6 1-8,0 0 12,3 2-8,-4 1 8,0 2 11,-2-2 0,-1 6-8,7-7 13,-7 7-30,3-5-8,-3 5 8,0 0-20,7 1 11,-7-1-10,0 0-1,-5 27-18,2-11 18,0 10-1,-3-7 0,-1-4 2,-2 10-10,3 0 13,0 3-10,-1-6 3,1-5 1,-5 8 8,5-8-7,6 0-5,-4 0-5,-1 0 10,-4-2-18,8-5 11,2-1 4,-4-2-4,3-1 0,-3 1 36,3-7-26,6 4 7,-6-4 22,0 0 17,0 11 34,0-11 11,0 0 14,0 0-55,11 0 28,9-10 9,-13 4-24,4 6-5,2-12-54,5 0 45,2 2 23,-5-1-33,-3 1-1,1-1-28,-1 2 14,5 0 1,-10 2-6,0-6 1,-3 8 10,-1 1-33,10 3-23,-10-3-43,-3 4-37,0-7-55,0 7-7,8-5-35,-8 5-30,0 0-43,3-5-7,-3 5-266,0 0-583,0 0 259</inkml:trace>
  <inkml:trace contextRef="#ctx0" brushRef="#br0" timeOffset="17850.2556">23756 3587 9,'0'-10'221,"-2"6"-15,2 4-10,7-10-26,-7 6-5,3-6-20,0 7-26,1-2-3,10 1 13,-7-3-26,3 5-12,-3-4-27,3 4 15,11 2-1,-11-6-21,1 9 3,-5-4-17,5 1 2,-1 11-10,-3-9-1,-7-2-6,7 5 9,-4 2-20,-3-2 3,0 5-6,0 1-8,-7 2 27,1 3-19,2-11-7,-10 7 0,4 1 5,10-5 7,-12 3-9,2 3-6,3-10-14,-1 0 20,-3 2 30,7-3-33,1 2 13,3-5-5,0 0 4,0 0 7,0 0-12,14 1 0,-14-1 3,20-5-8,7 5-5,-15-3 2,3-1-1,-6 4-18,6 0 21,-1-3-5,-6 6 4,-1-3-9,-7 0-11,10 4 14,4 1 2,-10 0-4,-1-1-2,-3 1 4,3 1-2,0-1 6,-5 4-19,2 3 19,3 0 1,-8-6 5,-3-6-5,1 8-13,-3 1 26,5 2 12,-8-4-12,-4 6-2,2-6-5,2 0-1,6-5 12,-7 0-10,1-2 0,-1-2-34,4 2 34,5 5-13,-6-8-25,2 0-17,-11-3-11,12-1-40,11-1-31,-12 0-45,2 2-39,0-2-131,2 1-365,2-6 162</inkml:trace>
  <inkml:trace contextRef="#ctx0" brushRef="#br0" timeOffset="18958.9118">23885 3149 42,'-5'-7'155,"-5"-4"-39,1 5-8,-2-3-16,1-3 22,-4 2-5,2 3-8,10-6-7,-18 0 5,-1-8-4,0 12-37,6 1 44,3-2-7,-6 1-1,1 4-5,-7-2 12,8 2-21,1-1-11,1 0-2,-3 3-1,-3-2-18,5 1 7,8-3-7,-10 6-20,0 2 12,2 1 3,-1-2-13,2 5 0,0-1-12,0 4 7,8-3 23,-11 2-38,5-10 7,-7 16-10,5-4 10,7 3 17,-10 3-24,4-8 1,4 8-1,-3-6 1,4 7 3,-3-5-5,2-9-2,0 14 2,-1 0-3,-6 10 3,8-12 4,1-8-7,-3 10 14,3-3-11,1 7-2,-1-3-2,0-4 3,-3 0 11,7 4-7,0-8-6,-1 8 5,-1 0 1,-5-1-11,7 4 10,9 5 0,-9-10 1,4 2 2,2 0 0,-3-1 1,6 10 3,-5-12-15,3-1 14,3 2-28,-4 2 30,1-5-4,4 5-20,1 5 29,-2-6 5,2-1-12,1 0 12,-2 0-18,3 0 17,9 8 14,-8-1-23,-3-18 4,5 16-18,-2 1 13,3 4 6,-4-12-7,-1-2 0,0 6-5,1-5 6,10 5 6,-11-5 0,0-4-5,1 4 31,1-1-16,6 9-5,-7-11 4,-2-4 0,-1 2 7,2 1-6,14-2 5,-13 2-1,-1-4 9,-1 2-5,2-1-6,12 0-3,-12 1 7,-3-2 0,3-2 7,2 4-10,1 0 1,0-3-21,-2-3 16,-3 2-24,1-2 34,6-2 2,-2 2-4,0 0 1,8 2 30,-9-3-31,0-3 2,1 4 5,-3-1-9,17 5 2,-21-7 10,3-11-2,-4 16-11,2-4 13,1-2 9,-1 3 3,3-3-6,-3 3-31,4-1 36,29 12-7,-30-18-1,-2 2-3,6-3-1,-8 2 3,0-5-17,3 8 14,0 0-10,-3-3 18,7-3-14,-5 2 5,-1 0 11,2 3 0,-2 2 13,-1-6-7,2 4 0,-3-4-10,-1-2 9,21-1-3,-21-1-2,-1 5-5,-4 2 1,7-3-6,-4-3-3,0 5 2,4-3 3,-3 0-3,3 2 0,3-1-8,-4 0-4,-2-3 0,20-2 2,-21 4-2,1 8 0,-1-9-13,0 0 8,0 5 9,-1-7-12,1 9 1,0-9-18,0 2 18,-5 1-5,6-1-1,-2-7-1,-4 11-12,4-7 8,-2 5 1,1-2-3,1-3-3,-4 3 10,5 1-20,11-14 0,-18 12 1,3 1-2,2 3 10,-4-1-8,5 7 5,-4-9-27,-1 2 26,9 0-24,-7-3 16,-5-3 6,3 5 16,2 1-20,-4 0 3,1-1-6,0-6 1,1 9-26,1-3 25,0 0 4,-2-1-4,-3-3-3,-2-1 13,2 6-15,14-8-2,-18 4 3,1-3 5,-4 1 1,4 2-11,13-5-4,-17 6 2,-3-5-11,4 5 16,-6-3-28,-1 0-14,0-2-13,-1 3 6,0-2 23,-3 5-51,4-9-17,-5 7-43,3 2 3,9 2-18,-11 3-38,4-9-32,-4 14-43,7 0-25,-11-5-50,4 9-51,0-1-332,-4 1-788,3-1 350</inkml:trace>
  <inkml:trace contextRef="#ctx0" brushRef="#br0" timeOffset="22348.0904">14534 3070 82,'0'0'93,"0"0"1,0 0-1,0 0-5,0 0-4,0 0-25,0 0 26,0 0 2,0 0 1,0 0-1,0 0 15,0 0-17,0 0 4,0 0-2,-10-3 0,10 3-9,-1 0 33,1 0-6,-6-1-1,2-8-7,0 5-4,0 1-2,1-3-4,-2 0 1,-2-4-7,1 1 14,0 0-24,4 3 2,-5-6-8,3 0-8,0 2 10,-2-6-16,3 0 0,-1-1-23,0 6 19,3 0 7,-1-1-15,2-7-6,-3 6 7,1-3-39,3 8 3,-1-10 3,-1-6-2,3 9 1,-2-1-3,3-4 0,-1 9 0,-1-1 0,2-5 8,0 5-9,-1 1 1,4-4-5,-2-6 4,3 4-6,-4 8 4,8-21-2,-6 18 6,-3 1-2,4-1 0,-2 3 2,3-17-8,0 16 1,-4 3 7,-1-5 6,2 5-10,2-8-4,1 5-16,-1 4 20,3-7-1,-1 4-1,0-4 5,0 6-13,-1-3 9,0 5 1,1-2 0,2-8 0,-2 8-8,0 2 8,-1 1 6,5-1-5,1-16 0,-6 15-9,0 4 8,3-1 4,-3-1-9,0-1 2,2 5 8,-1-3-11,6-1 4,-4 3-3,0 0 0,0 2-19,0 2 23,4-1 6,0-2-3,0 3 0,3 1 0,-9-1-7,6 2 7,-4-1-9,4 5 5,-4-3 4,4 1-9,-2 1 4,-1 1-12,0 1 13,2 2 22,-3-3-23,-2-3 2,2 6-8,0 0 6,1 9 4,-2-8-5,-5-6 3,2 7-2,2 2 0,-3 1 5,-2-6-5,2-8 3,-3 15-1,3-2-3,-3 1 5,1-1-1,-1-3 6,-4 1-11,2-2 4,4-2 4,-4 6-5,0 1 1,-1-2 10,1-1-8,0-9-3,-1 10 5,1 2 0,-2-5 9,2 0-11,-3-2 0,1 4-17,2 3 18,-5-6 20,3 2-23,-1-6 0,1 5-11,-1-2 15,3 0 0,-1 0 0,-1-3-1,2 2-3,-4 4 6,0 6-3,1-11-1,3-6-1,-2 3 10,2 2-8,-3 5 2,1-7-7,2-5 6,-2 9-12,0-6 12,2-3-5,0 12 1,0-12 2,-4 5-5,4-5 5,0 0 1,-2 6 0,2-6-3,-1 6 4,1-6-3,0 0 5,0 0-3,0 0-4,0 8-6,0-8 10,0 0 0,0 0-1,0 0 10,0 0 1,0 0-1,0 0 0,0 0-15,0 0 14,0 0 24,0 0-28,0 0 2,0 0 3,-8-20-8,8 20 9,-2-7-9,-1 2-4,1-4 19,-1 1-18,-3 0-3,3-1 2,-1-17 2,1 18-6,-1-1 1,1 1 9,0 1-5,1-1 0,-1 2 22,1 0-21,2-2 2,-4 4 5,1-1-3,3 5 21,-4-7-24,4 2 10,0 5-12,-3-4 1,3 4 5,0 0-10,-1-5-1,1 5-16,0 0 20,0 0 11,-3-3-21,3 3 2,0 0-11,0 0 12,0 0 11,-3 12-7,3-12-1,0 10-3,0 0 5,-4 4 0,6-4 6,-1-5-8,-1 6 16,1-1-10,-1 1-5,0-2-2,3 0 9,0 1-32,-3 1 29,1-7-1,2 5 5,-3-9-5,4 12 11,-2-4-11,-1-6-3,3 5 6,-4-7-1,0 9-4,3-4 7,0-1 1,-3-4-7,4 4 10,-4-4-9,7 3 15,-7-3-8,12-5-9,-4 2 11,-2 0 4,9-3-7,-1-14 1,-3 15-15,4-2 15,-3 3 16,-1-5-22,2 1 5,-3 2-12,0-1 11,0 12 2,-3-12-4,-3 4-3,2-1 7,-1 0-5,0 0 3,-5 4-1,8-9 6,-6 6-19,-2 3 11,0 0-14,9-4-14,-9 4-18,4-3-34,-4 3-13,3-7-29,-3 7-23,4-6-35,-1 2 0,2-1-40,-1-3-151,-3 2-399,3 0 177</inkml:trace>
  <inkml:trace contextRef="#ctx0" brushRef="#br0" timeOffset="22866.286">15376 2506 61,'0'-5'178,"3"0"-15,-6-5-9,3 10 8,0 0-28,-2-7-13,2 7-10,0 0-17,-2-3-11,2 3-5,0 0-14,0 0-1,0 0-5,-7 11-14,4-2 1,-2-3-12,0 6-4,0 4 7,-1-2 3,1 5-10,0-9-17,0 15-11,0-7 20,2 0 18,-1 2-18,2-10-4,0 11-4,-1-5 1,3 7 17,0-6-20,-1 1 2,2-2-6,-1-5 4,1-1 6,5 2-8,-4-12-4,2 9-2,-1-1 14,3-1 4,-1 0 6,-2-4 5,-1 3 24,6-2-13,2-3 12,-3 1 4,1-2 7,-8 0 17,14-1-13,0-6 13,-4 4-8,0-2-4,-3-2 2,6 0-1,5-10 5,-7 7-21,1 1 6,0-3 0,-2 1 6,0-3 5,-2 2-14,2-1 14,-3 0 24,0 0-29,0-15-8,-1 15-28,-2 4 26,-4-3 0,3-5-8,0 0-3,1 0 3,-3 3-9,-1 4-8,0-8-4,0-1 0,-2 6-3,-4-3-5,2 10-3,-2-10 11,2 2-15,-3 5-4,1 2-6,2-2-8,-6 3-6,2 1-12,-3 0 14,2 5-40,-1-14-16,-4 16-27,0 5-22,4-2-25,-2 2-15,3-9-12,-1 13-43,-4 4 27,11 0-21,-3-5 2,2 1-12,3 4-20,-2 2-132,0 0-393,2-5 173</inkml:trace>
  <inkml:trace contextRef="#ctx0" brushRef="#br0" timeOffset="23897.2177">13610 3551 141,'-10'0'165,"6"-1"31,4 1-11,-6-1-28,6 1-16,-7 0-21,7 0-5,-2 2-11,2-2-20,0 0 1,9 5 4,1-3-16,4 2 1,1-3 4,8-1-13,4 8-1,-3-8-8,4-5-4,1 5-2,-1 4 3,0-4-7,0 1-7,-1-6 1,-1 6-14,-4-1 4,3 6-2,-11-7-1,0 1 0,0-1 8,-3 1-17,2-1-6,-6 1 7,2 1-2,-4-1-10,-1-1 6,3-3 2,-7 4-19,5 0 19,-2 4 7,-3-4-8,2 2 0,-2-2 4,0 0-6,6 5-2,-6-5-2,2-7 3,-2 7-4,2-4-27,-2 4-14,0 0-9,0-3-5,0 3 8,0-8-18,3 7 6,-3-5 1,0 6-1,0-9 23,0 4 0,0 1-10,-3-2-19,3-1 29,-2 2 22,-1-2-1,1 1 10,-1 0 5,-1-3 18,1 3 18,1-1 9,-1-1 12,1 4 2,-2-1 18,1 2 12,-1-1 3,3 0-2,-4 3 17,4-2-28,1 3-11,0-9-8,0 9 0,-7 0-13,7 0-11,0 0-6,0 0-6,0 0-3,0 0-2,0 0-5,-1-5 0,1 5-11,0 0 7,9 14 20,-4-10-26,0 4 5,2 0 0,2-2-3,-4 2-9,5 1 5,-3-7-13,3 9 20,-1-3-11,0 5-8,-3-7 6,-2 1 5,2 1-7,-2-3 9,-1 7-11,0-8 4,-2 1-1,1 3-7,-2-4 13,1 10-3,-2-10-11,-1 5 14,-2-1 29,2 3-45,-6 6 13,4-10-6,-3 1-24,-3 9-19,0-8-38,0-1-36,-1 4-60,0-1-27,-5 12-51,2-13-193,-1 1-485,-2 2 215</inkml:trace>
  <inkml:trace contextRef="#ctx0" brushRef="#br0" timeOffset="25757.8869">2460 3652 59,'0'0'171,"0"0"-31,0 0 4,0 0-12,0 0 15,0 0 0,0 0-3,0 0-12,0 0-19,0 0 5,11-2 25,-11 2-40,-1-7-4,1 3-3,0 4 4,0-5-2,0 5 5,-3-10-13,1 7 2,0-2-6,2 5-12,-3-6 0,0 2-8,1 3 25,0-4-40,2-2-6,0 7-3,-5-4-8,-4 3-9,6-2 6,3 3-5,-10-1-18,10 1 11,-8-2-6,8 2 0,-17 3 0,7-1-30,2 3 32,-1-1 2,-5 5-12,4 0 0,-4 1 16,4 0-18,2 5 2,-1-5-3,1-8-4,0 8 14,-1 6-15,11 9-2,-8-14 2,0-4-1,1 2-12,2-2 16,4 3 2,-5-2-4,4 4 0,0-5 1,3 3-2,4 6 4,-6-8-4,1-2 4,3 3-15,-2 1 20,1-3-9,2 3 0,-2-3 7,6 5 27,-7-5-31,2 1-2,1 3-8,-2-3 10,6 4 17,-6-6-19,2-1 1,1 2 10,0 0-12,0 3 3,0-2 0,-2-4 0,0 5 6,2-2-8,-3 2 4,2 0-5,-2 2 3,-1-2-4,-1 3 8,10 15 1,-12-16-4,3-3 3,1 1-7,-4-2 9,0 5-1,0-5 7,-1 0-5,1 2-16,-3-1 26,0-4 0,0 6-1,2-4 4,-2 3 54,-4-2-55,1-1-8,-1-1-5,-2 1 14,-3 6 2,5-12-1,-3-5 4,2 5-12,-2 0 10,4-3-3,-2 1-5,-5-6-2,5 4 6,-2-3-9,3 3 6,0-4-7,0-2 1,-3-4 5,7 4-9,3-9 0,-4 9-1,-2-1-13,9 0-7,-6 1-12,3-2-6,3-1-24,0 2 7,8-3-6,-5-3-22,2 3-25,2 1-28,6-5-24,3 3-25,-3-3-30,-1-2-33,-1 9-136,-1 1-410,-6 7 181</inkml:trace>
  <inkml:trace contextRef="#ctx0" brushRef="#br0" timeOffset="26228.9422">2918 3681 59,'-3'-4'165,"3"0"33,3-3-7,-3 7-5,-3-5-19,3 5 5,0-4-31,0 4-10,0 0-46,0 0 24,0 0-7,0 0-16,-7-7-13,7 7-11,0 0-1,-10 17-4,3-13-8,2-4-6,-4 9 5,3 0-11,2 1-4,-7 3-1,1 0-4,-7 13-9,5 0 14,-4 17-7,3-17 4,-2 3-1,-9 10-15,14-8 10,-4 20-2,-1-19-1,6-1 0,2 2-8,-3-1-24,0 22 11,5-25-23,0-2 26,4 3 29,-2-2-32,2-4 0,1 5-12,1-3 13,1 3 13,3-9-15,-2-6-2,1 5-16,6 2-26,1 6-12,-1-15-22,-3-9-38,7 5-22,3-2-35,3-1-150,-4-9-349,3 3 156</inkml:trace>
  <inkml:trace contextRef="#ctx0" brushRef="#br0" timeOffset="26978.1121">3207 3946 104,'0'-3'131,"1"-2"32,2-2-7,-2 2-11,2-4-9,-3 4-28,3-2 40,4-20-6,-6 24-7,1-5 3,-1 4-23,-1-1 15,3-7-5,-3 8-5,0 4 4,4-11-6,-8 5-9,1-3-15,2 3-14,1 6 5,-9-10-6,5 5-15,1-5-7,-4 5-22,2 1 10,-1 5-2,6-1-8,-17-6-9,8 9 13,-4 3-16,-3 8 2,2-6 0,0-1-10,-4 11-24,2 1 26,-5-6-6,13 6-2,1-5-2,-8 6 17,11-1-19,3 6-2,-5-10 1,3-2-4,-1 4 13,4-5-16,2 7 3,0-9-5,-2-5 3,2 2-11,1-1 13,2 8 5,1-9-16,-2-1 16,7 1 31,-4-2-28,-1 1-5,1-4 7,3-1-4,0 1 6,-3-3-7,0-5-2,3 3-1,-2-2 6,2 3-4,-4-4 0,5-13-3,-4 8 13,0-2-13,-3 5 2,3-6 2,-3-2-2,-5 2 14,8 1-10,7-15-2,-11 17 7,-2 4 7,3 1 0,-1-1-5,0 6 2,-1-2 5,-2 0 3,0 5 17,3-7-26,-3 1-5,0 6-14,2-6 8,-2 6-2,0 0-6,0 0 0,3 19-7,-3-6 10,3 13 4,-6-8-2,3 7 3,-4 4-3,1 3 0,0 17 3,-1-19-2,1-14-3,-8 16 37,10-1-34,-4-3-1,0 3-4,0-2 10,-3-5-6,7-4 2,2 10-5,-4-18 2,2 1 1,1-4 13,-3-2-18,3 4 5,0-4-9,-1-2 10,1-5-12,-2 6 21,1 5 23,1-11-16,0 0 53,-3 3 38,3-3-26,0 0 2,0 0 40,0 0-53,13-19-9,-5 5 4,5-16-15,2 6-10,2 3-11,-4-9 3,8 10 0,-3-6-3,-5-1-44,8 5 42,-5-2-11,2 8 1,-7 2 1,-7 4-3,3 1-28,6-2-15,-6 5-20,-3 2-17,-1-1-55,0 1-2,-3 4-38,7-2-71,-7 2-11,7-5-48,-7 5-27,3-1-186,-3 1-541,0 0 239</inkml:trace>
  <inkml:trace contextRef="#ctx0" brushRef="#br0" timeOffset="27432.6111">3576 4178 73,'-3'-6'222,"0"1"-13,2 1-7,1 4-8,-6-7-14,6 2-11,0 5-26,-3-5 6,3 5-17,0 0-14,-4-5-12,4 5-14,0 0-9,0 0-12,0 0-9,-10 10-4,3-2-21,2 3 13,-1 6-4,0-2-3,-2 1-2,-6 7-17,8-6 11,9 2-7,-7-1-1,0-2 0,1 1-4,1-3 0,2-5 2,2 8-12,-1-6 6,3-2 10,-2 1-6,0-3-2,4 1 5,-2-1 1,1 1 28,2-4-20,5 17 2,-2-21 67,-3-4-68,-7 4 4,17-7 1,-6-5-4,-2 7 16,-1 0-8,5-3-2,-7 1 10,5-10 0,-11 7-19,4-2 14,3-7 0,-5 7 1,-1-3-3,-7 1 20,6 1-37,3-7-3,-7 5-9,1 5 2,-4-5-9,3 6-13,-2-4-7,-1 2-34,0 6 10,-3-6-19,6 5-17,-2 6-32,2-3-16,4 3-46,-7-4-28,7 4-46,-11 0-32,11 0-160,-6 9-465,3 0 206</inkml:trace>
  <inkml:trace contextRef="#ctx0" brushRef="#br0" timeOffset="27677.8952">3908 4195 135,'2'-7'301,"0"4"1,-2 0-35,6 1-25,-6 2-31,2-6-19,-2 6-24,0 0-20,0 0-11,0 0-16,-2 18-11,-1-8 0,2 6-20,-1 11-13,-2-10-4,0 0-10,1 0-9,0 0 1,3 15-50,-7-16-37,3 1-38,-3-4-48,4 1-57,3-6-56,-3 3-142,3-3-404,-1-4 180</inkml:trace>
  <inkml:trace contextRef="#ctx0" brushRef="#br0" timeOffset="28210.892">4273 3805 171,'1'-7'218,"-1"3"-8,0 4 0,0 0-27,2-6-1,-2 6-26,0-14-8,0 11-4,0 3-15,0 0-6,-3-8-7,3 8-11,0 0-8,-3-3-12,3 3-6,0 0-10,0 0-6,-18 17-23,12-5 14,5-8-5,-9 16-4,-2 1-6,7-2 0,-5 3-3,0 2-8,2-6-10,1 0 8,1 0 3,2 1-5,-2 9-1,1-10-5,0 2 4,7 1 25,-4-4-29,0 12 3,0-14-7,2-3 9,0 6 1,4-6-6,-1-4 9,0 4-7,4-2 9,3-1 1,-3-1 7,0-3-8,-3-1 9,3 5-12,2-3 4,0-4 4,2 1 11,-2-6 6,-9 3-3,23-1 2,-10-3 5,-5-1 0,-5-2 13,8-2-3,2 2 1,-2-7-32,0 0 40,-1-1-7,3-6-4,-5 4 0,2-6-3,-1 4-9,-2 3 0,1-8-3,-4-10-3,1 18 21,-4-3-25,-2 6-12,2-3 2,-1-4 2,-4 4-16,4-1 5,0 4-2,0 1-9,-6 2 3,-8-2 6,8 2-18,-8-12-15,3 15-43,-2 3 32,-4 1 10,8 2-49,-4-5-13,3 7-37,0 3-11,4-1 4,-2 1-56,0 2-21,2-1-9,-1 1-46,4 7-21,2-6-21,1-3-175,0-4-506,3 9 224</inkml:trace>
  <inkml:trace contextRef="#ctx0" brushRef="#br0" timeOffset="28612.053">4486 3616 125,'-3'-10'218,"0"6"6,0-1-30,0 1-18,2 3-18,1 1-9,-3-5-21,3 5-9,0 0-11,0 0-12,0-5-3,-3 3 11,3 2-31,0 0-8,0 0-11,0 0-1,0 0-8,3-5-4,-3 5-1,0 0-7,10 5 2,-3 3 2,4-3-11,-4-2 4,6 10-6,4 4 0,-3 7-3,5-3-3,-3-1-4,-2 14-7,6 4 16,-4-9 6,-6 3 4,2 2 2,-8 0 46,6 0-51,4 12 3,-11-15 2,4 0 0,-10 2 24,3-1-24,0 1 0,-2-3-15,-3-3 21,-2 2 20,-1 1-29,-2-7 0,-3 2-25,2 4 22,-2 0 29,-2-7-40,-6 19-1,9-24-36,-2-8-19,-1-2-38,3 4-33,1-9-45,-1 3-34,3 2-80,4-2-142,5-5-444,-16-5 196</inkml:trace>
  <inkml:trace contextRef="#ctx0" brushRef="#br0" timeOffset="29366.9891">5178 4037 36,'-2'1'186,"-1"3"-5,3-4-2,-5 3-7,3-1 11,-1 1 16,3-3-4,-4 1-13,4-1-5,-3 3 20,3-3-38,-8 3-9,6-1-11,2-2-16,-7 4 1,4-3-3,0-8-13,3 7-9,0 0-8,-10 6-2,10-6-5,-5-1 0,1 2-22,4-1 17,-3 8 8,3-8-5,-6 0 5,6 0 17,0 0-46,-7 0-8,7 0 10,0 0 2,0 0 6,0 0-15,0 0 1,0 0-7,0 0-17,-4 4 5,4-4-14,2-9 6,-2 9 41,0 0-49,12-6-3,-5 6 1,3-3-6,-2 2-29,12-3 39,3 3-11,-1-1 8,0-2-2,-7 4-64,9-3 60,1 6 7,-4-6-38,-1 0 33,-6 3 2,2-2-21,-2-2-8,-3 4-34,-2 0 41,0 2-2,-4-3-6,-1-3 2,0 4 0,-4 0-6,6 9-10,-2-10-11,-3-5-16,-1 6-17,5-2-10,-5 2-16,0 0-22,0 0-20,0 0-15,0 0-19,4-5-26,-4 5-22,0 0-15,0 0-220,-10 0-495,10 0 220</inkml:trace>
  <inkml:trace contextRef="#ctx0" brushRef="#br0" timeOffset="30064.1256">5134 4212 47,'0'0'94,"0"0"-5,0 0 1,0 0-13,0 0 15,0 0-12,0 0 10,0 0 10,0 0-22,0 0-9,0 0 5,0 0-7,0 0-32,0 0 24,0 0-5,0 0-2,0 0-1,0 0-22,0 0 23,-1 4 2,1-4-17,0 0 20,0 0 9,0 0-12,-1 5 5,1-5-1,0 0 5,-5 3 10,5-3-11,0 0-3,0 0 6,0 0 0,0 0 0,0 0 1,0 0 5,-9-6 0,9 6-1,0 0-1,0 0-3,0 0 1,0 0 1,0 0-3,0 0-3,0 0-5,0 0 0,0 0 7,0 0-7,0 0 4,0 0-15,0 0 18,0 0 1,0 0-14,0 0 3,0 0 39,0 0-55,4 12-3,-4-12-4,0 0-4,0 0-4,0 0-1,0 0 4,0 0-6,0 0 7,0 0 18,0 0-28,16-12-3,-8 12-3,2-1 4,-1 1 13,6-1-11,8 9-10,-9-14-3,3 5 0,9-3 16,-12 3-15,2-10-2,-2 10 14,2 0-13,-7-2 8,4 4-12,0-9 0,-5 7-10,2 2 11,-5 5 1,0-6-4,1-3 4,-6 3-28,7 0 29,-2 8-2,-2-9-1,-3 1-2,0 0-13,7-4-29,-4 1-21,-3 3-30,3-3-30,-3 3-41,0 0-14,0 0-31,4-4-69,-2 3-190,3-3-510,-5 4 226</inkml:trace>
  <inkml:trace contextRef="#ctx0" brushRef="#br0" timeOffset="30721.5411">6077 3663 53,'-1'-6'211,"1"2"8,0 4 3,1-5-39,-1 5-21,0 0-18,-3-3-18,3 3-13,0 0-14,-7 11-11,2-1 15,-5 8-31,-4 14-3,4-6-13,-3 0 2,-2 6 7,1 13-19,5 2-5,-6-1-1,2-3-3,-4 1-7,7-12 4,1 21 4,4-24-16,-1-1 12,1 2 5,2 1-14,2-11 1,4 6-18,1-1 15,-7 21-6,14-29 2,-5-5-3,2 3 3,5-4-34,-7 6-17,9-9-22,-1 2-15,-1-4-42,8-2-34,0-4-32,-7-3-149,3-3-353,-6 0 156</inkml:trace>
  <inkml:trace contextRef="#ctx0" brushRef="#br0" timeOffset="31477.5128">6381 3996 115,'0'0'112,"6"-5"42,-4 1 8,-1 1-26,2-3-9,-2 3-13,1 0 7,-2 3-10,1-5-2,1-6-5,-2 7-16,2-3 12,4-3-2,-6 5-4,1-7-2,-4 4-32,3 2 27,0-5-8,-2 2-5,-2 0-5,2 0-9,-2-1-3,0-6-3,-2 10-30,2 1 20,-3 0-5,1 4-6,-1-13-1,0 11-5,0 3-7,-3 4 3,0 0-7,2-1 1,-5 8-8,0 1 5,0 11-6,0-3 3,3-6-5,0 2-7,0 6 6,5 4 2,-3-9-4,3-6 2,-1 1-10,3-1 11,3-1-4,-3 0-15,2 0 18,-1-2 9,2 1-10,2-5 2,2 4-14,-2-2 15,1 5 0,1-8 1,1-2 2,4 0 13,-1 0-17,1 7 2,2-11 0,0-3 0,-1 1-5,1-2 6,4 2-4,-3-4 0,1 1 3,-6-2-4,3-1 4,-2 3 1,2-4-3,-4-2 7,1-1 4,1-2-1,-4 8 5,3-6 2,-1 1 0,-3 7 4,1-10-4,0 7 5,-1 2-3,0-4 24,-3 2-10,1 0 7,2 0 8,-3 6-8,2 0-4,3-11-7,-5 12-5,0 3-5,0 0 0,0 0-7,3 1-5,-3-1-14,0 0 11,0 9-13,0 0 15,-3-3-7,3 12-8,-4 3 6,-4 5 21,3 4-15,-1 16-9,1-20 18,0 0-12,2 3-5,-3-4 0,3-10 3,-1 11-11,0-6 10,1-2-1,0 2 5,2-2-4,-6-1-12,5 1 15,2 1-4,0-9-3,0 1 6,-1-6-5,2 2 5,-1-4-4,0-3-4,-1 8 15,1-2 18,0-6-25,0 6 14,0-6 3,0 0 32,0 7 17,0-7 11,0 0-13,0 0 14,0 0-15,14-17-11,-3 3-5,-2 0-1,5-8-33,1 0 20,6-18-2,-5 22-3,-1-2-2,1 0-4,-5 6-10,3 7 4,-2-8-42,-3 1 15,-2 6-6,2-3-39,-2 3-20,-3 4-45,0-1-27,-2 7-40,2-9-49,0-3-47,-1 10-39,2-3-195,-5 3-555,0 0 246</inkml:trace>
  <inkml:trace contextRef="#ctx0" brushRef="#br0" timeOffset="31870.1174">6793 4141 239,'-2'-1'261,"2"1"-4,-4-3-20,4 3-21,0 0-21,0 0-24,-1-3-19,1 3-28,0 0-3,-9 11-6,7-2-14,-3 0-8,-3 6-15,2-1 0,2-2-13,-2 7-12,-1-3 3,2 13-5,3-15-4,-1-4-1,2 6-5,0 0-5,1 15-3,1-22 1,3 1-2,-4-4 17,3 2-20,1-1-2,-2-2 2,2 0 0,-3-3 23,4 1 3,3-3 22,-1 0-11,0-3 9,6-2 0,-5 1-5,2 6 0,3-16 21,-3 2-22,4 9 16,-2-21-22,-5 9 10,-1-1-3,0-1-15,-2 8 7,0-9-11,0-8-1,-6 10 10,4 0-27,-6 6 4,0-6-10,-2 2-2,2 3 5,-3-3-40,3 10-23,-3-4-18,-3 0-21,0 2-21,2 1-35,2 4-34,-6 1-68,4 0-3,1 6-36,0-2-54,0 3-163,3-1-526,0-3 233</inkml:trace>
  <inkml:trace contextRef="#ctx0" brushRef="#br0" timeOffset="32402.4959">7103 4132 132,'-3'-4'220,"3"4"0,1-8-15,-1 5-8,0-1-11,0 4-12,0 0 19,3-14-15,-3 11-15,0 3-13,0 0-25,0 0-7,0 0-14,0 0-23,0 0 3,4 14-9,-2-10-6,1 5-6,-2 0-4,2 8-10,-2-3-6,1-2-6,-4-4 2,2 10-5,0-2-26,0-3-35,-3 3-33,1 0-39,-3 0-58,1-5-36,4-4-219,-4 3-446,1-3 198</inkml:trace>
  <inkml:trace contextRef="#ctx0" brushRef="#br0" timeOffset="33176.0928">7514 3626 14,'0'0'221,"0"0"-8,0 0-9,-1-5-15,2 2-11,-1 3-18,0 0 3,0 0 6,0 0-28,0 0-14,0 0-15,0 0 2,0 0-5,0 0-13,-1-4-9,1 4-14,0 0-2,0 0-8,0 0-7,-12 7-5,7-4 4,2-1-14,-1 2-3,-2 0-7,1 4 3,-1-2 0,0 1-12,2-2 0,-3 5-3,0 0-1,3-1 9,-3 1-15,2 0 3,-2 6-13,0 2 11,-3-2 8,6 1-9,-1 7 2,0-8-5,4 0 4,-2 12 1,0-13 1,2-6 3,0 12-9,-1-5 8,-1 1 3,5 0 3,-2-1-2,-2 0 20,4 2-14,2-10-1,0 11 4,-1-4-1,0 1-15,2 0 28,2 10 4,-1-15-10,0-2 12,-1 0-15,2-2 17,0 2-2,-1-1-26,-2-3 25,5 7 3,-4-9 1,1-1 2,-2 2-25,3 0 11,2 0 30,-5-1 7,4-3-3,-8 0-24,13-3 18,1 3 6,-6-3-6,1 1-22,-5-1 13,6-1 4,1 4 3,-1-9-9,1 1 8,1-4 10,0 2-19,0-4 3,-1 1-2,0 2-7,-5-3 2,5 0-7,0-11-6,-2 12 29,-1 1-24,-5 0 9,8-2-3,-4-11-4,-1 12-20,-2 4 15,3-9 0,-2 8 1,-1-2-5,-4 0-7,3 1 8,1 2-7,-3-4-3,1 0 4,-2 1 7,0-3-10,1 5-8,-2-5-3,-1 1 2,2 4 14,-3-13-20,-2 7-2,-1 2-12,3 2 5,-4 3-5,3-3 3,-4-3 0,-5 5-20,6 2 11,0 1-1,-2 3-9,-3-5-1,-2 3-14,1 0-12,-1 7-20,-2-3-21,2 1 6,3 0-32,-3 2-21,-3-2-41,3 4-45,5 2-28,-3 1-41,6 0-50,-2 3-55,1-1-228,1-2-672,2 11 298</inkml:trace>
  <inkml:trace contextRef="#ctx0" brushRef="#br0" timeOffset="33805.4346">7965 4068 211,'0'0'223,"-2"-4"1,2 4-9,0 0-1,0 0-7,2-4 1,-2 4-21,0 0 2,-2-4-1,2 4-16,0 0 7,0 0-19,0 0 11,0 0-16,0 0-20,0 0-1,0 0-10,0 0-16,0 0-13,0 0-1,0-9-19,0 9-13,0 0-5,0 0-2,0 0 16,0 0-31,0 0-1,0 21-5,0-13-13,-6 4 23,5 0-24,0-1-8,-2 7 3,-1-1 1,1 0-9,0 2 16,0-2-10,-2 0-20,3-2-25,0 4-36,2-8-45,-2-6-34,1 6-45,2 0-22,1 8-43,0-13-47,-2-3-174,0-3-516,0 0 228</inkml:trace>
  <inkml:trace contextRef="#ctx0" brushRef="#br0" timeOffset="34873.9556">8212 3739 98,'0'0'209,"0"-5"-13,2-2-1,-2 7-12,3-6-26,-3 6-20,1-5-12,-1 5-18,0 0-10,0 0-8,0 0-11,0 0-9,-1 16-7,1-9-2,-2 6-5,-1 6-7,2 5-3,-2 3 0,3 4-11,-5-4 5,-2-1-3,3-1 18,-1 1-21,2-9 2,1 8-2,-4-4 10,2-3 5,2 1-12,-1-1 4,1-4-16,1-1 13,-1-2-6,-1-2-1,2-3-2,1 0-10,-2 0 8,-2 4 7,4-6 10,0-4 13,-1 4 16,1-4 13,0 14 16,0-14 10,0 0 8,0 0 22,0 0 1,0 0-3,0 0 0,0 0-14,0 0 4,3-22-26,-1 14-15,0-2-10,1-2-6,-2 1-7,2-10-14,1-11-13,-1 14 16,1 0-15,-1 2-4,0 1-1,2-12-6,-3 10 6,5 3-16,-6 6 2,3-9-6,1 0 0,-3 3 2,1 5-1,0-4-6,1 1 3,0 1-6,2-3 20,-2-3-21,2-1 1,-2 8 3,2-5-7,-2 5 4,1-4-8,5-12-2,-4 16 0,1 2 3,-4 4-3,2-2 5,3-2-9,-1 0-1,0 1 10,4-3-6,-7 6 3,4-2-3,-4 3-18,3-1 19,0-1-1,0 3-9,1 2 18,-4 2-5,1-4 1,0 4-5,2-4 11,-3 2-7,2 5 1,0-4 1,-6-1-5,8-1 3,-8 1-12,10 9-9,-4-5-1,-3 0-7,2 2 20,-2-2-29,1 7 5,-2-5-2,-1 1-2,-1 0-26,1 2 39,1 1-19,-1-1-15,-2 4 22,2-4 29,-2 0-32,-1-7-6,-2 9-13,1 1 15,-1 14 3,-3-15-6,3-9 7,-3 11-17,1-4 17,1 0 5,-1-1 1,-1 2 1,-3 0 4,3-1-7,1 4-1,-1-8-5,2 1 3,-4 1-8,1-1 4,0-1 0,0 1-7,0-3 7,-2 2 5,1-1-5,-1 2 0,2-5 5,0 0 4,2 9 5,-1-10 2,3 0 3,4 0 2,-10 0 5,7 3-1,3-3 5,0 0 1,-10-1-5,10 1 12,-4 0-1,4 0 0,0 0 8,0 0 5,0 0-5,0 0 10,0 0-8,0 0 11,0 0 16,0 0-16,0 0 11,0 0 7,0 0-17,-8 1 1,8-1 3,0 0-5,0 0-10,0 0 9,0 0-5,0 0 4,12-8-5,-12 8-12,8-2 13,0 0-1,-1 2-2,-7 0-1,14 2-10,-4 0 22,-1 5-14,1-5-4,-1 3 5,1 0 2,0 1-3,2 0 1,0 4-1,0 0-2,0 3 5,0-3-5,1-2 8,-2 4 1,5 5-6,-1 5-1,-5-12 2,1-1-3,-4 0-9,5 0 11,-5 0 0,1-4-4,-1 2 2,1-1-13,-2-2 15,0-2-2,-3 3 7,2-2-2,-3 1 23,1-1-28,-2-1 7,3 0 7,-4-2-1,4 5 13,-4-5 3,2 3-8,-2-3-1,0 0 0,0 0 1,0 0-5,0 0-2,8-4-25,-8 4-36,7-11-36,-5 8-33,-1 0-38,2-4-24,1 0-65,0 3-50,1-5-151,0-3-477,1-1 211</inkml:trace>
  <inkml:trace contextRef="#ctx0" brushRef="#br0" timeOffset="35323.632">8570 3549 177,'0'0'220,"-5"-1"-11,5 1 19,0 0-12,0 0-33,-2-2 7,2 2-14,0 0-23,-4-4-8,4 4-15,0 0-8,0 0-3,0 0-16,0 0-11,0 0-9,0 0 3,0 0-4,0 0-3,18 4-4,-9-1 2,-1 4-7,2 0-6,4 0 0,0 0-5,0 4 8,8 1-18,-8-3-5,5 8 3,-1-4-23,1 7 6,-5-3 7,6 0 1,-5 7-14,2 2 13,-3 4-5,-5-3-1,5 0 5,-4 0 14,-2 4-21,-4 5 14,3-8-17,-4 3 7,1-3 1,1-1 3,-4 9 10,-1-9-12,-3-15-7,0 16 15,-2-4-4,-1 2-3,-4-2 3,-1-1 13,-4-1-38,3-2 22,4-8-1,-9 6 3,0 0-15,4-6-58,1 2-15,-4 3-48,5-5-49,-2-1-67,1-2-65,0-4-320,2-3-649,1 2 288</inkml:trace>
  <inkml:trace contextRef="#ctx0" brushRef="#br0" timeOffset="36656.6">2274 4885 140,'2'-1'151,"-2"-3"-11,0 4-9,0-7 12,0 7 1,0 0-11,0-9-6,0 8 5,0-5 6,4 4-13,-4 2-5,0-5-8,0 5-21,-4-3 4,4 3-9,0 0-7,-6 0-7,6 0-12,-7-5-4,7 5-7,-7 3-5,0-2-8,7-1-2,-13 1-5,6 0-7,-3 4 10,1-1-14,1 14 2,-4-9-7,3-8 0,-2 10-1,0 1-3,7-4-4,-5 1 1,2 1-4,0 0 9,3 0-6,2-1-1,-2 2-3,1 0 4,2 1-9,1-3 5,3 11 1,-3-12 6,1 3-3,-1 0 24,3 1-29,-3-3-4,4 3-12,-1 0 20,8 0 14,-5-1-20,-3-3 5,0 2-3,5 5 2,6 3 4,-7-5-3,-1-11-2,-1 10-2,0-2 3,0 6 2,0-5 1,0-1-2,-3-1 4,3 2-6,2 3 5,-5 0-2,3-3 3,-10 4 3,5-4 1,5 18 7,-8-20-2,3 1 2,-1 2 5,0-5-1,-1-5 12,-3 8-7,-1 0 10,3 0 24,-2-2-25,-3-8-1,1 8-19,0-3 16,-4 7 1,1-9-8,0-5 9,2 4-6,-2-2 17,0 4 5,-1-10-5,1-2 5,-3 3-1,5-2-2,-2 1-9,3-5 5,-3-4-8,0-6 10,5 4-18,4-4-6,-3 5 2,2 0-7,3-1 16,-2 5-16,1 4-10,1-9-11,2 0 13,7 4 37,-10 0-61,1 3-8,1-1-17,0 3-22,4 5-31,-2-8-24,3-4-38,0 7-45,6-1-17,1 4-34,0-5-200,0 0-488,0 2 216</inkml:trace>
  <inkml:trace contextRef="#ctx0" brushRef="#br0" timeOffset="37058.4493">2784 4930 139,'4'-2'238,"-4"-3"-26,2 1-10,-1 1-30,-1 3 5,0 0-10,0 0-22,-3-10-15,3 8-23,0 2-3,0 0-15,0 0-3,-8 9-10,-5 1 25,6-1-43,2 1-7,-11 9 1,2 1-2,-1 1 9,-1 4-9,1-3-4,-1 7-7,-1 0 8,4 5 24,-2-8-29,-2 25 3,5-19-8,4 2 5,0 23-4,-1-28-1,5-21-4,-3 23 26,4 1-31,3-6-5,0 3-4,0-4-2,0-1-1,5 1 2,7-4-10,-9-5-11,3-2-16,5-1-40,-1-3 3,1-3-24,3-1-34,2 1-38,9-7-59,-4 2-195,-3-11-441,5 3 195</inkml:trace>
  <inkml:trace contextRef="#ctx0" brushRef="#br0" timeOffset="37746.4537">3101 5202 203,'0'-3'206,"0"-11"7,1 6-15,1 4-3,-2-5-18,1-9-11,1 8-10,-1 2-6,2 4-9,-3-7 6,1 2-10,-2 2-33,1 1 25,1-5-8,-1 6-2,1-2-9,-3 0-12,1 0 0,1 4-7,-3-2-6,0-1-26,0 1 2,-1 4-1,0-4-7,-1-1-38,-6 5 29,11 1 44,-11 1-62,0-4-3,2 7-11,-5 4 8,11 10 4,-11-11-11,1-5-2,-1 9 7,3 1-12,-3 9 10,7-12-8,0 0-8,0 4 8,4-1-3,3-6 3,-1 9-4,-3-8 2,2 4 23,3 0-29,0-5 5,4 3-20,-2-2 19,-3 0-5,7 0 11,0 10-6,0-12 19,-1-2-20,5 7 20,-7-10-20,4-6 10,-8 6 1,12-2-8,-8 10-3,-4-8-3,17-10 5,-11 3-8,2-1 15,-1 6-9,0-10 2,0 0 0,0-3-27,2-2 28,-1 0-3,-1 0-5,-4 8-4,4-8-5,-4 7 21,0 0 8,0 5-14,-2-2 28,-4 3 16,5-2-26,-1 2 6,-1 4-52,1-5 27,-1 5 4,0 0-4,0 0 0,1 14 12,-3 2-13,-8 15-3,6-13 5,1 6-5,-3 3 17,1 5-17,6-15 0,-5 15 0,-3 2 8,4-1 13,-1-1-17,-5 2 5,5-8-11,1-7 1,3 0 5,-3-1-9,2-7 4,1 0 12,-3 0-5,3 2 4,0-6-5,0-2-4,0-5 27,0 8 18,0 1 27,0-9 19,0 0 11,0 0-54,0 0 54,0 0-15,14-17-7,-1 1-3,1-6-11,3-1-7,-3 14-3,4-19-40,5-7 36,-9 7 10,4 0-32,-1 12-5,-3-9-1,1 2-16,1 17-10,-4-16-28,-2-1-30,-5 12-18,-1 4 5,2 10-31,-3-8-32,-2-5-46,-1 6-43,3 1-40,-3 3-36,0 0-4,0 0-21,6 9-181,-6-9-547,4 15 242</inkml:trace>
  <inkml:trace contextRef="#ctx0" brushRef="#br0" timeOffset="38119.9693">3380 5369 105,'0'0'297,"0"-3"-9,0 3-1,0 0-4,0 0-3,1-5-33,-1 5-38,0 0-35,0 0 0,0 0 25,0 0-73,5 12-17,-5-12 21,-2 10-42,-2 5 18,1-6-38,-4 8-7,4-5 16,-1-1-22,0 9-10,1-3-5,3-2-5,-3-3-35,5 5 34,-2 0-6,1-5-3,2-3 0,-2 0-17,2 0 18,1-12 4,-1 13-7,4-3 3,-7-1 22,4-1-6,2 3-1,4-7 40,-6-2 5,6 1 9,-2-4-35,-1-5 3,2 5 0,-1-3 3,-5 5-3,6-13-5,2-12 6,-7 18-3,2-1-12,-3 4 1,-1-5-20,1-1 9,-7-2 3,5-1-12,-1 17-15,-2-18-18,-3 0 5,-3 3-23,1 5-10,1-17-11,-1 17-35,0 3-13,3 3 0,-3-4-51,0 9-31,1-8-18,6 5-84,-11 5-45,11-5-249,-10-5-615,10 5 272</inkml:trace>
  <inkml:trace contextRef="#ctx0" brushRef="#br0" timeOffset="38576.5195">3938 5150 147,'0'-5'178,"0"5"-2,5-4-8,-5-6-2,0 5-8,2 0 12,-4 1 4,2 4-1,6-6 10,-6 4 30,0 2-30,3-6-3,-3 6-7,0 0-5,1-4-56,-1 4 38,0 0-17,0 0-32,0 0 8,0 0 3,0 0-29,0 0-15,0 0-1,-3 22 3,2-9-12,-3-1-8,2-4-14,-2 11-8,1 2 11,1-2 1,0-1 1,1 8-8,-5 0 33,6-6-50,6 9-7,-9-10 9,3 4-11,1-5-16,-2-1 21,-1 12 11,1-17-24,1 2 24,-5-3-23,3-2-4,2 1 16,0-2-18,0-2 16,-3 4 7,2-7-9,1-3 1,0 7-27,0-7 27,-6 17-1,8-17-6,-2 0-20,0 0-8,0 0-36,0 0-36,0 0-43,0 0-51,0 0 4,2-21-105,-2 21-230,5-8-565,-5-2 250</inkml:trace>
  <inkml:trace contextRef="#ctx0" brushRef="#br0" timeOffset="38934.1573">3641 5454 128,'0'0'231,"0"0"-15,0 0-17,0 0-5,0 0-38,0 0-16,0 0 2,0 0-24,9 18-7,-7-9-9,-1 4-5,1-1-5,3 3-4,-9 13-8,4-12-2,0-5-11,-3 10-24,3-3 13,2-1-1,-4 2-22,-1-1-41,-4 0-40,3-2-82,1-5-82,-1 1-126,-2 0-367,6-7 163</inkml:trace>
  <inkml:trace contextRef="#ctx0" brushRef="#br0" timeOffset="39546.2169">4181 5006 135,'-1'-3'216,"1"3"-13,0-3 3,0 3-6,0 0-9,0 0 3,-4-3 6,3-1-18,1 4 22,0 0-41,0 0 29,0 0 11,0 0-15,-5-2-12,5 2-1,0 0-8,0 0-19,0 0 0,0 0-6,-5-3 3,5 3-37,0 0-2,0 0-18,0 0-5,9-3 8,-9 3-30,0 0-13,0 0 7,0 0-13,0 0 9,10 13-21,4-2-5,-4 0 10,7 6-18,4 7-2,-4-6 3,3-1-4,-5 8 13,2 0-17,-7 2 4,3 2-4,3 14-1,-14-12-22,8 5 29,-6-5-1,-1 16-20,-6-13 24,-4-1-13,0-3 1,0 4 11,-4-3-35,-2-2 33,-11 8 8,11-12-28,-1 3-28,0-8-38,-1-2-40,2 9-47,-5-13-43,5-7-65,-7 3-50,9-1-297,-4-8-662,7 3 293</inkml:trace>
  <inkml:trace contextRef="#ctx0" brushRef="#br0" timeOffset="40111.0989">4904 5150 135,'-3'0'236,"3"0"-11,-5 0-34,5 0-24,0 0-8,0 0-19,0 0-25,0 0 20,0 0 7,0 0-5,0 0-3,22 0-2,-8-2-12,2 4-11,-1-2-19,2-3 1,7 6-5,-6-8-14,2-5-4,-3 8-18,-1 2 6,7 3-5,-10-5-9,-6-1-28,2 2-32,-1 0-31,-2-2-39,-6 3-45,10 2-41,-10-2-19,5 1 5,-3 3-155,-2-4-371,0 0 165</inkml:trace>
  <inkml:trace contextRef="#ctx0" brushRef="#br0" timeOffset="40319.0269">4928 5280 122,'0'4'163,"0"-4"-1,0 0-13,-7 4-25,7-4 3,0 5 4,0-5 8,0 0 4,11 2 14,-1-5-28,4-1-5,9 1-1,-1-1-22,-1 9-10,2-12-13,1 2-10,0-3-17,1 4-54,-2 5-32,1-5-54,-2-1-43,-5 0-15,5 1-149,1 4-321,-6-3 141</inkml:trace>
  <inkml:trace contextRef="#ctx0" brushRef="#br0" timeOffset="40777.7713">5690 4935 206,'0'-7'207,"0"3"-27,1 0 15,-1 4 13,-1-4-24,1 4-3,0-5-23,0 5 3,0 0-10,0 0-12,0-4-9,0 4-6,0 0-14,3-3-9,-3 3-7,0 0-12,0 0-3,0 0-7,0 0-12,0 0-6,0 0-10,0 0 15,0 0-22,0 0-9,0 0-6,0 0 3,0 0 18,0 0-24,0 0 1,-10 9-3,7-3-3,0 3-1,-1-2-1,-4-2-3,-4 8-9,4-2 13,1 13-4,-2-7 0,-3 7-2,2-2-3,0 1 11,3-5-7,-6 10-5,2 2 4,5 1 30,-2 1-33,0 0 12,6-1-35,-2 3 25,1 0 32,0-4-32,3 0 3,0-3-9,0-1 8,0 3 6,0-9-6,0-5 6,2 5-2,2-2-6,6 11 5,-6-13-8,3-5-21,-6 1-29,8 0-21,-1-5-33,5 3-52,-2 0-26,-4-6-29,16-1-244,-3-5-490,2 4 216</inkml:trace>
  <inkml:trace contextRef="#ctx0" brushRef="#br0" timeOffset="41619.6081">6135 5259 1,'0'0'158,"4"0"-3,-4 0-5,0 0 9,0 0 6,0 0-5,2-5-1,-2 5-11,0 0-5,5-8-11,-5 4-7,3 2-3,0-5 2,-1 2-7,0-5-5,1 3-24,0 0 14,-3 2 14,1-5-25,2 6-4,0-8-10,-3 4 0,0 0 1,0 1-5,0-5 1,-2 5-32,1 1 26,1 1-1,-3-1-11,2 1 1,1 5-12,-3-6-9,0 0-4,-1 4-4,-4-2-9,3 3 1,-5-1-2,1 0 5,-6 6-10,3-2 4,-4 5 17,2 1-26,2-2 1,-1 6 13,2-1-21,-5 10 2,5-10-3,2 5 12,0-1-18,2-1 4,2-3 0,1 5-2,3 1 4,3 0-34,-2-5 40,3 0-8,-3 0 1,3 0 8,-1 0 19,3-5-23,1 5 0,-1-4 5,4-3-4,-8 0 5,9-3-2,0-5 5,0 3 0,0-2-6,-3 7-1,4-14-2,0-2 3,-2 7 17,1-9-18,8 3 0,-8 1-2,-2-5 3,-1 2-2,0-5 3,6-3 4,-6 6-11,0-3 10,-3 1 2,1 0 1,-1 6 1,0-3 3,3-1 4,-4 8 7,1-1 3,-4-4 2,3 6 12,-2 1-18,-1 4-7,0 0-4,1-5-3,-1 5 20,0 0-34,0 0 12,-2 22-1,-1-10-5,-4 10 16,1-3-21,1 13 7,-1-3-13,2-1 8,1 4-25,-1-3 28,-2 3-4,4-3-3,0-3 12,-2 8-5,2-17-4,5-9 6,-3 9 0,-1 0 1,-3-1-6,6-5-4,-2-5 6,-2 2 12,4-1-14,6-1-1,-8-1 7,0-1 16,0-4 44,0 0-5,0 11 31,0-11 16,0 0-8,0 0 16,6-15-32,1 9-14,5-9-19,3-6 6,8 4 0,-5-11-9,2-17 2,-5 16-55,4 5 46,-4-3-7,2 5-3,1 2 1,-1-1 2,-4 4-13,-1 3-6,-3 3-19,-2 2-1,-1 2-11,-2 2-37,-1 1-35,2 1-48,-2 0-54,-3 3-65,0 0-41,7-4-23,-7 4-26,0 0-279,10 26-674,-10-17 299</inkml:trace>
  <inkml:trace contextRef="#ctx0" brushRef="#br0" timeOffset="41898.6567">6577 5516 203,'0'-6'286,"0"-1"-1,0 5-8,0 2-2,0-5-19,0-1-11,0 2 12,0 4-58,1-2-32,-1 2-17,0 0-11,0-5-15,0 5-17,0-4-12,0 4 10,0 0-25,-2 21-16,1-13-2,-2 7-5,0 2-16,0 1 10,-1 6-8,-2-6-3,3 0-1,-1 2-9,-1 3 3,-1 8-4,3-16-25,-1 1 23,-2 1-15,5-6-62,-3-5-53,4 4-55,-3-1-64,3-2-68,-2-2-204,1 0-534,1-5 237</inkml:trace>
  <inkml:trace contextRef="#ctx0" brushRef="#br0" timeOffset="42162.8496">6845 5404 109,'0'-2'283,"0"2"-28,0-12-16,0 12-15,0 0-21,0 0-21,0 0-7,0 0-26,0 0-1,0 0-24,10 14-7,-9-7-14,2 3-4,-2-1-21,2 8 11,-3-5-10,0 8-20,0-1 19,-3 4 22,1-3-43,-1-2 0,-3 6-13,-1-7-7,-2 10-56,0-3-60,-1-14-81,-4 11-73,4-6-201,-3-8-468,3 4 208</inkml:trace>
  <inkml:trace contextRef="#ctx0" brushRef="#br0" timeOffset="45391.4536">7249 5186 105,'0'0'145,"3"-2"-12,-3 2 1,0 0 5,2-7-24,-2 7-13,0 0-27,0 0 17,0 0-4,0 0-18,0 0 7,0 0-19,0 0-11,0 0 0,0 0-9,0 0-3,0 0 5,0 0-13,0 0-2,0 0 1,0 0-14,0 0 5,0 0 0,0 0 1,0 0-3,0 0-2,0 0-3,0 0 3,0 0-1,0 0-23,0 0 27,5 8 10,-5-8-5,0 0 11,0 0-8,0 0 15,0 0-4,0 0 5,0 0 1,0 0-11,0 0 7,0 0 5,0 0 3,0 0 5,0 0 8,0 0-11,0 0 2,0 0-7,0 0 14,0 0 0,0 0 0,0 0 3,0 0-8,0 0 7,0 0-4,0 0-8,0-15-2,0 12 18,1 0-23,-2-3 1,1 2-1,3 0 7,-3-1-14,1-2 1,-1 7 1,6-4-3,-6-1 0,0 0-2,1-1 0,-1 6 7,2-6-26,-2 1 25,0 2-1,1-1-1,1-5 0,-1 6 7,0 1-14,-1 2 5,0 0-10,0-6 0,0 6 3,0 0-5,0 0-6,0 0 2,0 0-6,2-2-7,-2 2 18,0 0-2,0 0-1,0 0 6,0 0 27,0 0-22,0 0 2,0 0-17,0 0 26,0 0 5,0 0 2,0 0-13,0 0 0,0 0-7,0 0-7,0 0 16,0 0-18,0 0 19,0 0-23,4-4 0,-4 4 2,0 0-6,0 0 16,0 0-19,0 0-5,0 0-4,0 0 11,0 0 32,0 0-28,0 0-1,0 0 31,0 0-33,0 0 0,0 0-6,0 0 10,0 0-33,0 0 27,0-5 9,0 5 6,0 0-1,0 0-39,0 0 39,0 0 2,0 0 8,0 0-7,-3-3-7,3 3 11,0 0 4,0 0-15,0 0 15,0 0 1,0 0 7,-3-5-10,3 5 2,0 0-7,6-7-7,-6 7-2,0 0 4,-3-3-5,3 3 0,0 0 3,0 0-7,0 0 5,-3-3-3,3 3-2,0-6-3,0 6-53,0 0 54,0 0 7,0 0-4,0 0-12,0-5 24,0 5-25,0 0-5,0 0 8,0 0-10,0 0-14,0 0 17,0 0 0,0 0-2,0 0 3,0 15-34,-1-9 33,0 4-1,-2 0 1,0 2-3,3 7 26,-4-4-20,-1 2 9,1 1 16,0 2-28,-2 10 3,1-14 1,3 1 2,-5 7-22,2-5 24,5-8 2,-3 13-2,-1-7-3,2 0-37,-1 0 43,2 0 1,-2-5 1,3-3-4,-4 3 22,3-3-23,-1-5-9,1 4 37,1-2-34,-3 8 3,3-9-2,-2-2 0,0 3-7,2 2 11,0 1-2,-2-3 0,1-2 8,1 1 18,-2 1-25,4-2-2,-4-1-8,1 1 9,2 1 18,-1-5-23,-1 6 6,1-6 8,-1 5-17,2-1 8,-1-4 1,0 0-4,0 0-3,0 0 10,0 16-6,0-18 5,0 2 0,0 0-10,0 0 10,0 0-1,0 0 0,0 0 2,0 0 2,0 0-4,0 0-12,-4-12-29,4 12-19,0 0-30,0 0-39,0 0-36,4-6-30,-4 6-47,0 0-49,6-1-51,-2-18-247,0 16-637,3-2 282</inkml:trace>
  <inkml:trace contextRef="#ctx0" brushRef="#br0" timeOffset="45803.096">7501 5468 112,'2'-3'159,"-2"3"-34,1-3 28,-1 3 1,4-2-10,-4 2 22,3-3 5,-3 3 5,2-4 7,-1 1 0,-1 3 10,0 0-1,0 0-6,1-17 3,-1 17-6,0 0 10,0 0-9,0 0-6,0 0 0,0 0-30,0 0 3,0 0-12,0 0-32,0 0 14,0 0-5,0 0-15,0 0-13,0 0-23,0 0 13,0 0-23,0 0 3,0 0-9,0 0-6,0 0-7,0 0 4,0 0-17,0 17 5,-2-12-26,2 5 35,2 9-15,-4-9-20,0 6 14,-5-2 21,6 2-27,-2 1-6,-4 0-24,3-3-26,1 15-36,-5-17-32,-1-6-31,-1 10-41,2-3-35,-4-4-46,5 1-49,2-1-282,-5 1-646,4-5 286</inkml:trace>
  <inkml:trace contextRef="#ctx0" brushRef="#br0" timeOffset="47055.91">7880 5118 83,'0'-5'183,"0"5"-5,0 0-9,-1-4-9,1 4-7,0-5 14,0 5-41,0 0-5,0 0-9,0 0-13,-2-4-16,2 4-6,0 0-9,0 0-17,0 0 5,0 0-2,-4 14-7,1 5-3,2-10-7,-6 6 1,3 14-5,-3-14 1,1 0-6,0 4 17,1 3-16,-1 9 2,2-15-5,-2-2 5,-4 9-13,6-1 6,4 5 0,-4-14 1,0-3-4,4 2-2,-2-3 3,1-2 1,-3 2-14,2-2 10,1 0 4,-2-3-4,2 9 0,1-10 12,-2-3-1,0 5 2,2-5 14,0 0 3,-1 3-2,1-3 28,3 9 4,-3-9 12,0 0 9,0 0-19,0 0 33,0 0 8,0 0-9,0 0-9,0 0-34,0-17 17,2 8-17,-1 1-5,-1-2-8,4 1 14,-3-5-32,1-3 3,2-1 2,-2 0-15,-1-10 2,5 9-8,-2 2-12,-2-9 17,6 9-7,-1 2-4,-3-3-2,2-2-1,-5 2-13,6 1 10,-4-1 2,3 3-2,-3 4-4,1 0-10,0-3 5,3 4-1,-4-1 2,2 2 0,-2 9 13,4-12-23,0-4 1,-1 9 25,0-1-22,-1-2 6,5 5 5,-3-4-8,0 6 22,3-4-30,-3 4 0,4-1 0,-4 1 2,6 0 28,-5-1-35,0 2 3,-1-1-32,-2 3 37,2 4 28,-1-3-26,0 1-3,-1 0 28,1-1-30,8 10 0,-11-6-9,0-2 2,-1 0 44,1 1-39,-3 4-5,3-4-2,-3 5-6,0-2 22,0 2-21,0 10-3,0-9-15,-1-3 12,-1 5-8,-2-3 5,0-1 10,-2 1 25,-2 3-41,-4 8 10,1-10-4,1-5 2,-2 3-21,-1 1 25,-1 1-4,1 0 8,-1-4-2,-6 2-8,10-3 10,3-2 7,-1 1-1,-1-3-1,5 3 13,-1-1-9,0 1 5,0-4-20,3 2 19,2-2-2,-5 3 2,2 1 3,3-4-4,0 0 6,-6 4 5,6-4-1,0 0-2,0 0 12,-5-6-9,5 6-2,0 0 3,0 0 4,0 0 14,0 0-21,8-5-3,-8 5 7,10-2 0,-7-1 15,4 3-19,-2 3-6,2-3-6,2 0 7,-5 2 13,4 0-13,2-6 6,-2 9-6,0 0 4,-1 3 1,0-2-3,4 1-3,-7 1-5,4 6 6,5 10 1,-8-12 5,2 3-7,-1-3 17,1 6-15,1 7-2,-4-12 2,2-1 4,-2-3 6,3 3-8,-4-7 12,3 4-14,-1 0 2,-2 5 5,1-10-3,1 0 1,0 2 17,-1-3-18,-1 9 3,3-10 12,-2-1 9,-4-1 14,9 1-17,3-1 3,-4-4 0,0 1 4,-1-2-29,5-1 27,0-2 1,-1 1-29,2-2 6,-1 3-31,-2-4-18,3-1-40,-3-2-25,-2 1-53,-1 10-51,0-13-51,5-7-260,-8 10-569,0 0 251</inkml:trace>
  <inkml:trace contextRef="#ctx0" brushRef="#br0" timeOffset="47555.8448">8237 4968 136,'0'0'195,"0"0"-4,-5-2-9,5 2 0,-2-4 2,2 4-9,0 0-5,0 0-5,0 0 3,0 0 30,0 0-32,0 0-3,0 0-13,0 0 10,0 0 25,0 0-40,0 0 2,0 0-13,0 0 3,0 0-14,0 0 1,0 0-16,0 0 9,0 0-26,0 0 11,0 0-24,0 0-5,0 0-16,0 0 8,0 0-9,0 0-44,0 0 32,0 0 4,0 0-14,0 0-4,12 7-13,-8-5 16,9 8-4,-5-7 0,1-7-5,3 10 5,3 3-9,-4-4 5,5 5-7,2 0-10,2 4 15,-5-4-4,-2-3-7,5 10-6,-7-6 2,9 7 6,-9-3-7,-2 2 2,-2 0-36,4 7 37,2 5 1,-6-10-5,-3-4 3,1 15-40,3 0 50,-3 1 4,-3-2 2,-2-4-3,-2 6 5,1-4 1,1 0-12,-6-1 3,0 1-1,-5-2 9,3-3-13,-2 3 4,-1-4-4,-2-1-5,2-6 5,1-4-82,-1 5-53,2-6-53,-3 1-62,-5 7-71,8-12-86,1-7-241,-1 2-685,9 0 304</inkml:trace>
  <inkml:trace contextRef="#ctx0" brushRef="#br0" timeOffset="50190.4929">2125 6198 152,'0'-6'170,"0"6"-13,6-6-4,-5-3-4,-1 3 10,3 1-10,1-11 3,-3 9-22,2 4 19,0-1 15,-3-4-21,0 5-5,2 0-11,-2-1-6,4 0-6,-7 0-7,3 4-14,-6-6-16,2-1 4,-3 2-7,4 0-7,-4-1-13,0 4-3,0-1-11,7 3-9,-13 3-2,-1-1-3,7 1-6,-7 4 4,-1-4-8,1 8-11,2 0 9,2 0 24,-2 2-28,-1 8-5,3-8-1,3 1 2,4 1-2,-1-3-5,0-6 0,1 7-30,3-1 32,3 3 4,-2-1-7,2-4 4,1 5-12,2 4 46,11 3-4,-11-8-7,-1 2 5,2 0-41,0 0 37,3 17-9,-4-20 2,-2 2 0,6-1-15,-6 3 8,0-3 7,1-2-15,-3 1 15,8 8 8,-10-9-17,0-4 0,0 5 16,0-2-6,3 5 2,-6-5 1,-1-6 6,-2 5-23,1 2 29,2-2-4,-7-3-5,0 1 6,0-2-36,-1 2 30,3-5-1,-5 2 5,2-3-6,4-1 10,-4-1-10,2 5 4,-4-11-35,3 0 42,6 3 9,-6-11-37,3 0 14,0 2-30,0-5 28,2 7-3,3-9-3,-1-11-5,3 14 29,1 5-54,7-5-9,-6 3-16,0 3-20,2-1-13,-2 2-44,6 4-31,-6-2-37,3 2-50,-2-3-17,5 3-248,-2-4-543,-2 6 240</inkml:trace>
  <inkml:trace contextRef="#ctx0" brushRef="#br0" timeOffset="50669.6273">2794 6067 73,'1'-5'232,"1"-11"-12,-4 11-22,2 2-8,2-1-5,-2 4 4,0 0-14,-6-8-5,6 8-17,0 0-13,0 0-15,-3-2-11,1-1-14,2 3-9,-10 3-7,1-1-20,1 8 1,-8 3 21,2 0-35,0 9-3,-4 2-19,5 1 11,-4 23-5,0-24-5,1-3 2,-6 21-6,11-10-1,4 4 0,-6-5-5,5 3 6,-2-4 12,4-1-23,6 1-3,-4-5 0,1-6-5,6-2 18,-3 2-18,0-11 1,2 9-18,3-2 3,2 3 15,-4-6-46,7 1-27,-3-4-39,3 0-7,3 15-41,1-20-28,0-12-36,0 8-166,-2-3-413,0 3 182</inkml:trace>
  <inkml:trace contextRef="#ctx0" brushRef="#br0" timeOffset="51300.8267">2962 6382 205,'1'-12'198,"-1"8"-31,4-5 22,2 6-9,-5-6-10,2 2-9,0-3 6,-3 2-16,0 8-3,4-11-19,-4 5 11,0-2-6,0-2-7,0 6-7,0-5-22,0 9 19,0-11-7,-1 4-15,-5-18-10,2 18-34,1 2 22,3 5-8,-10 0-5,2-8-7,1 3-19,-2 4 6,5 1-5,-6 0-4,3 2-6,-7 5-5,4-2 1,0 9-5,-2-4-6,0 3 19,-6 2-8,8-2-12,0 9-3,2-9-5,2-3 0,5 8 1,-2-6 0,0 3 4,2-3-9,1-3 2,1 16 3,2-18 1,0-9-1,0 7-13,0-2 21,4-3-3,-1 1-2,2 0 8,-8-1-13,12-2 5,3 7-1,-7-10 4,2-1 1,0-3-3,1-2 2,0 2 1,-4 0-27,0 1 39,4-1 35,-5-2-34,0-4 1,-2 5 6,-1 0-4,8 7 1,-7-6-4,-1-10 14,-2 15 7,2-3-17,3 6 5,-6 1-10,0 0-7,-3-9 36,3 9-49,0 0 3,0 0-4,0 0-2,0 0-15,0 26 21,-3-10 7,0 4-27,-1 5 21,4 2 13,-8-2-16,1-1-4,0 1 23,0 1-23,2-3 2,1-5-1,0-8 0,1 6 39,-1-1-43,4-5 5,-3 1-3,-1-2 0,-2 0-14,5-4 14,2 2 0,-1-7 5,0 8 4,0-8 1,3 7 39,-3-7 15,0 0-26,-4 7 62,4-7 22,0 0-37,0 0-1,0 0-20,18-15-4,-8 5-1,4-8-1,0-13-14,-1 18 5,2-5-24,-11-1-25,14-2-21,-2-1-21,-7 7-23,9-2-38,2 0-23,-9 8-37,-2 2-34,2-1-54,-4 2-32,1 0-39,-1 3-226,-2 1-596,3-3 264</inkml:trace>
  <inkml:trace contextRef="#ctx0" brushRef="#br0" timeOffset="51686.7861">3408 6564 14,'-4'-3'255,"4"3"7,-10-3-17,6 4-8,0-5-16,-1 2-13,-3 5-18,8-3-17,-8-13-19,5 13-17,3 0-17,0 0-7,-14 6-13,5 1-13,-8 7-12,10-6 0,4 4-11,-5 0-10,2 0 3,-2-2-21,2 0 14,2 6-3,1-8-27,0-1 22,-1 2 7,4-4-15,0 0 0,2 2 18,0-3-25,5 10 1,-2-8 3,0-8 1,-5 2-8,12 5 8,-3-3 0,4-2 3,-2 0-3,-11 0 22,16-4-19,9-4-1,-16 3 6,-1-2-1,-1 2-1,0-4-13,2-16 2,-5 13-25,1 3 30,-3-1 13,1-1-33,-1-14 1,0 15-30,-2 1 31,-6 6 5,5-7-14,-2-16-20,-3 18-36,2 1 13,-3 5-20,0-4-25,3 2-34,-6 2-24,10 2-53,0 0-36,0 0-38,-10 2-182,10-2-488,-7 4 216</inkml:trace>
  <inkml:trace contextRef="#ctx0" brushRef="#br0" timeOffset="51920.0133">3784 6532 255,'0'0'310,"2"-7"31,-2 7-45,0 0-12,0 0-48,0-8-14,0 8-12,0 0-30,0 0-25,0 0-27,-12 22-5,5-5 0,2-2-23,-1-5-9,-11 12 30,10-4-48,3 6-10,-2-4-4,2-3-18,-2 0-37,-1-5-33,6 5-37,-2-2-36,0-1-53,6-5-79,-6-1-17,3 4-179,0-12-465,3 8 205</inkml:trace>
  <inkml:trace contextRef="#ctx0" brushRef="#br0" timeOffset="52849.6403">4025 6331 112,'6'-10'233,"-6"1"-4,4 4-15,-3 2-3,-1 3-15,3-4-15,-3-1-18,0 5-16,0 0-14,5-3-17,-5 3-15,0 0-7,0 0-2,0 0-12,0 0-2,-2 17-12,-1-6 14,0 3 28,-1 5-31,1-5-7,-1 5-5,-3 5 6,-6 7 24,11-13-30,0 1 3,-3-1-24,0 3 20,4-4-3,-5-1 3,2-5-2,-3 6 13,4 0-20,1 3-6,0-4-7,-1-4 3,-8-2-21,9 0 7,1-3 3,1-2-9,-3 2 1,0-3 15,3-4-13,0 0 12,0 0 21,0 7 19,-4-5 22,4-2-1,2 11 19,-2-11 17,0 0 7,0 0 4,0 0-13,0 0-20,0 0 15,-2-18-33,1 12-17,6-5-2,-3 0-10,-2-5 9,4-2-21,3-6-9,-3 4-12,3-3 7,-2 3 24,1 1-38,-3 11-6,4-18-35,-1 0 37,1 11 9,0-8-18,-3 6-2,1 0-8,-1 0 14,0 16-5,2-16-2,2-9 3,-3 14-13,0 4 11,12-18 0,-9 17-3,-1 0-9,-1 1 19,8-3-14,-1 1 1,1 2-17,-3-1 16,-1 4 3,4 0-7,0 7 0,-4-6-34,4-1 37,-5 5-4,2-1 3,-4 1-5,-7 0 17,17 0-17,-13 1-2,3 2 1,0-1 0,-4 5-13,4-2 17,0 3-1,-4-1-3,2 0-4,-6 3 21,5 0-23,-1-1-5,-3 1-40,0 2 36,-8 1 32,3-1-43,0 2-2,-3 2-29,0-2 30,-7 9-4,5-10-3,0-8-6,-4 8-27,1 1 38,-5 4-6,7-7 2,2-7 4,-10 3 8,10 0-1,6 1 0,-1-4 5,1-4 7,3 0 18,-8 2-26,6 5 8,2-7-5,0 0 5,-7 1 32,7-1-27,-1 7-6,1-7 11,0 0-5,0 0 7,0 0 3,0 0-8,0 0-58,0 0 77,0 0-1,0 0-8,0 0-1,0 0 10,8-19-10,2 17-4,-3-3-1,2-1-1,-1 2-13,6-3 17,2 6 0,-2-4-7,0 0 9,0 3 7,0-2-7,2 4-6,-4-2-2,1 1 4,2 1 0,-5 1 0,-1 0 0,1 2-12,-2 1 13,11 18-12,-14-16 11,2-2-1,-10 3-4,6 0 0,1-2 2,-1 4 1,0 2-2,-3-2 33,0 4-28,0 5-7,-3-7 11,0 0-6,-1 5 14,-3-7-9,1 0-1,-5 1 25,2-2-28,-9 11 0,7-14 5,-2-2-7,-6 3-26,6-3 30,-1-3 3,1 2-23,-2-2-24,-2-1-80,3 0 38,1 5-27,-1-8-26,3-1-20,-3 0-8,2-2-69,4 7-50,0-9-17,-2-3-327,1 2-679,2-5 300</inkml:trace>
  <inkml:trace contextRef="#ctx0" brushRef="#br0" timeOffset="53174.1712">4314 6081 251,'4'-6'277,"-4"6"-15,-1-5-25,-5 2-19,6 3-15,0 0-26,0 0-18,0 0-15,17-4-5,-13 4-23,-4 0-14,18 9-23,-5 0 11,1 3 22,3 3-31,7-7-11,-3 16-5,9 7-4,-9 14-1,-1-22 1,-2-7-3,3 24-3,-2 3 0,-6 6 3,-8-18 2,3 0 2,-14-2 9,6 4-9,-2-1-6,-4-1 13,-4-3-13,-8 1 6,5 1-13,-4 13 9,3-22-50,-3-4 32,6 8 22,-9-8-28,5-2-29,-3 1-55,2 1-21,-2 5-53,6-15-64,1-7-80,-3 6-273,7-3-586,7-3 260</inkml:trace>
  <inkml:trace contextRef="#ctx0" brushRef="#br0" timeOffset="54052.0632">4889 6572 106,'-6'-1'222,"6"1"-4,0 0-8,-3-4-35,3 4-3,0 0-9,0 0-7,0 0-5,0 0-8,0 0-3,-1 6-9,1-6-1,0 0 3,0 0-11,0 0-4,0 0-19,0 0 15,0 0 12,0 0-20,-3-9 1,3 9-11,0 0 2,0 0-12,0 0-1,0 0 1,0 0-37,0 0 35,13 0-2,-5-1-3,2 1-3,-3-2-7,15 2-6,-2 3-2,1-8-9,-7 1-11,9 0 17,-1-2-22,0 6-8,-7-4-5,8-1 5,-8 5 20,-3-4-24,1-8-14,-4 9 6,-1 3 1,-3-2 0,0 2-7,0 0 8,-3-2-22,2 1 19,2 1 6,-2-3-19,-4 3 18,0 0-11,3-1-2,-3 1-4,0 0-18,0 0 21,0 0 24,0 0-20,0 0-7,6 0 25,-6 0-32,0 0 3,0 0-1,0 0-19,0 0-27,0 0-2,0 0-24,0 0-12,0 0-22,0 0-18,0 0-25,5-3-33,-5 3-64,0 0 11,0 0-22,0 0-31,0 0-165,0 0-493,-18 6 219</inkml:trace>
  <inkml:trace contextRef="#ctx0" brushRef="#br0" timeOffset="54616.2922">4929 6696 119,'-4'3'163,"4"-3"5,0 0-6,0 0-20,-1 1 20,1-1 6,0 0-14,0 0-1,0 0-21,0 0 17,0 0-1,0 0-11,0 0-2,0 0-14,0 0 9,0 0 2,0 0 0,0 0-13,0 0 9,0 0-20,0 0 4,0 0 1,0 0-20,0 0-18,0 0 10,0 0-4,0 0-46,0 0 37,0 0 34,0 0-39,0 0-3,0 0-40,0 0 55,18 6 10,-10-7-12,7 1 4,0-1-23,6 0 13,6-2-6,-5 2-7,3-4 4,-6 2-1,8-1-15,-2 1 1,-3 1-25,0-1 6,-8 3 26,0 3-27,-4-6-3,0 0-19,-4 5 15,-1 2 2,1-7-8,-1 0 12,-5 3-1,5-2 4,-1-2-2,-1 4-9,-3 0 2,5-3-15,-5 3 15,3 0-10,-3 0-38,0 0 43,0 0 29,0 0-33,0 0-6,0 0 27,0 0-32,4 4-14,-4-4-14,2-9-13,-2 9-54,0 0 8,0 0-25,0 0-18,0 0-18,0 0-8,0 0-41,0 0-39,0 0-46,0 0-34,-5-5-237,5 5-599,0 0 265</inkml:trace>
  <inkml:trace contextRef="#ctx0" brushRef="#br0" timeOffset="60394.2643">5942 6298 52,'4'-11'94,"1"-1"53,-1 3 7,-1-1-21,-1 1 2,1 3 22,-1 1-27,3 5 1,-3-7-3,-2-5-7,0 11 6,0-3-23,0 4-7,0 0-11,0 0-8,-5-4-24,5 4 11,0 0-12,0 0-6,0 0-4,0 0 20,-11 16-24,1-3-8,-4 8-5,-1 2 7,-12 22 1,11-16-5,-6 9 1,-2 11-10,1 2 7,-10 29-1,14-34 4,4 0-2,-6-1-1,11 1-6,3-11-2,0-1 1,2 0 3,0-3 3,5 1-13,3 3 0,-1-10-6,3 3 5,2-4 11,-3-7-17,3-4-13,0 1-22,0 1-25,4 9-28,-2-16-22,-1-8-52,1 4-47,1-4-152,-1 3-384,4-6 170</inkml:trace>
  <inkml:trace contextRef="#ctx0" brushRef="#br0" timeOffset="61241.5932">6217 6645 9,'0'0'143,"0"0"-5,0 0-4,0-7 8,0 7 3,0 0-6,3-2 4,-3-1 8,2-1-15,-2 4 6,2-5-7,-1 2-6,1-2-16,-1 0 2,2 3-6,-3-4-1,0 0-7,0-1 4,0 0-16,1 2 2,-2-2-7,1-1 5,-1 1 7,1 0-22,-2 3 6,1-5-28,-2-1 11,-1 10 15,1-11-21,-1-6-3,1 12-19,1-2 13,-4 0-3,4 5-12,-2-4-3,-6 2 9,7 3-20,3 1-6,-11 1 8,1 6-9,0-2 0,-3 7-4,-1 6 0,3-3-22,-4 4 24,5 8 11,0-14-14,0-1-2,3 3 19,1 1-26,-1 3 7,3-9-8,0-3 0,1 3-5,3 2 6,3-2-1,-3-4 0,0 2 6,4-3-7,-1 3 3,1-1 0,2-3-3,1 1 5,-3-3-13,4-2 27,2 1-10,-1-3-5,0-2 2,6 5 14,-3-9-12,0-13 1,-1 14 8,-3 0-8,2 2-1,0-7-2,-2-1 2,-3 1 0,1-2 11,6-8-17,-6 8 8,1 1-6,-4 1 16,2 0-9,-2 5-3,0-3-19,0 1 36,-2 4 15,0-2-8,1-3 0,1 7-1,-1 0-3,-2 3-7,0 0-6,2-11-13,-4 9 13,2 2-9,0 0-10,0 0 11,0 21-3,-7-4 15,6-1-3,2 19-16,-6-10-4,0 1 13,-3-1 66,4 2-73,-2 5 1,2-4-17,0 2 16,-2 4 11,2-7-13,-2-1-4,2 1 24,-2 0-18,-3 4-2,7-14-4,1-5 2,-4 0-10,4-1 13,2 8 3,-2-12-1,1-1-1,0-1 4,0-1-3,-3 3 6,3-7 11,-1 4 24,1-4 39,0 0-17,0 0 8,0 0 29,0 0-47,13-11-2,-2-4-3,4-31-6,-2 31-14,1-2 8,-1 12-11,5-16 1,-4 3 12,-4 4-12,4-5-17,-3 12 6,-2-4-36,-3 2-8,2 1-45,-1 2-5,-3-2-19,2 4-56,-3-3 0,-3 7-17,8-1-38,-4-3-36,2-4-40,1 3-29,-4 4-159,5-5-513,-4 0 227</inkml:trace>
  <inkml:trace contextRef="#ctx0" brushRef="#br0" timeOffset="62056.6623">6622 6609 146,'1'-10'222,"1"0"-8,1 3-32,-2 0 10,2 7-16,-1-5-14,-1-1-8,0 3 8,1 1-39,-2 2-13,1-4-36,-1 4 12,0 0 0,0 0-16,0 0-10,2 8-13,-4 0 10,-1 3 7,2-1-8,0-4-2,-1 10-8,-1 1 9,3-7 2,-1 9-4,-4 0 4,2 1 7,-2 5-9,4-1 0,-2 5-4,-4-6 7,0 5-1,3-2-9,0 3-5,-1-5-4,1 1 0,2 0 39,0-7-44,-2-11-2,4 19-7,-5-1 9,4 1 0,-3-11-2,4-8 3,-3 8-22,3 2 22,-4 2-14,5-10 9,-1 0-1,-1-2-15,2 1 12,-1-3-3,2 0-1,-2 1 7,0-2-29,0 1 20,1 2-4,-1-4 4,0 0-4,0 1 12,0-4-5,7 0-1,-7 0-10,4 0 17,2 5 4,1-7-7,0-5-1,0 3 38,0-2-36,3 3-12,-2-3 7,1-1 1,-1 0 28,-2-2-40,1-6-5,-3 7-7,-1-1 19,4 0 7,-3 0-16,-1-3-1,0-3-43,-3 0 47,0 11-2,0-14-7,-1-12 4,-4 17-18,4 4 13,-6-7 2,1 7-8,2 0-4,-7-3-22,5 4 32,3 0-2,-4 2-11,-1 0 4,2-1 0,-4 0 7,3 3 2,1 0-27,-2-2 26,0 5 8,3-2-4,1-1 5,1 1-21,1-1 26,2 4-1,0 0 1,-7-6 7,4 4-37,3 2 39,0-9 0,0 9 1,0 0-6,-2-3-14,2 3 14,7-6 1,-2 3-16,3-4 17,-2 1-23,6-1 12,2 2-9,2-2-26,-5 3 38,3 8 0,0-9-31,2-12-22,-5 15-45,-1-1-8,-4 2-34,1 1-33,-1-1-43,-6 1-47,8 0-11,2 0-34,-10 0-202,7 3-536,-2 0 238</inkml:trace>
  <inkml:trace contextRef="#ctx0" brushRef="#br0" timeOffset="62304.228">7014 6817 53,'1'-4'296,"-1"4"-12,2-3-15,1-7-8,-3 10-15,1-2-27,-1 0-20,0 2-20,0 0-22,0 0 1,0 0-39,0 0-11,0 0-15,0 0-8,6 12-10,-6 0-4,-2-3-7,1 6-16,-2 0-2,-1 1 26,-1 4-66,0-6-29,1 1-16,-2 2-57,-4 13-54,10-17-48,-4-11-43,0 8-153,1 2-427,3-5 190</inkml:trace>
  <inkml:trace contextRef="#ctx0" brushRef="#br0" timeOffset="63708.1992">7466 6394 27,'0'-3'226,"0"-1"17,-3-1-13,3 2-6,3-1-17,-3 4-13,0-5-6,0 5-13,0-3-21,0 3-8,0 0-32,0 0 2,0 0-15,0 0-27,0 0 9,0 0 8,-3 12-26,2-9-7,-3 11 2,-1 3-24,0 0-2,-2 9 3,1-3-6,-4 5-20,6-3 23,4-15-7,-4 18 3,-5-3 0,-2 1 38,7-7-43,-2 4-2,1-7-20,2 4 25,-3-4 4,5-6-11,-2-5 2,2 7-9,0 0 3,-1-1 1,0-2-6,2-6 8,-3 2 4,0 2-12,6-3-5,-6-1 9,3-3-1,-1 7 40,1-2-16,0-5 10,0 0 6,0 0 15,-1 5 13,1-5 23,1 4 3,-1-4-14,0 0 23,0 0-12,0 0-14,1-17-5,-1 12-11,2-1-11,-1-6 1,2 1-12,-1-1-1,-2-4-24,4 0 1,0-13 5,-2 14-3,0-2 0,3 0 28,-1-1-30,-4 9-11,4-10-6,-1 1 5,0 2-5,1-2 1,-1-11 5,0 15-30,1-1 29,-6-13-1,7 16-4,0-3 10,-1 4 0,2-5-12,3 3-6,-2-1-5,0 1 3,4-3 16,-7 4-21,3-5 8,-2 7-36,3 2 32,0 3 0,-1-3 0,0-5-5,0 7-10,0 1 16,-1 3-5,4-2 5,-2-2-4,-3 1-6,2 3 6,1 1-2,1 1 4,-1-2 3,-1 4-7,0-1 1,2-6 3,-3 10-13,3 2 4,-2 2 15,0-3-14,0 0 0,-1 2-9,-2 4-3,1 4 3,1-6-17,-4 2 13,-4 0 9,4 0-40,2 2 4,-4-1-1,-1-2 0,-8 4 40,6-3-39,-4 11-2,0-8-15,-1 1 29,-9-1 15,9-3-14,-4-3 7,2 1-20,-2 2 23,-5 12-1,5-15 2,4-3 2,-6 2 2,4-1-2,4-5 0,-6 5 9,5 0-4,-4-2 18,5-2-9,0 7-3,2-8-14,-2 0 23,2-1 27,4-1-33,-4 4-11,2-3 2,2-1 12,-5 1-1,5-1 2,0 0 2,0 0 50,-4-5-52,4 5 3,0 0 11,0 0 6,0 0 21,0 0-18,0 0 6,0 0-5,0 0-5,0 0 29,0 0-31,0 0-3,12-6 20,-5-1-15,-1 6-1,1-6-7,0-2-6,-1 4-23,2 0 24,2-1 2,1 2-4,-2-3-1,-2 1 28,2 2-32,1-1-3,0 2 6,-1 0 1,-2 2 26,3-2-24,-2 2-2,1 0 6,0 1-13,-2 9 3,3-12-2,-1-3-5,-2 7 2,1 0 10,-2-2 3,2 2-4,-2 3 5,-2-3 33,5 2-44,-1-2 9,-4 0-2,1 3-4,-1-3 42,3 3-48,-4-4 4,2 5-15,-1-1 19,-1 5 9,2-3 5,-5-6-24,5 1 4,-2 6 3,1-2 4,-2 0-3,0 4 1,-2-1-13,2-4 18,-1 4 2,1 0-10,-2-2 8,2 4-12,-2-5 17,-1 2 1,0 0-5,1 0 14,-2 2-14,2-2-2,0-7 14,-3 4 14,2 1-33,-1 4-1,0-2 4,-1-2 2,-3 3-19,6-1 21,0 3-3,-2-3-2,-1-1 5,0 1-32,0-1 40,-3 6 0,4-8 18,-3 1-25,0 11 5,2-14 2,3-2-5,-7-2 24,4 6-27,-1 0 8,0-3 4,-1 6-12,0-4-13,-1 1 20,3 7 0,-8-7 6,4-1-9,-3 1-8,0-1-1,2-3 7,-1 4 11,-5-2-10,2 2 1,0-4-11,0-10 14,2 14-5,-4-3-1,1 0-7,3-2 12,0 1 0,-4-2-8,5 1-5,3 8 3,-7-17 0,5 8 2,-1-2 6,2-1-25,0 1-5,1-2-52,1 1 6,1 2-1,-1-1-54,1-5-26,1 8-31,2-2-29,-3-1-45,4 4-46,-3-5-47,3 5-184,0-7-574,0 7 255</inkml:trace>
  <inkml:trace contextRef="#ctx0" brushRef="#br0" timeOffset="64125.7155">8027 6749 69,'0'0'135,"0"0"-35,0 0 12,0 0 14,0 0 19,0 0 11,0 0 9,0 0-4,0 0-10,5 0-1,-5-4-1,0 4 5,3-3-3,-3 3-12,4-2 18,-4-3 4,0 5-23,0 0-2,0 0 19,0 0-46,0 0-18,0 0-30,0 0 12,-6 19-8,5-13-11,-1-2 4,-3 6-21,1 2 12,-2 6-9,-1-2-2,-1 2-2,1-1 39,0 1-54,1-1-4,1 0-30,-1 3-9,0-11-6,-1 0-55,2 2-28,0-2-53,4 0-15,-3 4-40,2-6-33,1-7-176,-2 5-463,3-5 206</inkml:trace>
  <inkml:trace contextRef="#ctx0" brushRef="#br0" timeOffset="64959.7468">8268 6541 42,'2'-12'253,"3"0"0,-1 10 0,0-9-21,-1 5 13,-1 3-1,0-2-18,-2-8-20,3 10-32,-3-1-8,0 4-17,3-3-18,-3 3-18,0 0-2,0 0-23,0 0-6,-6 11-12,4-1-8,-3 2-23,2-1 16,-4 12-8,3-7-17,-2-2 14,-1 11 0,3-10-11,0-8-3,-2 11 53,3-1-63,-1 2-1,1-5 5,-1-1-5,-3 1-11,4-3 15,2 0-3,-2-1-1,3 0-1,-2-2 19,1-2-21,1-6 2,-3 8-30,5-1 35,-4 5 17,0-8-31,2-4 11,0 0 10,0 0 22,0 5 27,0-5 19,0 0 15,0 0 21,0 0-23,0 0 9,0 0-14,0 0-11,0 0 1,0 0-20,6-28-3,-3 17-24,0-3 8,0 3 2,0-8-9,1-12-10,0 14-9,-1-1 1,3 0-1,-2 2-6,-1-2-3,-3 2-16,4 0 19,3-10-20,-3 16 15,-2 1-2,-2 1 19,2-1-26,-1-1 6,0 3-19,0-2 19,-1 8 2,2-5 0,-1-5-2,1 9-17,-2-3 16,0 5 2,0 0-7,4-3-4,-4 3-28,1-4 33,1 2-10,-2 2-4,0 0 8,0 0 4,0 0-5,0 0-7,0 0-25,0 0 33,11 14-9,-8-10 10,0-5-3,2 12-28,2 0 30,0-3-1,2 9 0,3 3 2,-7-2-16,7 4 15,0-9-2,2 10-3,0 0 3,1-3 21,-1-1-21,-1 0-3,-3-1 19,0-4-17,-1 8-3,-1-11-4,0-6-4,-2 2 3,1 1 2,-2 0 8,0-1-4,-1-1 5,-2-1-3,1-4-1,0 1 1,-1 0 7,1 1 0,-1 1 46,-2-4-2,5 6 14,-5-6 7,0 0 18,2 11 13,-2-11-1,5-14-19,-5 8 1,5-3-9,-1 2-4,2-7-10,3-1-9,-5-1 19,4 0-33,1-1-3,-1-9-6,1 4 3,2-2-11,-4 0 1,0 5-1,-1 1 8,-3 0-17,1 13 4,0-13 3,0-7-9,-1 9 18,0 5-21,0-2-2,-2 2 3,0 1-3,1 1-4,-2 1 1,0 0-2,1 1-8,-1 2 8,-1 2-5,1-1 5,0 4 13,0 0-18,3-3-4,-3 3-23,-3-6-16,3 6-24,-2-5-25,2 5-38,2-8-30,-2 8-39,0 0-48,0 0-35,0 0-43,0 0-33,-7 11-70,7-7 4,-3 0-311,-1-3-796,4-1 353</inkml:trace>
  <inkml:trace contextRef="#ctx0" brushRef="#br0" timeOffset="65386.4516">8738 6210 123,'0'-6'282,"0"-10"-10,-4 10-1,2 1-6,1 2 18,1 3-14,-3-5-29,3 5-14,-1-8-16,1 8-17,0 0-20,-2-19-15,2 19-6,0 0-17,0 0-9,0 0-2,0 0-11,0 0-6,0 0-12,0 0 4,0 0-9,0 0-25,0 0 35,0 0-37,0 0-15,0 0-1,0 0-7,7 11-10,-1-7 10,2-7 8,2 11 37,6 4-43,-3 17 11,3-19-8,3 1 1,-4 6 4,6 0-13,2-4-4,-5 8 0,-1-1 0,-3 4 0,3-3-9,-1 1 0,-4 3-4,0-2 3,2 4 13,-7-4-5,1 0 0,-2 1 9,-2-5-3,-3 12-1,-1-12 1,-1-2 4,-6 9 11,1-2-13,3 4 0,-6-5-2,-5 1-2,-1-2-13,-1 2 14,-1-9-5,1 9-24,-4-6 20,4 3 5,-1-2-65,-3-4-42,2-1-5,0 1-103,3 4-57,0-11-49,0-4-59,-3 6-47,4-6-284,-4 11-735,2-10 325</inkml:trace>
  <inkml:trace contextRef="#ctx0" brushRef="#br0" timeOffset="68622.5553">755 7239 43,'0'0'79,"0"0"7,0 0-8,0 0-6,0 0 6,5 9-17,-5-9 24,4 2 13,-1 1-13,-3-3 5,0 0 2,11 0-2,-1 8-1,-1-7-6,1-2 5,2 1-19,5 0 8,1 1-9,-2 0-11,4-4-2,-6 5 8,8-3-20,-5 15 1,0-14-7,4-1-3,-7 1-10,7-2 5,2 0 1,-4-1-4,4 3 4,-6-2 5,4 2-6,-1 2-2,1-4-7,0 0 9,6 0 13,-4-6-11,-1-1-3,6 6-3,-4 2 4,4 2-4,-4-4 1,10-24-6,-10 31 9,-3-7-11,6 8-1,-7-5-2,2-11 1,-6 12-25,5-1 25,1 3-3,-2-3-2,-2 0-3,-5 0-8,5 0 12,9 2 0,-11-2-8,5-2-1,6-1 0,-12 3 5,9 3 0,-3-6-11,2 3 12,1-3 14,-2 2-19,1 0 0,-1-1 0,-1 1-1,3 4 9,-1-3-11,-1 0 1,-1-1 14,2 0-17,1 4-1,-9-4 3,1-8 3,-2 11-4,7-2 3,-7 6-2,2-7-1,-1 1-2,1 0 9,3 1-2,5-12-5,-7 14 3,0-1-6,3-2 11,1 4-9,0 0-4,-7-4-15,2 1 26,8-1-25,-9 3 20,6-20 1,3 22-14,-8-1 17,9-1 14,-4-2-16,-1-9 1,-7 13 12,5-4-17,9 12 4,-12-15-2,8 0-1,-6 3-7,4-1 5,1 4 4,-2-4-5,1-5 3,-7 6 11,9-2-13,1 1 3,-9 0-2,1 1 3,0-1-14,4 1 13,3-2-2,-5 1-3,2-1 6,5 1 23,-8 0-25,-1 7-1,3-7-39,-3 1 42,22 1 33,-23 0-36,-2-6 3,-3 5-20,5 1 17,8 8 10,-9-10-9,-1-7 5,-2 7-10,3 3 9,-3 5-6,3-8 2,2-8 1,-5 8 27,6 0-28,7 6-6,-8-4 0,-1-1 5,0-1 1,1 0-2,11-8 6,-15 11-4,1-1 0,3-2-3,-1 0 5,1-2-2,-2 2-12,1 1 15,-6-1 17,5 1-22,1-2 0,-1 1-29,2 1 33,-2 2 35,7-3-38,-7 0 1,0 0 25,1 0-27,3 13-4,-2-16 8,4-16-10,-6 23 7,-1-2-2,1 1 2,7-1-1,-4-1 1,-7-1-33,11 0 34,0-3 4,-9 3 1,6 2-2,-8-1 18,7-2-19,6-1 7,-7 2-14,5 0 17,-7 2-35,9 0 40,-6 2 0,5-3-9,-1 2 9,-5-3 42,5 1-45,0-6-1,3 5-2,-9 4 7,-2 8-4,10-11-2,-8-1-1,8-1 9,-8 2-2,10 8-5,-2-12-4,-9-3 3,-1 6 4,2 1-6,-2-7 0,3 6-2,6 0 4,-15 0-9,14 4 12,3-2-2,-3-1 2,-5-1-3,-1 0-1,8 0 4,-1 4 3,1-4-11,-2 3 13,3-3 0,0 0-1,-3-10-6,3 13-41,0-3 45,-2 9 23,1-9-27,-2 2-2,0-2 5,-1 1-5,-9 3-3,8-4 2,-1 0-1,-3 0 1,1 0-4,3 15 3,-3-18-2,5-1 5,-7 3 6,3 1-5,6-3-2,-9 3 2,1 0-1,-2-1-18,8 1 26,-1-5 4,-5 6-17,8-1 18,-8 1 15,8-2-10,-2-7-10,0 12-17,0-1 18,-5-1 62,6-3-71,1 6-1,-1-3 3,-1-1-4,2 12 0,0-16 1,1-8 0,-2 12-11,-1 0 8,-8 4 3,14-2-2,-5-4 1,2 2-6,0 0-2,1 2 2,-5-2 1,-3-1 1,7 0 9,-13 0-14,3 0 7,-5 0-6,-9 0 1,0 0-18,14 0 21,-14 0 0,8-1-32,-8 1 32,0 0-31,0 0-26,0 0-48,0 0-68,10-3-32,-10 3-66,0 0-236,0 0-543,13 0 240</inkml:trace>
  <inkml:trace contextRef="#ctx0" brushRef="#br0" timeOffset="70541.0918">5514 7354 19,'0'0'107,"0"0"0,0 0-1,0 0 0,0 0 13,0 0-19,-3-3-6,3 3 1,0 0-2,0 0 8,0 0-28,0 0-8,0 0-19,0 0 9,0 0-6,0 0-7,7-5-4,-3 4-7,-1-2-5,-3 3 2,10 0-4,-3-2-9,-3 0-9,6-2 17,6 3 1,-2-3-3,1 0 6,-1 1-7,2 2 2,6-3-7,-2 2-9,-3 2 18,4 9 1,2-12-4,-1-12 1,1 15-8,1 0 9,2 7-1,-3-7-5,4 0 1,-6-2 6,4 2-5,6 0 0,-5-3-10,3 2 10,-2 2-1,1-1 3,0-8-4,3 8-28,7 0 45,-8 6-4,8-8-9,0-16-4,-11 22 16,2-3-15,12 7-5,-14-8 2,1 0-1,-5-3-10,6 2 11,0-7 12,0 8-20,-2 4 8,-2-5 9,5-4-10,-2 2 3,-3 3-22,3 0 21,2 1-3,-2-2 3,-3-7-5,0 8-3,4 0 0,-4 9-2,3-10 3,-5 1-5,-2 0-11,2-3 15,3-1 0,-10 4 0,-1 2-4,5 0 0,-3-2 1,0 13-3,-4-15 1,2-3 3,8 6 7,-8-4-10,5-5 6,-2 8-16,2 0 13,2 2 1,1-2 1,-2-2-2,-1 1-4,2-1 10,4 0-4,-5 2-2,1-3 1,-6 6 11,4-3-10,1 0-1,-2 0-19,-2 4 24,0-1 13,6-5-16,-2 1 6,-2 1-26,-2 1 28,0 2 2,4-2-1,2-6 2,-9 8 6,9-2-11,5 0 7,-8-1-7,2 0-3,-2 0 7,-5 0-8,2 3-5,-1-3-2,-1 0 5,1 3 16,6-6-21,-6 17 5,1-15-4,-2 0 4,9-1-3,-10 4 5,3-6-5,-3 6 8,2 0-8,6 0 2,-8-2-3,0 0 2,-2 3 11,2-3-14,4 0 0,-4 1-16,2-1 17,5 0 18,-7 0-22,3 2 0,-3-2 4,0 0-5,3 6 1,-2-6 2,-1-3 3,1 4-18,-3-1 16,6 1 4,-2 0 0,-3-1 3,-5 0-3,9 0 5,-2 3 1,1-3-7,-1 2 8,8-2 22,-8 2-25,2-2 0,6 1-17,-4-1 18,-4 4 0,7-4 0,-1-7 1,-1 10-8,1-4 9,-7 1-4,7 2 3,2-1 0,-9 1-20,2-1 23,-1 6-7,-1-11-10,0 4 18,-4 1 16,4-1-21,0 7 4,2-8 15,-5 1-15,-4 2 1,9-4-2,2-16 3,-3 20-12,-1-2 13,8 7 3,-7-9-2,6 0 4,-5 4-6,1-4-3,4 8 3,-7-7-8,3 0 0,-3 0-4,3 1 9,-3 1-7,3-1 21,-3 0-18,0 0-3,1-1 2,-1-9-4,-1 10 3,3 2 8,-2-4-12,1 2 5,1 0 5,-5 0 4,3 2-11,3-2 8,-4 0-14,-4 0 10,7 0-12,-6-2 16,0-2 3,-2 5-8,2-1 7,1 13 11,-2-16-4,-2-2-1,4 5 27,-4-2-28,4-1 6,-4 2-6,3 0 12,-3 0-21,4 1 22,2 1 7,-3-2-15,1 1-18,2-3 31,-3 1-30,-3 1 9,-1 1-15,1 0 23,2 12-5,-4-15 6,-1-5 11,-4 8-24,5-1 17,1 1-3,-6 0 10,11-3-2,-11 3 15,10 0-33,-10 0 2,7 0-17,-7 0 24,7 0 0,-7 0-12,6-2-7,-6 2 2,4-2 5,-4 2-20,0 0 16,10-1 4,-10 1-9,1-1 9,-1 1 5,0 0 0,0 0 10,0 0-14,6 2 6,-6-2 1,0 0-38,0 0 38,0 0-1,0 0-7,4 4 1,-4-4-3,0 0-2,0 0-5,0 0-3,0 0-37,0 0-46,0 0-39,0 0-33,0 0-36,0 0-46,0 0-58,-25-5-52,5-1-293,-7 6-688,-13 0 305</inkml:trace>
  <inkml:trace contextRef="#ctx0" brushRef="#br0" timeOffset="71870.7559">1801 7471 95,'0'0'102,"0"0"-58,0 0 58,0 0-11,0 0 0,6 8 9,-6-8-42,1 3 42,0 5 1,-1-8-32,3 0 19,-3 5 12,0-5-14,0 0 4,0 0 25,0 0-24,6-7 5,-6 7 8,0 0 0,0 0 6,0 0-2,0 0 1,0 0 0,0 0-2,3-3-14,-3 3 9,0 0-4,0 0-16,0 0 22,0 0 15,0 0-11,1-4-7,-1 4-4,0 0-15,0 0-14,-5-6-3,3-3-9,1 7-1,1 2-15,-2-6 2,-1 4-9,-1 0-8,4 2 35,-4-2-31,4 2-11,-7-2-14,3 2 12,4 0 33,-9 0-40,2 8-4,-3-8 5,2 3-10,-1 4 11,1-2-14,0-10 2,-2 16 4,0 0-4,3-1 2,-3 1-3,3 2 1,1-4-15,-1 1 13,4-3-6,-1 4 0,-1-2 7,3 3-11,-2 1 9,4-2-3,-1 0 16,1 0-17,1 13 13,1-13-4,0-10-7,1 9 7,0 2-7,5 4 6,-6-7-3,3 2-1,-2-1-4,4 0 5,2 2 3,-4-1-10,1-3 11,-2 1 17,2-1-18,2 15-7,-1-16-3,-4 0 7,11 15 9,-10-15-7,-1-5 2,4 3-8,-4-3 8,1 5 1,-1-1-1,4 1 2,-3 0 11,2 0-11,5 18-4,-8-16 1,1-2-1,1-1-22,-4 0 25,0-1 1,2 1-22,-3 0 24,7 3 7,-7-4-14,0 12 1,0-11 6,0-1-5,2 2 2,-4-3 5,2-4-1,0 6-18,0-2 12,4-1 3,-4-3 8,-4 7-2,4 0-15,-1-4 27,-1 2 9,1-1-11,-2-1 14,3 0-9,-3-1 8,-1 0 0,1 1-26,-1 1 33,3 1 5,-5-3 3,6-2-7,-9 0-28,4 3 28,-3-1 7,2 3 0,-3-8 1,1 6-10,2-3 19,2 5 7,-3-8-7,-3 2 1,2-3 2,-1-2-7,2 6 0,-1-4 3,-1-3-4,5 6 6,-4-6-6,1 1-9,1 1 22,0 1-23,2 1-5,-2-5-2,2-1-3,4 0-24,-3 0 16,5-2-3,-5-2-1,0 0-8,3 0-4,-1 1-11,-1-7 3,2 9-14,3 1-19,-1 8-25,-1-12-21,-1 2-41,0 4-3,1 4-76,-1 3-46,6-2-39,-2-3-34,-4 5-48,6-2-234,9 2-650,-15 0 288</inkml:trace>
  <inkml:trace contextRef="#ctx0" brushRef="#br0" timeOffset="72550.2104">2594 7595 184,'0'0'204,"0"-10"-7,-3 8-31,3 2 20,0 0-4,0 0-3,3-4-4,-3 4-9,0 0-24,0 0-9,0 0-8,0 0-2,0 0-20,0 0 11,0 0-12,0 0-9,0 0-1,0 0 18,0 0-34,0 0 0,0 0-18,0 0 8,0 0-7,0 0-1,0 0-6,0 0 7,0 0-14,0 0-8,0 0 1,0 0-6,0 0-4,0 0 1,0 0-13,0 0-1,0 0 10,-13 3 2,13-3-2,0 0-3,-5 1 11,5-1-10,0 8 21,0-8-13,-8-9 12,3 9-24,-2-3 26,4 3-11,-4-1 5,7 1-3,-15-3-5,8 2 4,2 6 0,-2-5-2,-3-1 2,5 1 9,-6 1-23,-1-12-15,0 17-20,0 2 37,-9 4 10,7-3-18,0 16-10,1-13-8,-2 10 15,2 5 1,-2-6-6,2-9 4,-1 15 22,1-1-33,9-6 0,-6 7 0,0 4-2,2-2-5,2 0 9,2-4-6,1 2 0,3-8 9,0 6 22,0-7-32,3 2 7,1-1-10,-1-4 8,7 13 9,-3-15-9,-1-8-12,2 6-29,2 1-8,1-2-24,3-3-34,-1-2-38,-3-2-23,5 1-67,13-6-45,-11 1-261,0-3-587,-1-1 260</inkml:trace>
  <inkml:trace contextRef="#ctx0" brushRef="#br0" timeOffset="73536.4706">2894 7768 195,'0'0'185,"0"0"13,0 0-9,0 0-7,0 0-5,0 0 0,0 0-11,0 0-12,0 0-1,0 0-10,0 0-6,0 0 1,0 0-3,0 0-19,0 0 9,0 0 21,7-2-46,-7 2-1,0-8-7,0 3 7,0 5 8,3-4-1,-3-16-4,0 13-9,1 3 2,2-8 4,-3 8-9,-3-3-6,-1 1-50,4-2 50,4-1-17,-4 4 0,-1-1 4,5-2 17,-4 2-30,-4-3-5,1 3-20,0 2 11,0 1 4,-1-4-11,0-3-3,1 8-4,-2-2-9,-4 6-1,5-4 0,-2 0-6,-8 1-19,7 1 14,3 3-8,-6-1-1,0 5 11,-4 0-18,1 3 10,-2 7 8,5-9-9,-1 1-2,2-1 10,2-1-12,-4 7 2,4-6 6,1 1 2,-1 10-13,2-11-3,-1-3-1,1 4-48,2-1 61,4-2-7,-4 0 7,2 3-5,-3-1 35,4 1-43,0-8 0,2 7-2,-2-1 14,6-1 42,-4 1-49,0-7-6,1 6-11,1-3 21,-1 9-3,4-9 4,0-2-2,0 3-19,3-4 12,11 3 17,-12-3-8,-1 0-7,-5 0-26,8-3 37,0-2 4,-2 1-2,-1 0 2,-1 0 8,3-1-4,-3 3-5,0-5 2,0-1-4,9 0 10,-12-2-11,2-1-5,-2-1-58,2-3 71,-1-14-7,-1 20-3,0-1 11,-4 2-34,5-1 31,2 6-5,-4-7 5,-2 4 9,-1 1-34,0-1 35,3 4 3,-3 2-45,1-7 43,-1 7 2,3-4-8,-3 4-11,0 0-16,0 0 13,0 0 3,0 0-5,0 0 0,-4 18 42,1-5-45,0 5-2,-5 7 5,-1 3 3,2 2 22,-1 0-31,-1-6 6,0 10-21,0-4 31,2 3 32,-1-3-50,-1 5-3,5-15 18,-2-3-6,2 2-7,0-3 4,1-11-5,2 8 2,-2-4 5,0-2-5,3 0 0,0-1 10,-4-1 7,4 1-7,0-6 0,1 4-27,-1 0 25,-4-1 43,4-3-34,0 0 5,0 0 37,1 5-8,-2-1-10,1-4 2,8-20-6,-2 12 9,4-2-9,11-5-6,-12-1-10,6-2-2,-4-3 18,1 1-13,7 3-5,-10 3-3,-1 2 3,-5 0-9,4 4 5,0-6 3,0 7-7,-4 2-3,0 2-2,1-4-30,2-10-27,-4 15-9,1 0-55,-3 2-30,2-1-21,-2 1-38,4-5-21,-4 5-47,8-7-44,-5 5-40,-3 2-210,8 0-618,-8 0 273</inkml:trace>
  <inkml:trace contextRef="#ctx0" brushRef="#br0" timeOffset="75067.6147">3636 8020 123,'0'0'283,"0"0"-2,0 0-19,0 0-7,0 0-7,0 0-16,0 0-1,0 0-6,0 0-14,3-12-19,-3 12-24,0 0 26,0 0 3,0 0-28,0 0-25,0 0 28,0 0-33,0 0-5,0 0-7,0 0-16,0 0-23,0 0 19,0 0-19,0 0-2,0 0-7,0 0-15,0 0-4,0 0-6,0 0-37,0 0 35,0 0 9,0 0-29,-3 15 2,3-15 1,-1 2-7,1 5-4,1-4-3,-1-3-3,3 6 47,-1 2-60,9 12 0,-10-11 6,-1-2 0,2 3-5,0-3 3,0 4-7,-2 0-35,-2 0 3,1 2-7,-2-3-45,-2 10-28,0-9-43,-2 2-12,-4 10-34,3-10-35,1-11-37,0 9-45,-1-4-273,7-2-637,-6 2 282</inkml:trace>
  <inkml:trace contextRef="#ctx0" brushRef="#br0" timeOffset="75702.3059">3996 7757 138,'5'-3'211,"-5"-1"-12,0 4 10,2-4 6,-2 4-10,1-4 0,-1 1-24,1-1 17,-1 4 3,0 0-15,0-11 9,0 11-33,-1-2 14,1 2-20,-3-2-16,3 2-16,0 0-36,0 0 12,0 0-10,0 0-17,-5 8 2,2-3-32,-6 7 16,-2 4-3,-3 1-31,0 1 18,-10 25 18,13-25-29,2-3-1,-5 4 22,7-2-33,0 11 3,-1-11-6,3-1-5,2 0 9,1-4-35,3 2 7,-1-2-6,1 0 2,-1-2 37,3-1-30,2 8 0,3-9-27,-4-1 44,2 3 17,1-4-11,3-7 8,0 7 21,5-1-17,-6-2-2,2-1 12,0-1 4,-8-1 44,11-1-42,3 1 12,-6-4-9,0-2 9,2 2 16,-3-2-5,-1-7-3,0 4-27,1-5 30,-6 6 0,9-13-10,-2-5 3,-5 9-26,4-7 7,-7 6-9,5-5 2,-1-2 2,-10 5-12,9 2 5,2 6-3,-5-5-10,-3 2 0,2 2-3,-2 4-4,-2 0-5,-1 1 10,-1-2-14,-3 5 15,0-5-22,-3 6-2,-1-3 28,-5 4-66,-2 13-19,-1-13-15,0-3-24,-9 8 5,15-2-48,5 4-30,-2-1-24,0-2-23,-3 2-2,5 2-60,5-2-8,3 0-36,0 0-209,0-3-580,3 4 256</inkml:trace>
  <inkml:trace contextRef="#ctx0" brushRef="#br0" timeOffset="76037.3584">4187 7567 191,'0'-7'317,"-3"3"0,2 1 12,1-2-50,-3-7-17,4 12-10,-1 0-41,0 0-22,0 0-20,6-8-16,-3 7-20,5 1-13,-1 2-6,9-2-10,-2 6-18,-6-2-23,14 3 17,-1 4-9,1 2-11,-2 3 13,2 1 8,-2 3-19,-1-3-11,2 7 44,-6 3-37,2 28-3,-6-32 4,-2-9 1,-6 16 27,2 5-39,5-4 2,-10 5 3,-3-1-7,1-2 3,-6 2-3,1-8-5,-4 3-25,-2 2 18,1-3 25,-5 0-59,3-3-48,-6 2-52,-7 7-48,-4-8-54,3 6-63,8-15-66,-16 13-258,3 4-636,9-19 281</inkml:trace>
  <inkml:trace contextRef="#ctx0" brushRef="#br0" timeOffset="77221.9604">1736 8726 115,'0'0'211,"0"-6"-1,0 6-9,0 0-1,0 0 3,0 0-20,0 0-9,0 0-20,0 0 2,0 0 6,0 0-29,0 0-5,0 0 0,0 0-17,0 0-12,0 0-3,0 0-4,0 0 1,0 0 3,0 0-14,0 0 0,0 0-4,0 0-5,0 0-6,0 0-5,0 0-20,0 0 16,0 0 25,0 0-25,-5-3-16,5 3-21,0 0 23,0 0 0,0 0-3,0 0-3,0 0 13,0 0-22,0 0-5,0 0 0,0 0-3,-9 2-18,9-2 16,-1-6 1,1 6-25,0 0 19,0 0 3,0 0-9,0 0 2,0 0 24,0 0-24,-2 11-5,2-11-5,0 0-2,0 0-10,0 0 15,0 0 5,0 0-14,0 0 9,0 0 2,0 0-4,0 0 5,0 0-25,0 0 25,0 0-4,0 0 1,0 0-3,0 0-9,0 0 11,0 0-1,0 0 3,0 0 0,0 0-6,0 0-1,0 0 0,0 0-24,0 0 29,0 0 12,0 0-9,0 0 3,0 0 13,0 0-21,0 0-2,0 0 3,0 0 2,0 3 11,0-3-19,0 0 7,0 0-8,0 0 7,0 0-24,0 0 21,0 0 5,0 0-23,0 0 31,7 14-3,-7-14-9,0 0 6,0 0-7,0 0 0,0 0 6,0 0-2,0 0 1,0 0 25,0 0-31,0 0 4,0 0-6,0 0 8,2-16-18,-2 16 18,0 0-1,0 0-16,0 0 14,0 0 0,0 0 0,0 0 0,0 0 20,0 0-23,0 0 0,0 0 1,0 0-2,0 0 25,0 0-21,0 0-1,0 0-10,0 0 12,0 0 9,0 0-11,0 0-2,0 0-5,0 0 2,0 0 4,0 0-3,0 0 6,0 0 8,0 0-11,-3-4 5,3 4-6,0 0 6,0 0 4,0 0-11,0 0-2,0 0-19,0 0 26,0 0 6,0 0 2,0 0-1,0 0-8,0 0 3,0 0-6,0 0 5,0 0-13,0 0-8,0 0-45,0 0-37,0 0-35,0 0-26,0 0-43,0 0-58,-4-1-46,4 1-174,-10 2-523,6 0 231</inkml:trace>
  <inkml:trace contextRef="#ctx0" brushRef="#br0" timeOffset="85416.63">3184 8084 69,'0'-2'166,"0"-1"-7,0 3-11,0 0-4,0-15-7,0 9-25,2 5 17,-2 1-1,1-6 0,0 4-3,-1-2-5,1-1-7,-1 5 2,5-8-1,-2 5-1,-1-2 16,-1-1-20,1-4-6,1 8-26,-3-1 28,3 0 17,-3 3-18,3-7-10,-3 7-10,0 0 10,4-4-6,-4 4-10,0-4-9,0 4-35,0 0 17,7-7-17,-7 7-5,0 0-3,0 20 4,-3-3-10,6-7 5,-3 18-21,0 3 13,0-3-5,-3-1 2,3-9 1,-1 10 6,1-5-13,-6 6 11,6-12-10,0-7-4,-2 7-26,0 0 34,2 12-2,-1-17-2,-1-2 5,-3 2 1,5-2-11,2-7 4,-3 2-5,1 2 0,0-3 2,0-4-2,0 0-1,0 0 2,0 0 4,-4 10 14,2-6-18,2-4-3,0 0-11,0 4-8,2 3-6,-2-7-32,0 0-29,0 0 4,0 0-60,-4-15-27,4 15-19,0 0-41,-12-3-23,12 3-167,0 0-454,0 0 201</inkml:trace>
  <inkml:trace contextRef="#ctx0" brushRef="#br0" timeOffset="86428.7289">1779 8797 41,'0'-12'162,"0"5"-8,0 1 4,2-1 26,0 1-30,-2-5-11,0 5 5,1 3-23,-1 3-3,-1-7-4,1-1-7,0 6-4,-2-1-11,8-6-10,-6 6-10,0 3-2,0-3 12,0 3-32,0 0-8,0 0-13,-10 0 3,10 0 18,-7 0-32,-3 6-2,3-3-12,-6 5 10,2-2-3,-3 7 0,4-11-5,-2 9 11,-4 6-15,6-1 0,0-3-3,2-1-2,-2 2 14,4 1-15,1-3 0,-1-2-17,2 4 23,4 1 9,-3-7-19,1 3 1,2 1 16,0-2-18,2 9 6,-2-6-1,3-6-1,4 9 1,-3 1-2,3-2 3,0-3 3,-3 3-3,2-1 30,-1 3-32,4 7 1,-5-14-3,2-1 4,4 3 4,-6-1-3,2 1 1,-2-2 3,0 0-5,0 19-3,2-18 7,-2-4 0,1 3-6,-3 2 7,5 5 6,-4-4 3,-3-4-5,0 2 4,-3-1 3,3-4 1,-1 5-16,-2-1 18,3 0 2,-3-1-7,-4 1 0,4 0 0,-1-4 2,1-1 0,-1 2-3,-1-10-2,-4 11 18,2-4-18,3 0 2,-6 0-5,0 0 3,0-3 1,-1-1 1,0-9 4,-2 9-16,3-4 15,-3 1 18,2 2-12,0-7-4,-2 1 9,3-3-17,5 7 2,-4-11 0,-2-12-2,3 13 12,2 1-11,3 2 2,-1-6-6,0-2-2,5 1 0,-2-2-5,2 0-1,3 2-24,2 0 25,1 4 1,0-1-19,3 0-21,-2 3-10,2-1-33,7 8-26,-10-1-22,5-4-45,-4 2-41,2 5-179,11 1-428,-13-2 190</inkml:trace>
  <inkml:trace contextRef="#ctx0" brushRef="#br0" timeOffset="86857.7594">2349 8797 109,'1'-4'189,"-1"4"-2,-1-7-2,-2 3-22,3 4-5,0 0 10,0-2-41,0 2-9,0 0-32,0 0 7,-7 6-10,2-5-9,0 3-9,-2 2-21,-4 4-7,5 1-5,-8 7 4,-1 3-9,2 6 4,-4-2-2,3-4-1,1 7-7,-1 2 2,7 3 26,-5-6-30,0 2-3,1 4-2,3-1 0,6 2 2,-2-2 2,1-22-8,0 16 10,3 4-10,-4-14 0,8 4 1,-2-3-4,-4 0 5,7-2-3,6-3-1,-7-1-25,0 0-8,2-3-28,2 0-7,-1-6-18,2 3-52,2-1 1,10-3 7,-8-1-169,-2-5-315,3 5 141</inkml:trace>
  <inkml:trace contextRef="#ctx0" brushRef="#br0" timeOffset="87662.9414">2670 9132 141,'3'-8'186,"0"-1"-1,2 0 3,-2-3-20,-1 0-12,0 3-3,0-1-11,-1 5-3,2-9-19,-3 1-9,3 6 5,-3-1-14,4-1-7,-5 0-7,-1-2-5,-1 5-12,2 0-3,-1 4-12,-2-5-4,0 2-3,-7-2 4,5 2-20,2 5-1,-2-2-12,-5-1 3,5 3 16,-6 0-27,-4 3 1,2 2-15,0 3 12,-10 5 8,10-3-13,-1 1 0,1 7 13,2-4-17,5 1-4,-1 0 5,-1-2-6,2 3 4,3 1-2,4 9 2,-3-11-5,3-4 8,0 0 27,3-2-34,0-4 4,3 5-24,-1-5 28,4 2 19,-1 1-19,1-4 6,2-2-23,-1-2 24,-2 0 2,6-4-7,1-4 1,-3 1-17,2 0 22,-7 7 1,7-9-6,-4-2 1,-3 0 13,3-2-9,11-6 3,-14 7 1,-1 1 3,-1-3-5,-2 2 4,3 3 0,-2-3-9,-1-1 19,4 6 33,-4-5-29,0 1 5,-1 5-4,1-1 8,-3 1 12,0 2-12,2-8-1,-1 9-21,0 1 9,5 0-10,-6 2-5,0 0-3,0 0-1,0 0 2,0 0 3,0 0-10,4 11 2,-4-1-21,0 1 23,0-6-4,0 8-24,-3 2 31,2 3 10,-2 6-16,3 1 0,0 0-7,0 1 13,0 24-7,-5-28 4,3-9-7,-3 12 15,2 1-12,0-2 4,-1-5-7,1 2 2,0-4 13,1 2-13,4-12 1,-5 11-2,1-5 2,-1-1 0,1 0 3,2-3 1,-1-1-19,-1-2 13,5 5 33,-3-8-33,-1 1 4,-1 1 8,2-5 8,-2 6 15,2-6 9,0 0 19,0 0 1,0 0 32,0 0 2,0 0 11,2 2 6,-2-2-3,0 0-28,9-12-4,-5 4-11,4-1-2,5-3 4,1-9-27,-4 13 3,4-9-17,3-1 9,-7 10-12,4-13 3,-1-10-9,-3 21 23,-3 3-28,4-5-4,-5 7-7,-1-2-4,-5 2-4,3 3-18,5-4-21,-8 6-11,5-6-17,-4 6-16,-1 0-26,4-5-23,-4 5-32,0 0-19,3-2-12,-3 2-63,3-6-24,-3 6-56,0 0-197,0 0-580,0 0 257</inkml:trace>
  <inkml:trace contextRef="#ctx0" brushRef="#br0" timeOffset="88007.9674">3002 9308 129,'3'-4'174,"-3"4"7,12-14-6,-11 12-16,-1 2-4,4-1 0,-4 1-9,3-6 4,-3 6-30,0 0 30,0 0 45,0 0-51,0 0 2,0 0-31,0 0 22,0 0-12,0 0-3,7-7-12,-7 7-1,0 0-9,0 0-25,0 0-6,0 0-9,0 0-5,0 0-17,0 0-4,0 16-4,0-8 2,0 4 1,-1 4-7,-2-3-1,0 11-25,-1-2 22,-2 0 21,3-3-29,-1-7 3,0 7 22,-2-1-26,6 0-2,-4-1-1,0 1 3,-3-3 16,4-3-20,3-12-9,-3 10-30,0 1-27,-4-1-22,3-2-34,4-2-42,-3-1-42,3 1-34,0-6-241,0 8-512,0-8 227</inkml:trace>
  <inkml:trace contextRef="#ctx0" brushRef="#br0" timeOffset="88490.0545">3355 9288 202,'0'0'217,"0"0"14,0-1 17,0 1-43,0-6-3,0 6 2,0 0-13,0 0-12,0 0 0,5 0-18,-5 0 13,0 0-22,2-12-9,-2 12-1,0 0-7,0 0 34,0 0-51,1-3-6,-1 3-13,0 0 2,0 0 15,0 0-37,0 0-15,0 0-48,0 0 49,0 0 6,0 0-22,0 0-6,0 0 5,0 0-17,7 12-2,-7-9-10,0-3 2,2 4-20,3 1 18,-1 3 4,1 1-12,0 0 6,1 1 1,-2 7-3,0-6-1,-1 6-23,0 1 21,-3 0 13,0-2-27,-3-8-14,2 11-33,-5-2 1,3 14-22,-5-18-22,-1 1-19,-2-2-25,0-5-30,5 4-31,-4-2-44,-2 1-30,6-3-223,-9 0-535,5-8 236</inkml:trace>
  <inkml:trace contextRef="#ctx0" brushRef="#br0" timeOffset="89021.7555">3883 8901 152,'-6'-7'244,"9"4"-4,1 1-12,-4-1-3,3-2-11,-3 5-25,0-5-9,0 3-25,0 2-20,0 0-32,0 0-5,0 0-18,0 0-9,-3 14 0,3-3-11,-3 8-2,-1-2-2,1 2-6,-8 5 7,7 3-6,8 4-2,-10-7-11,2 2 10,0 2 3,0-2-6,-2-1-7,1-1-17,2-5 16,1 8 16,-2-11-17,1-7-4,-1 7-15,1-5 9,-2 0-2,2-1-2,1-2-4,1 1 31,1 2-66,1-11-35,-1 6-37,-1 2-42,1-2-14,0-6-60,0 9-51,0-9-149,0 0-438,0 0 194</inkml:trace>
  <inkml:trace contextRef="#ctx0" brushRef="#br0" timeOffset="89357.1026">4039 8814 250,'0'-5'298,"0"0"-17,0 2-23,0 3-10,0-4 5,3 1-51,-1-5-21,3 7-34,-1-2 5,-4 3 2,13 3-27,2-20-13,-2 19-25,3 6 18,-7-4-5,14 8-13,0 5 5,-1 0-28,-1 4 15,14 4-5,-16-3-13,-5 4 2,-2 1 22,1-1-30,-4 2-3,-2 5-16,-1-6 10,-5 20 22,0-21-22,-2-8-7,-4 14 23,1-4-28,-7 2 0,1-3-7,-1-4-4,-7 5-20,9-2 24,5-9-6,-13 10-38,0-5-21,-3 2-44,2-4-29,-2 8-37,1-8-93,-3 0 6,2 3-22,-2-6-258,-3 2-555,-2-5 246</inkml:trace>
  <inkml:trace contextRef="#ctx0" brushRef="#br0" timeOffset="90509.9558">1518 10079 27,'0'-3'203,"0"3"-33,0-9 20,4 6-6,-4-4-14,-1 3-7,-1-2-12,2-1-3,2 5-3,-4-5-5,1-3-5,-2 4-17,3 2 4,0-3-14,-1 2-3,-1 0-12,2 0 1,-4 1-12,4 1-1,-3-2-21,-1 1 3,1 1-9,-1 0-3,4 3-5,-9-2-7,5 0-2,-3 1-6,3-1-5,-3-2-3,0 6-12,-3 2 5,0 1 3,0 0-5,-1 4-2,1 2-1,-2-1-4,0 12 7,2-8-9,2 1 1,1-2-1,0 4-3,1 1-2,-1-2-12,4-2 9,3 2 19,-4-3-21,3-9 6,2 8-10,-1 0 41,7 2-5,-4-2-5,1-4-3,2 3 14,5 9-12,0-8-2,-2 1-8,-1-2 3,1 2 9,-1-4-18,2 2 7,-1 1-5,0 2 4,-3-5 1,1 0-5,3 4-2,-5-3-20,3-1 21,0-2 14,-4 0-14,2 1-4,-2 1-13,-1-3 18,1-6-1,-1 7 2,-3-2 5,0 0 21,3 3-15,0-4 8,-5 4 0,2 3-1,-4-4 28,3 0-33,1-7-2,-6 8 2,2 1-1,-5-4 28,2 4-29,0-1-4,-1-1-7,-1-2 9,-2 2 0,-2-5 0,2 5-3,-4-8-17,1 1 17,-1 4 1,1-6-4,0-7 0,4 8 13,1-3-14,0-7 8,-1 7-8,3 0-6,3-4-5,-2 3 14,-1-3-2,6-2-2,-2-3-6,7-4-11,-4-2 13,7-28-8,-4 32 19,3 1-16,-3 4 29,4-1-60,-2 1-20,1 3-27,1 0-30,-3 4-33,0-3-44,5-9-38,-5 13-51,2 3-229,2-3-542,-4 3 239</inkml:trace>
  <inkml:trace contextRef="#ctx0" brushRef="#br0" timeOffset="90912.7282">2349 9951 177,'0'-10'269,"1"3"3,1-5-18,-2 5-13,0 2-7,0 1-16,0 0-26,0 4-21,-2-4-37,2 4 4,-6-1 11,6 1-46,-13 2-3,4 3-14,-5 3-34,7 4-6,-11 9-5,-2-3-2,-4 13 10,7-4-21,7 1-1,-12 9 1,5-8-9,4 0 4,-1 3-6,0-2 0,4 3-20,2-4 13,2 2 10,2-4-9,-3-2-3,7 1-14,0-2 20,8 12-6,-5-19 1,3-3-6,-1 2-5,5 1-31,6 6-30,-6-8-19,8-3-3,0 4-21,6-5-26,14 1-49,-15-5-32,2-5-171,2-2-415,0-2 183</inkml:trace>
  <inkml:trace contextRef="#ctx0" brushRef="#br0" timeOffset="91575.7831">2634 10260 152,'2'-10'220,"2"1"21,-2-1-40,0 7-7,0-9-4,1 1-17,-2 4-8,2-6-12,1-8-1,-5 13-8,4-1-4,-2-6-9,-1 6 0,2 4-12,-4-1 2,2 0-14,0 3-9,0 3-15,-1-10-3,1 4 45,-2 1-55,-2-3-19,0 5-6,-1 1-6,5 2 9,-13 0-20,0 0-6,-4 7 19,-3 4-25,3 3-2,-1 0-3,-2 3 0,-1 3-16,2 0 14,3 2-1,1-1-6,3-1 1,5-4-17,0-2 19,3 0-4,1-4-12,-1 2 11,8 1 37,-4-4-41,0-2-1,3 1-1,1 1 10,2 6 1,2-10-2,-2-11 2,0 9-6,9-2 10,6 3 1,-7-6-1,-1-1-2,2-4 25,-2 2-28,1-4-2,-1-1 2,-2 0 0,-1-2 17,3 0-15,-2 2 3,0-4-25,0-5 41,-1 4 8,0-7-7,-3 5 7,3-7 2,-3 1-6,1 7 13,-2-1 6,0-6-1,-5 13 18,2 0 7,1 2-29,-1 6 3,-3-2-1,0 4-11,5-3-11,-5 3-13,0 0-21,0 0 32,0 0 11,-5 20-25,0-6 5,0 12-15,1 3 16,-2 2-4,2 1-7,-3-5 6,-1 5 8,2 0-11,-2-2-5,2 1 3,-1-1 0,0 1 37,1-4-47,8 4 11,-8-5-5,0-8-1,6 1-10,-4-4 19,0 9-8,2-12 12,1-2-17,0 2 13,-1-7-3,1-5-3,0 7 30,-1-4-32,2-3 21,0 0 10,2 8 22,-2-8-22,-5 4 67,8 1 18,-3-5-2,0 0-8,0 0-24,14-14 3,-4 1-8,4-4-33,3-3 21,-1 1 24,2-2-38,0-9-5,-1 12-26,3 1 7,-15 6-19,11-6-16,-5 3-13,-2 1-32,-1-1-14,-1 7-28,0-1-30,0 1-32,0-1-38,-3 4-36,-1 1-50,0-1-101,1 2-7,-1-3-215,-3 5-656,0 0 290</inkml:trace>
  <inkml:trace contextRef="#ctx0" brushRef="#br0" timeOffset="91877.3205">3010 10561 268,'5'7'318,"-5"-7"-11,0 0-16,0 0-31,0 0 4,0 0-24,0 0-29,0 0-19,0 0-46,0 0 3,4 7-12,-4-2-19,-1 0-9,2 4-23,-3-1 4,-1 9-8,-1-1-27,-1 0 15,0 1-6,2 0-23,-2-10-40,1 11-26,-3-1-59,10-5-47,-10 4-78,0-3-68,0 0-186,4-4-500,3-2 221</inkml:trace>
  <inkml:trace contextRef="#ctx0" brushRef="#br0" timeOffset="92188.3677">3304 10378 74,'0'0'207,"-3"-1"31,3 1-7,0 0-2,0 0 2,9-3 17,-9 3-16,0 0-4,0 0-23,0 0 10,0 0 29,0 0-70,0 0-16,-2-5-6,2 5-35,0 0-7,0 0-17,4 8 1,-8-2-46,4 1 20,7 3-6,-5 1-8,-1 0-11,-4 2-9,3-1 5,0 1 8,-1-1-28,-1 1-11,-6 3 15,5 1-62,-3-16-27,1 19-40,-4-6-38,4-9-42,-8 15-41,5-9-45,-5 1-210,7-3-520,4-5 231</inkml:trace>
  <inkml:trace contextRef="#ctx0" brushRef="#br0" timeOffset="93104.1766">3705 10074 6,'0'-5'267,"0"5"1,3-3-21,-3 3-20,0 0-18,0-10-17,0 10-22,0 0-14,3-1-15,-3 1-22,0 0-15,0 0 31,0 0-49,1 11-9,-2-1-6,-2 1 12,-1 5 0,1 1-6,0 10-1,-1-3-34,0 3 35,-2 4-9,2-7 0,0-12-2,0 15 20,-1-3-21,10 7-15,-10-16 3,1 2 5,-10 3-33,11-6 25,5-4-5,-4 2-11,-1-1 8,3-2-17,0-3 7,-4 9-4,4-10-31,-3-1 31,2 8-1,-2-11-3,3-1 9,0 0 38,0 0-19,0 0 20,0 0 11,0 0 12,-7 2 55,7-2-47,0 0 3,0 0-17,0 0 0,0 0 27,7-19-49,-5 9-10,0-2 30,1-3-42,-1-4-1,0 1-7,3-29-3,-4 26-20,5 5 13,2 4-4,-4-6-1,-1 0-5,-3 1 14,4 0-16,-1 11-2,1-10 12,2-3-4,0 9 8,-1-8-15,5-15 0,-6 21 21,2 3-30,4 6 5,-2-12-8,2 1-4,-7 5-24,11-2 30,-3 0 0,1 1 2,1 4-3,-8-2-27,6 3 27,0 7-3,1-4-12,-3 0 14,-1 2 2,2 2-6,2-2-4,-5 5 6,3-3-12,-6 3-10,2 2-4,0 1-13,-8 4 14,8-1-13,1 4 0,-6-3-5,-1 3 8,-7 2-51,4-5 33,-1 12 0,-3-11-11,0 2 22,0 0 44,-3-5-47,-4-1 24,1 3 14,1-1-16,-4-6-9,4 4 5,1 0-9,-5-1 58,10-2-44,2 0 16,-5-1-10,4-2-2,2 1-24,-1-1 32,0 1 1,-1-3 3,5-1 1,-8 4 58,8-4-47,-4 5 9,4-5-40,0 0 50,0 0-16,0 0 11,0 0-7,0 0 31,0 0-31,22-17-2,-13 11 6,0 2-7,0 0-40,5-1 43,-1 0-2,2 0 16,-1 3-25,2 0 3,-1 1-4,1-8 3,-1 9 13,-1 0-15,-1 2-1,1 1 0,-1 5 0,-8-4-35,6 4 36,5-1-14,-6 4 22,0 0 5,-6 0-33,6 3 28,-2 8 7,1-8 26,-5-1-31,-1 5 1,1-3 10,-1-11-9,-3 12 31,3-1-31,1-3-14,-4 2 20,-4-1-4,-2 3 1,2-6 6,1 9 0,-7-9-12,0 2 7,-2-2 21,-2-2-23,-3 4 5,0-6-2,-3-1-6,-4 14-9,3-19-17,-3-4-22,-1 6-59,2-4-2,6-2-35,-7 3-39,0-3-33,-2 4-60,7-3-24,8-4-45,-6 2-276,3 2-657,7 1 290</inkml:trace>
  <inkml:trace contextRef="#ctx0" brushRef="#br0" timeOffset="93802.1317">4159 9948 39,'0'0'207,"0"0"14,0 0 12,0 0-23,0 0-2,-2-4 6,2 4-17,0 0-6,0 0-2,0 0-6,0 0-26,0 0 12,0 0-2,0 0-10,0 0-8,0 0-48,0 0 26,0 0-12,0 0-35,0 0 17,0 0 1,0 0-20,0 0-7,0 0-32,0 0 23,6-1-11,-6 1-6,0 0-3,10 6-12,-3 3 3,0-5-1,4 6-7,1 5-9,9 2 44,-11-3-36,1 11-1,3-7-9,-1 3 11,-4 12-1,4-10 3,-3 5-9,0 1 37,0 3-36,2 13 6,-6-16-3,-1 3-5,-3 0-6,-2-1 12,0 2 2,0-2 17,-2-1-26,-3 2-6,-1-5 8,-1-2 3,0 2-15,-3-2 22,-4 2-14,3-3 9,1-8-6,-11 6 19,11-7-43,2-1-27,-9 1-36,-1 0-35,-1-1-32,0-1-34,-1-9-59,4 2-74,2-2-48,-1 0-193,1-4-589,0-5 260</inkml:trace>
  <inkml:trace contextRef="#ctx0" brushRef="#br0" timeOffset="94581.6986">4832 7965 112,'0'0'181,"0"0"10,0 0 9,-7 4-30,7-4-14,0 0-1,0 0-9,0 0-5,0 0 7,0 0 4,0 0-35,0 0 29,27 3-5,-13-1-17,3-2-5,7 0 7,-3 0-33,4 0-11,-4 0-17,2 0 2,-8 3 3,5-6-13,-3 7-23,-4-3-17,-3-1-32,-2 2-8,-5-3-17,4-5-17,-4 6-29,4 3-20,-7-3-22,4-3-23,-4 3 10,0 0-15,-1 7 11,-2 1-6,1-6-8,-6 4-117,1 0-298,-3-1 132</inkml:trace>
  <inkml:trace contextRef="#ctx0" brushRef="#br0" timeOffset="94894.7591">4893 8111 62,'-7'3'132,"1"2"11,3-2 12,-1-1 9,-1 0-9,0 1 3,5 0-10,0-3-22,-4 1 12,1 1 2,3-2-26,0 0-7,0 0-15,14 0 2,-4 4-11,11-7-11,0-13-8,-7 16-20,10-1-42,-7 4-38,5-5-32,-1-1-41,-3-1-52,-3 2-143,-1-6-328,-5 9 145</inkml:trace>
  <inkml:trace contextRef="#ctx0" brushRef="#br0" timeOffset="95309.8018">4777 9331 87,'-4'1'233,"4"-1"-7,0 0-2,0 0-8,0 0-7,-6-3-21,6 3 11,0 0-13,0 0-21,0 0 7,0 0 36,0 0-58,0 0-12,0 0-2,0 0-19,0 0-14,0 0-3,13-5-18,-9 2-21,6 1 11,4 0-10,0 1-4,2 1 2,-9-1 47,15-2-70,-6 10-12,5-10-7,-7 4 13,-4-1 8,3-1-43,-4 0-31,1 1-45,-3 0-8,-2 4-24,0-2-28,1-8-36,-6 6-43,8 2-16,-8-2-20,0 0-140,6 2-427,-6-2 190</inkml:trace>
  <inkml:trace contextRef="#ctx0" brushRef="#br0" timeOffset="95664.1675">4741 9467 142,'-6'2'218,"3"0"-25,3-2-5,0 0-8,0 3 12,0-3 2,10 2-5,1-3-13,1 0-18,10-1-4,5 4-8,-5-4-21,1-13-4,-2 15 3,0 0-27,0-3-9,-7 2-9,3 1-8,-8-1-31,3-1 20,3 1-3,-10 0-6,2 1-10,-4 0 5,0-1-45,2-2-27,1 3-47,-6 0-24,0 0-31,13-1-49,-9-2-44,-1 0-181,0-1-435,-3 4 193</inkml:trace>
  <inkml:trace contextRef="#ctx0" brushRef="#br0" timeOffset="101238.2499">17616 4218 76,'0'0'222,"0"-2"-9,0 2-20,1-3-8,-1 3-10,0 0-15,0 0-8,0 0 6,3-2-22,-3 2-5,0 0-23,0 0 13,0 0-2,0 0-6,0 0-1,0 0-14,0 0 14,0 0-7,0 0 7,0 0 1,0 0-13,0-4 4,2 1-1,-2 3-5,0 0-2,0 0-18,0 0 37,0 0-12,0 0-18,0 0 23,0 0 0,0 0-17,0 0-1,0 0 11,0 0-26,0 0-4,0 0-16,0 0-3,0 0-5,0 0-1,0 0-7,0 0-8,0 0-5,0 0-6,0 0 6,0 0-15,0 0 9,0 0-2,0 0 10,0 0-38,0 0-2,0 0 15,0 0-9,-4 14 0,3-9 7,-3-2-4,1 2 34,-1 2-38,-2 1 0,-2 4 4,2 2-2,-8-4 18,7 1-18,4 0 1,-5 3-3,-2 0 10,2 0-11,-3-3 9,1-4 0,1 8-12,-5-3 7,8 3 12,-6-4-7,0 2 6,1-4 14,-2-2-10,6 1-2,-2-1-22,-1-1 11,-2 1 22,4-1-17,-3 5 6,-2-1-4,3 0-5,-11-3 5,8-1-1,2 8 2,-2-6-22,1-1 12,-1 0 43,-1-2-31,1-9-7,-2 10-31,2 0 33,2 1 1,-6-1 3,4-2-6,-1 1 27,0-1-26,9 0 3,-10-1-4,0 0-1,-1 1 2,2-1 2,2 1-3,-4 1-5,2-2 2,-2-1-5,1 0 9,2 1 3,-1 2 5,0-4-7,-3 3 9,3-4-9,0-11 5,2 14 4,-1 0-16,0 3 4,-1-5-2,1-3 2,0 3-31,0 0 43,4 2-5,-2-2-4,0-1 3,-5 0 16,6 0-22,-1 8 2,1-10-21,0 2 19,0 0 24,1-3-24,-4 6 0,-3-5-30,5 2 36,-3 4-10,1-6 4,-1-9-3,-1 10 20,4 1-16,-4-4 1,2 3-3,0-1 11,-3-1-1,2 1-11,4 2-3,-4-3 2,0 1 3,-1-1 17,3 3-20,2 0 8,-4-1-52,3-2 52,-3 7-2,3-9 3,1 5 13,-1-3-6,2-3-13,-5 11 4,4-8 1,0-2-4,-11-2 5,11 2-6,3 2 2,-7 0 4,4-1-5,1 2-4,-3-5 3,-2 7 6,0-4 8,1-2-11,2 3 6,-2-1-7,2 2-3,-3-4 7,4 0-4,0 2 3,-4-5 1,2 0 6,-1 3-33,3 2 27,-1-6-2,-2 5 1,3 1 7,-5-3-18,2 1 17,0 16-6,2-15-4,-1-4 17,-1 4 6,0-2-15,0 0 0,2 2 0,1 0-5,5 5 4,-8-8 1,2 1-6,1 2 22,0 0-17,0-5 0,0 8-14,2-2 3,-2 1 7,2 3-4,3-5-1,-2 5-1,0-5 8,0 3-5,0 0 2,2 6 5,0-6 3,-2-2 0,7 4-4,-7-4-8,0 5-1,3-4 18,-2-1-18,0-4 2,1 5-1,-2-3 1,1 3-12,-1-1 16,5 3-7,-4-3 3,0 0 2,2 0 12,-3 3-24,1-3 13,-1-1-18,0 3 21,4-3 1,-5 3-3,4 2-1,-3-5-23,1 3 25,3-1-3,-2 1 3,0-9 1,-2 10 16,2-2-18,2 0-6,-3 1 3,1 1-2,0-1-2,1-2 2,4 4 1,-7-4 4,3 3-4,0-1-30,-1-1 33,2 2 7,-2-2-15,0 1 8,0 1 5,2-2-11,-1 2 0,1-1 23,-1-1-17,4 3-9,-6-3 9,4-2-3,-4 5 6,4-4-2,2 4-4,-4-1 1,0-1-1,4 2 14,-3-5-18,-1 2 7,1 1-18,3 2 20,-4-3 9,-2 0-12,4-3 1,-3 3-5,5 3 4,-5 0 3,3-2-3,-2-5 0,1 7-1,0-4 1,3 4 2,0 0-2,-6-3 1,0 2 8,4-3-7,-2-5 4,4 9-3,-3-3-2,1 2 1,2 1-6,-5-2 4,5-2-17,0 4 18,-7-4 5,3 1-5,3-2-2,-1 1 17,2 4-9,-4-3-10,1 1 0,0-6 0,-1 5 27,3 0-24,1 3-2,0 0 0,-7-2-2,0-2-11,4-1 19,1-5-2,-2 6 3,3 0-5,-3 0-15,1-1 14,0 0 8,-1 0-2,1-1-3,-3 0 12,2 2-16,1 0 3,2 0-13,-2-3 13,0 5 0,0-1 0,3-9-3,-4 10-16,2-1 19,-2-5 2,3 4-5,-2-1 3,0 2-17,-1-2 21,4 5-1,-5-5-8,3 0 3,2-1 14,-3 4-17,-1-5 4,1 2-18,1 2 18,2 3 16,-3-9-21,3 9 2,-3-3 29,3 3-32,0 0 4,0 0 1,-4-10 1,2 8-29,2 2 27,0 0 4,-1-7 1,1 7-10,-6-5 22,4 2-23,2 3 3,0 0 6,0 0-3,-1-6-10,1 6 11,0 0-1,-4-5-13,4 5 12,-1-3 0,1 3-2,-3-7 8,3 7 15,0 0-21,0 0-7,0 0 6,-4-8-2,1 5 13,3 3-10,0 0 9,0 0-9,-2-4-2,2 4 0,-3-3 1,3 3-6,0 0-3,-1-6 9,1 6 19,0 0-17,-3-8 0,3 8-17,-1-3 19,1 3 1,0 0-1,-5-18 1,4 17-12,1 1 11,0 0 0,0 0 0,-4-4-6,4 4 18,0 0-11,0 0-3,0 0 1,0-4-5,0 4 17,0 0-13,-4-4-6,4 4-18,0 0 22,0 0 18,0 0-22,0 0-7,0 0 14,0 0-5,0 0-3,0 0-3,0 0-3,0 0-2,0 0 10,0 0-5,-6 9-3,6-9 1,-4 8 5,1-3 0,3 7 0,-3-7-11,1 7 21,-3-7-24,3 2 19,-3 3-3,1 0-18,1 1 27,3-1 9,-4 0-13,-3 7-5,3-7 1,1 0 3,3 9 7,-3-10 1,0-7-10,-4 9-2,7-4 5,-2 7-1,0-9 3,-1 2 2,0 2-12,2-3 8,2 2 9,-2-3-9,-2 0 4,3-5-23,0 9 21,0-5 2,0-4 5,-2 8-11,-1-3 9,3-5-11,0 0 0,-2 3 4,2-3 2,-3 9-5,3-6 0,0-3 3,0 0-9,0 0 9,0 0 1,0 5-5,0-5 6,0 0-5,0 0 7,-4 8 3,4-8-1,0 0-1,0 0 0,0 0 2,0 0 1,0 0-8,0 0 5,-3 2 7,3-2-6,0 0 8,0 0 8,0 0-9,0 0 0,0 0 2,3-15 6,-3 15-2,0-8-6,4 4-3,-4-4-1,0-2 3,0 1-29,0-2 22,3 0 0,-3-1 3,0 3-2,2-2 5,-1 3-6,-1 2-1,2-2-8,-2-2 7,2 3 2,-2 0-3,0-10 0,0 11 26,0 0-33,3 4 3,-3-6 1,0 0 1,0 3-12,0-1 11,0 6 3,3-5-1,-3-5-2,0 6 5,0 4-7,1-6-1,-1 1-17,0-1 24,0 6 18,0-10-21,0 10-3,0 0 0,3-4 3,-3 4 2,0 0-1,2-5-2,-2 5-7,0-8 8,0 8-1,2-4 2,-2 4-2,-4-4-13,4 4 15,0 0 0,0 0 0,0 0 4,0 0 5,0-9-7,0 9-1,2-5-4,-2 5 5,0 0 25,0 0-32,2-5-6,-2 5-4,0 0 12,0 0-1,0 0-3,0 0 6,0-4-13,0 4 14,0 0 1,0 0-4,0 0 2,0 0 8,0 0-9,7-3-1,-7 3-3,0 0 7,0 0 2,0 0-7,0 0 0,0 0 6,0 0-4,0 0 8,0 0-13,0 0 4,0 0-10,0 0 8,0 0 0,0 0 3,0-7-15,0 7-7,0 0 19,0 0-2,0 0 0,0 0-2,0 0 11,0 0-7,0 0-3,0 0 0,13 7 6,-2-4-6,-1-2 2,4 5 8,0-4-10,3 1 7,4 1 8,-5 2-13,6-6 0,1 4-8,-3-1 11,-1 16 5,1-16-3,-6-8 0,3 6 11,-3 3-13,0 3 0,-2-6-2,-3 1 0,-2-2 6,3 3 1,-3-2-2,-1-1 8,-1 0-7,-2 0-11,2 3 10,-5-3 5,0 0-15,0 0 11,12 0 8,-9 0-10,-3 4 9,0-4-31,0 0 24,4 3-2,-4-3-11,0 0-15,0 0 16,0 0-52,0 0-10,0 0-31,0 0-24,0 0-11,0 0-48,0 0-32,0 0-37,0 0-27,0 0-31,14-3-31,-14 3-208,0 0-598,10 4 265</inkml:trace>
  <inkml:trace contextRef="#ctx0" brushRef="#br0" timeOffset="102062.0708">16358 4125 132,'0'0'234,"0"0"-16,-3-7-12,3 7-28,0 0-5,0 0-22,0 0-16,-3 0-18,3 0-21,0 0 0,0 0-9,0 0-12,-4 6-8,0-2 3,1-2-13,-4 8-4,4-5-24,-4 0 19,2 5-1,-1-2-11,-1 2-1,1 0 1,1-1-9,-6 12 2,6-9-8,1-8 5,1 7 4,-1 1-15,1 1 3,2-1-1,-1 1 3,0-1 8,2-1-2,4 5 2,-3-5 1,-1-4 11,3 2-2,1 1 10,0 8 9,-1-12-13,2-1 23,2 3 31,-2-4-35,2 5 1,0-5 0,0 0 5,7 4 4,-8-8 0,5 0-1,-6 2 31,4-4-28,-1 1 1,1-1-4,5 0 12,-7-1-11,3 2 9,4 1 2,-4-5 15,-1-1-2,2-3-3,-3 1-1,1 8-1,-1-14-10,-1 7 3,0 3 0,-1-10-7,2-13-2,-2 16 14,1-1-25,0 7-5,-3-10 1,-1 4-12,-3 1-16,3-4 7,-1 2-6,-3 1-3,0 1 0,-2-2 7,0 1-22,-1 8 0,-2-11-25,2 3 23,0 2 9,-6-4-15,0 3-5,-1 0-4,-4 3 2,-6 14-21,6-14-15,0 1-21,-5 9-26,3 0-21,3 1-31,-6 6-16,6-2-38,0 0-16,3 5-31,1 1-30,2 1-43,-1 1-30,6-1-259,-1 0-645,4 1 287</inkml:trace>
  <inkml:trace contextRef="#ctx0" brushRef="#br0" timeOffset="103264.1745">5731 7750 189,'-2'-1'216,"4"-2"-7,0-2-1,-1 1-4,-1 4-6,0 0-3,0 0-20,0 0-10,1-4-20,-1 4-13,0 0-14,0 0-14,0 0-16,0 0-10,0 0-5,0 0-8,-14 9-6,7 7-5,-6 5-13,2 4 26,1-10-7,-3 16-5,-3 13-5,-7-2 0,13-9-10,-4 13-1,4-15-30,2-2 23,-6 18 14,11-23-18,0-6-5,0 8-18,2-2 16,1-7 0,0 3-6,3-2 0,-3-1-5,8 4 1,3-8-24,-2-1-27,3 1-21,1-2-54,1-6-19,7 3-29,2-4-54,1-1-39,-3 6-130,1-16-418,1 10 185</inkml:trace>
  <inkml:trace contextRef="#ctx0" brushRef="#br0" timeOffset="103956.7324">6127 8096 219,'2'-11'248,"3"1"-6,-1 0-14,0-4-7,3-1-16,-2 1-13,-3-2 5,4 8 22,-5-9-31,2 1-2,-2 4-13,-1 4-5,-1-1-13,1 1-20,0-5-11,-4 5-29,4 0 5,-3 3-8,-2-4-13,-1 3-11,-4 2 8,1 2-22,0 3-8,-4 3-10,-1 3 2,-7 7 1,1-2-15,0-4-3,2 11-23,1 3 20,0 4 3,7-10-2,2-12-13,-1 10 13,4 2-13,-1 2-3,2-6 1,4-3-2,1 2-16,-1 1 20,3-6-4,1 3-4,-1 0 7,1 0 32,3-1-29,2-4 4,-1 1-5,3 0 8,1 3-3,-1-5-4,-1-16 2,-3 15 22,4-2-18,-5 7-8,5-11-6,-2 1 5,-2-1-16,2-2 16,4-5 4,-6 3 11,2-1-11,-4-2 18,5-1 8,3-9-14,-5 8 47,0-3-42,-2 9 18,0-4-1,1-13 9,-5 17 9,2 3-8,0 0-9,-1 1-22,-3 3 11,0 0-6,0 0-9,0 0-9,0 0 1,1 24 9,-2-7 16,-2 6-32,-3 4 1,-1 1 9,0 1-9,-3 15 6,1-19-3,3-18-6,0 22-16,-1 0 19,-1-4-5,5 0 15,-1 3-2,-5-1-17,9-1 20,-2-11-13,1 2-4,0 2-13,1-8 52,0 0-36,0-1 3,0-1-5,0-1-1,-3 3 12,5-9 0,-2-2 14,0 0 51,0 0-17,7 0 26,-7 0 12,4 0-4,-4 0-5,10-11-12,2-12-7,0 9-20,3-7 12,2 4 11,0-1-24,1-13-8,-1 12-27,3 4 22,-2-4-2,-1 2-7,-1-1-1,2 2-12,-7 4 7,2 5 0,-3-5-5,-2 2-1,-2 3-3,-1 0-21,1 1-17,-2 2-20,0-1-1,-2 3 6,2-1-46,-4 3-38,6-4-21,-5 0-42,-1 4-30,3 0-49,-2-5-54,-1 5-21,0 0-47,0 0-238,11 5-682,-11-5 301</inkml:trace>
  <inkml:trace contextRef="#ctx0" brushRef="#br0" timeOffset="104388.6234">6654 8387 93,'5'-6'286,"-2"3"-4,0-2-8,-2 0-5,2-2-25,-2 3 5,2-1-18,0 2-36,-3 3-18,0-4-31,0 4-10,0 0-10,0 0-36,0 0 15,0 0-13,-4 16-9,4-16-5,-6 15-7,3-4-8,-4-3-2,5 7-15,1 0 8,-3-1-3,4-2-18,3-6 0,-2 5-2,0-1 8,1-1-9,1-1 0,0 1 2,1-5 20,2 4-4,-1-1 27,1-5-27,4-6 9,-2 6 15,2-4 2,-1 2-11,-1-2-5,2-4 1,-2 1 0,5-2 12,1 3 6,-7-6-4,0 1 2,-1-4-13,2-3 5,-1 0-5,-5 1-35,2 2 34,-7 9-8,3-10-13,-1-12-4,-1 16-5,-2 0-3,1 5-7,-1-3-8,-3 2-12,-4-1-24,1 5-8,1-1-15,-3 3-34,-2 1-6,1 1 24,-1 3-81,4-5-20,2 6-39,-1 1-18,-2 13-35,4-15-33,4-8-42,-4 11-214,4 0-590,3 4 261</inkml:trace>
  <inkml:trace contextRef="#ctx0" brushRef="#br0" timeOffset="104755.8875">7193 8388 68,'-4'-3'291,"2"-1"-11,-1 1-10,3-1-14,-6 1-31,6 3-12,0 0-20,0 0-18,2-6-21,-2 6-27,0 0-3,0 0-14,0 0-14,0 0-7,0 0 4,0 0-20,0 0-10,6 13 2,-1-3-9,0 19 4,0-16 3,0-1-3,-4 3-10,3 2 36,2 1-9,-6 3-8,-2-3 1,1 4 6,-5 1-20,1 4-2,-2-10-21,-3 7-22,-1 3-45,2-11-50,-5-7-64,-5 12-98,6-4-50,1-7-201,1 4-537,-1-4 237</inkml:trace>
  <inkml:trace contextRef="#ctx0" brushRef="#br0" timeOffset="108376.6549">7563 7863 174,'0'0'180,"1"-5"-8,-1 5-9,0 0 3,0-9-11,1 7-17,-1 2 0,0 0-3,-2-4 0,2 4-6,0 0-10,-1-4 5,1 4-9,0 0-2,-4-15-7,4 15-4,0 0-5,-2-3-7,-2 0-7,4 3-6,-4-3-6,1 1-3,0-4-3,3 6-17,-8-3 7,8 3 29,-2-1-30,2 1-15,-7 0-5,3-1-7,4 11-3,-4-9-4,4-1-4,-11 5 7,4 1-15,-3 9 6,1-5-2,2 3-5,-4 2-9,5 2 29,-1 7-2,2-7-7,-1 1 6,-1 7 9,3-9-19,-1 13 0,3-13 1,0 1-4,2 11 0,-3-12-3,3-9 1,2 5-20,-1 2 19,-1-1 4,2-2-4,-1 0-3,3 0 8,-2 0-8,1-6 2,-1 6-20,3-4 25,1 3-23,-1-2 39,-1-5 3,3 1-12,0 4 15,4 0 2,-2-5 3,1-6 21,-5 3-9,5 0-5,10-8-8,-9 8 1,-2-1-5,3-1 22,-3-1-21,3 1 16,-2-1-16,0 0-4,3-5-27,-5 3 35,1-1-3,-2 0-29,0 0 34,1-1-2,-1-2 0,2-4-3,-2 5 22,0 0-30,3-2 3,-3-4-3,-2 0-4,-3 3 6,2 0-14,3-3 3,-3 1 3,1-3-6,0 5 36,-2-4-26,-2-9-17,2 10 6,-3 4 0,1 5 3,-2-11-5,1-14-3,-5 19 9,3 1-11,2 6 1,-3-7-1,-1 1 3,-3-2-4,4 2-4,-1 3-2,-2-3 9,1 0-10,-2 1-1,1 4-7,-7 1 3,1-4 10,-2 7-5,-9-3-8,9 4-26,-7-2 4,0 6-32,5 2-18,-2 11-16,2-13-22,1 4-24,1 0-23,1 1-32,5-3-30,2 7-34,2 1-20,-2 4-273,6-2-600,3 1 265</inkml:trace>
  <inkml:trace contextRef="#ctx0" brushRef="#br0" timeOffset="109151.7853">8017 8140 31,'0'0'207,"0"0"-10,0 0 6,0 0-3,0 0-5,0 0-6,0 0-6,0 0 5,0 0-5,0 0-9,0 0-4,0 0 24,0 0-45,0 0-8,0 0 3,0 0-13,0 0 11,0 0-24,0 0-8,0 0 2,0 0-21,0 0-13,0 0 2,0 0-15,0 0 35,0 0-47,0 0 11,0 0-23,0 0-6,0 0 12,0 0 2,0 0-5,0 0 4,0 0-10,0 0-40,0 0 19,0 0-3,0 0 17,0 0-20,-4 16 2,4-16-13,0 0 9,0 0-4,0 0 9,0 0-15,0 0 1,0 0-1,0 0-23,0 0 27,0 4-1,0-4-5,0 0 3,4 1-8,-4-1 24,0 0-5,0 0-16,0 0 20,0 0-5,0 0-12,0 0-1,0 0-32,0 0 39,0 0 7,0 0-13,0 0 0,0 0 16,0 0-8,0 0-5,0 0 4,0 0 17,0 0 13,0 0-31,-3-13 20,3 13-35,0 0 27,0 0-6,0 0-11,0 0 9,0 0 46,0 0-45,0 0 5,0 0 0,0 0 0,0 0 23,0 0-40,0 0 17,0 0 7,0 0-9,0 0-28,0 0 40,-4 13-1,4-13-29,0 0 27,0 0 4,0 0-6,0-13-1,0 13-27,0 0 18,0 0-2,0 0-1,0 0 10,0 0-36,0 0 24,0 0-5,8 12-13,-5-4 19,-3 3-8,4 0 11,1-2-7,-2 3 25,-1 1-24,-2 15-8,2-16 5,-1-8-12,-2 8-16,1 0-21,-2 9-19,-1-10-15,-2 2-12,-4-1-11,1 2-23,2-3-9,-5 0-34,1 4-8,-1-5-38,-2 0-12,3-6-16,0 5-251,-4 1-538,6 3 239</inkml:trace>
  <inkml:trace contextRef="#ctx0" brushRef="#br0" timeOffset="110277.9535">8427 7978 87,'0'-6'159,"1"4"-9,1-5-8,0 1 12,0 0 9,-1 0-19,-1-7-2,1 9-14,1-3 17,-2 7-5,1-3-2,-1-7-3,0 8-22,0 2 6,0 0-15,3-3-8,-3 3-14,0 0 6,0 0-30,0 0-9,0 0-4,0 12-2,0-12 5,0 10-14,-3-6-4,0 7 13,2 5-15,0 11 0,-2-10-2,-1-7-2,-2 9-10,3 4 15,-1-8-3,-1 4 3,3-1-2,-4 3-5,2-5 6,3-6-2,-2 9 0,0-4-3,-1-3-5,1-1 7,2-1-4,-1-3 3,1 1-4,1 1 11,-2-3-8,2-6 6,0 0 25,-2 4-7,2-4 6,0 0 16,-2 2 8,2-2 43,-1 8-23,1-8 11,0 0-15,0 0 27,0 5-5,0-5 12,0 0 5,0 0 1,0 0-30,3 1-7,-3-1-11,4-28-11,-4 22-7,3-4-5,-2-10-8,3 10-3,-1-6-10,1-1-6,-1 0 0,1-10-3,-1 10-2,1 0-8,2 0 16,-3 0-20,0-8-6,1 9 8,-3 5-19,-1 3 10,5-9 0,0-31-6,2 38 23,-4-2-24,1 9 1,-1-9-5,4 3 9,0-1-16,2-2 5,-1 9 2,2-10-10,0 3 20,-2 1 15,4 0-27,-3 3-2,4-3 19,-6 7-22,4 2 1,-2-7-5,4-17 6,-5 25-14,-1 0 13,-3-1 1,-4 0-6,13 2-12,-9 3-30,0 0 19,1-5-3,-2 6-10,2 5 6,-1-3 17,-1 3-17,0-6-4,-2 6-38,1 0 44,-4 16 5,1-16 0,-2-11 8,-1 13 16,0-2-22,-2 3 1,0-3-2,2-1 9,-6 2 14,2-4-22,-2 3 3,-3-1-17,2 0 13,-2-1-2,2-1 4,-4-2 1,0 2 16,1 0-18,0 1-3,-1-1 2,2-8-3,-2 6 56,7-1-46,4-7 0,-3 6 8,2 2 2,2-4 37,-1-1-47,4-1 6,-6 0-2,5 3 33,1-3-19,-5 4-3,5-4-9,0 0 24,0 0-3,3 8-6,-3-8 3,10-9-5,-3 11 34,3-2-32,1 6 2,-2-4-10,1 0 19,-1 3 8,1 0-28,3 1 0,0 3-3,-1 0 5,-5 0-4,5 2 7,-1 1 3,0 0 18,-2-1-21,-4 14 1,5-16 0,-3-9 0,-1 10-16,1 0 21,-3 0 1,3-2 2,-3-4 3,-1 0-17,1-1 20,4 1 0,-4-1 1,0 0-5,-4-3-6,8 3 12,-8-3-5,13-1-38,-6 4 45,3 1-11,-2-6 7,-1-8-37,3 8-28,-3-3-30,0 2-28,5-3-50,-4 1-36,0-3-80,0 4-1,7 1-215,-5-7-540,-2 0 240</inkml:trace>
  <inkml:trace contextRef="#ctx0" brushRef="#br0" timeOffset="110635.6077">8917 7810 275,'-4'-7'306,"-1"3"-10,3-3-8,-1 1-19,3 6-5,-2-7-22,2 7-12,-1-4 8,1 4 1,-1-6-45,1 6-12,0 0-63,0 0 35,0 0-20,0 0-8,2-8-19,-2 8-9,0 0-23,15 17-8,-6-12 12,7-3-1,1 10-44,2 3 34,5 0 4,-7 5-10,2 3-6,-4-1-36,0 3 45,1 3-2,-5-3-47,-1 2 42,-3 3 12,-3-11-15,1 0-6,-2 6-22,-3 2 18,-3-8-3,-2 5 5,0 1-4,-8 1 12,3-2-29,3 4-7,-7-5-31,-1 1-25,2 1-24,-5-3-58,1-4-29,-1 5-56,-3-1-16,2 4-30,-1-7-48,-1 6-35,-1-7-229,-2 0-608,-6 23 268</inkml:trace>
  <inkml:trace contextRef="#ctx0" brushRef="#br0" timeOffset="117921.5879">6036 9025 92,'0'0'105,"0"0"-11,0 0 3,0 0 7,0 0 16,0 0-33,3-3 2,-3 3-16,0 0 13,0 0-3,0 0 1,-4-3-1,4 3-41,0 0 37,0 0-2,0 0-5,0 0-1,0 0 11,0 0-25,0 0-4,0 0-18,0 0 11,0 0 28,0 0-31,0 0-3,0 0 4,0 0-4,0 11-1,0-11-5,0 0 3,0 0-3,0 0-2,0 0-2,0 0-6,0 0 3,0 0-6,0 0-3,0 0 2,0 0 3,0 0-4,0 0 12,0 0-17,0 0 2,0 0 9,0 0-7,0 0 7,0 0-1,0 0 14,0 0-5,0 0 4,0 0 3,0 0 5,0 0 6,0 0 5,0 0-2,0 0-3,0 0-1,0 0 5,0 0 25,0 0-19,0 0-6,0 0 17,0 0-11,0 0-7,0 0-7,-4-13 6,4 13 0,0 0-5,0 0-5,0 0 11,0 0-5,0 0-17,0 0 13,0 0 11,0 0-22,0 0-1,0 0-15,0 0 15,0 0-7,0 0-37,0 0 38,0 0 24,0 0-17,0 0-14,0 0 2,0 0-5,0 0 0,0 0 16,0 0-20,0 0 7,0 0-16,4 10 2,-4-10 5,0 0-11,0 0 82,-10 2-92,6 0 9,-2 3 4,2-3-6,-6 3 34,3-4-38,1 6 2,-2-5 26,1 1-30,0-5-1,1 6 4,-1-1 0,0 4 35,-1 0-28,5-7-22,-3 6 11,-1 0 12,-5 1 28,6-2-45,-1 2 6,3 1 0,1-4 17,-5 6-7,3-6-9,1 6-3,-3-3 15,3 2 0,-6 7-7,6-7 3,-2-4-7,-1 8 3,1 1 4,-1 1-6,2-2 21,-1 1-21,-8 5 15,11-2-10,-2-2 8,0 2 3,-3 6-14,2-6-14,2 3 26,-3-8-5,4 17 39,-5-5-39,-5 7-5,7-8 4,4-9-2,-11 15 15,11-11-5,1 10-10,-2-11 6,2 0 6,-5-1-50,5 2 53,5-9-7,-4 4 7,0 1 2,-1-4 22,2-2-51,0 1 22,1-1 12,-1 0-29,2-1 8,-3-1-1,3-4-11,-3 5-8,3-3 20,1 4-7,-4-5 14,2 1-16,0-2 1,2 1-59,-4-3-25,2 3-28,0 0-14,-2 1-17,0-4-57,3 5-38,-3-5-11,9 2-290,-3 1-591,-6-3 262</inkml:trace>
  <inkml:trace contextRef="#ctx0" brushRef="#br0" timeOffset="119082.1841">6270 9453 134,'0'0'158,"0"0"-11,0 0 10,0 0 7,0 0-3,3 7 0,-3-7-7,0 0-3,0 0-26,4-12 9,1 13-1,-5-1-3,2-6-3,-2 0-9,4 0 0,-1-10-6,0 11-15,-1 0 4,-2 2 14,1-5-27,0-1-4,1 2-24,-1-3 8,2 5-5,-3-5-1,0-1-3,-3 3 10,3 0-19,0 8-8,0-7-9,0 0 4,2 0-7,-4 2 1,2-7 1,-1 7-4,-2 3-7,3 2 0,-3-3-8,0-9 0,-4 11-17,3 0 15,-6-4-1,2 3-2,-1 1 0,1 4 7,-2-1 1,0 1-11,0 1-16,0-3 15,2 1-4,1 3 0,-3 1-2,2-1-5,-2 1 14,1 8-8,2-7-4,0-5 4,-3 11-25,3-1 48,3 1-5,0 3 1,-1 1-5,-3-1 11,4 2-14,1-2-2,0 1-10,-1 0 14,4-2-1,-4 2-5,2-9-1,1 4 27,0-3-32,3 11 1,-3-13 0,1-5 1,-1 3-10,1 3 7,0-4 6,0-1-2,0-3 4,2 6 1,4-3 2,-2 1 6,2-4-5,2-6-1,-2 8-5,8-4-1,-3 2-1,-1-3 4,0-1-3,-3 1-1,7-2 5,0 0-3,-5-2-4,2-2 6,-2 1 31,1-4-35,-2 8-1,0-10-15,-1 3 17,-4 0 7,6-7-8,-1-8 0,-4 13-17,1 2 22,-4-4 1,5 3-5,-4 2-3,1-1 4,1 0 1,-1 0-3,0 1-5,-3 4 9,-4-1-15,5 1 24,-1 6 2,2-6-27,-1-1 32,-1 7 11,0-5-17,3-5 1,-3 7 18,0 3-27,0 0 2,0 0-3,0 0-4,0 0 11,0 0-23,1-8-7,-1 8 5,0 0-2,0 0 10,0 0-7,0 0-1,0 0-19,0 0 27,-2 19 15,0-14-16,2-5-4,0 15 25,0 1-18,-3 15-2,0-15 4,1-1 4,-3 10-27,3-1 16,1-5 7,-3 8-6,0 0 5,-3-3 39,1 3-43,2-10-1,0 9-35,0-1 38,-3 7 21,0-9-21,2-4 0,0 6-12,-1-1 16,1-9-5,2 3 3,0 0 1,0-3-20,2-4 17,1 0 3,-2-5 1,2 1-3,-7 1 14,7-3 10,0-5 6,0 7 25,0-7 22,-1 5 21,1-5-2,0 0-12,0 0-17,0 0-4,25-12 7,-11 3-6,0-3-5,-4-1 24,10-1-40,-2-9 2,2 13-5,-2-4-7,-6 4 0,4-4-10,-3 4-4,0 1-33,-2-2 37,-1 7 5,-2-3-14,2-7 2,-4 6-2,0 3-15,-1 0-8,0 1-15,0-1-15,-5 2-10,4 1-21,5-5-26,-6 2-12,-1 2-13,-2 1-17,3-2-34,0-2-40,0 2-71,1 3-5,-4 1-20,10-1-252,-8-2-607,4 1 268</inkml:trace>
  <inkml:trace contextRef="#ctx0" brushRef="#br0" timeOffset="120518.5573">6690 9731 24,'0'0'135,"0"0"-27,-1 5-13,1-5 27,0 0-21,-2 3 2,2-3 9,0 0 11,0 0 14,0 0 5,0 0 9,0 0 8,0 0-2,0 0 10,0 0 7,0 0 2,0 0-4,3-13-12,-3 13 20,0-4-49,0 4-3,3-8 12,-3 5-33,3-2-9,-2-2-8,1 1 6,-2-2-34,4 0 8,0-8-5,-1 9-17,2 2 3,1-3 2,0 1-11,-1-2-10,2 3-22,2 1 18,-4 2 20,4-3-24,1-9-8,-2 13-22,2 0 21,-3-3 0,0 5-2,0 0-2,2 0-16,-1 4 8,2-8-6,-3 10 2,-1 1 10,-4 1-15,3 1 5,-1 2 1,0 0-7,-4 2 5,0 6 3,1-7-2,-1-8 3,-1 12 31,-5 1-39,-1-8 1,2 8 2,-1 0-2,-5-3 2,4 1 3,3-8-4,-5 6 8,-1 1-1,-1-2 20,3-6-22,-1 3-1,3-4-30,-1 3 30,3 3 13,-1-8-9,0-6 2,0 6-17,3-1 14,-3 0 0,3 1 10,2-3-7,-5 2 18,5-2-14,0 12-2,-2-12 5,2 0 1,0 0 37,0 0-30,-3 4 1,3-4-28,0 0 37,0 0-1,0 0-9,-1-11-2,1 11 19,0 0-29,0 0 6,0 0-8,0 0-2,0 0 17,13 5-16,-6-3 19,1 0-27,-1 0-4,-3 1 55,5-1-54,-3-8 1,2 8-49,-1 2 35,-1-1-18,6 0-20,-5-10-23,3 8-9,0 1-44,13-6-24,-12 4-28,4 1-22,-2-1 1,4-3-21,5-7-16,0 9-18,-7 0-173,3-4-469,5 3 209</inkml:trace>
  <inkml:trace contextRef="#ctx0" brushRef="#br0" timeOffset="121316.545">7259 9704 40,'-5'-3'173,"5"3"-31,0 0-5,0 0-5,0 0-6,0 0 5,0 0-13,0 0 3,0 0-36,0 0 34,0 0 7,0 0-8,0 0-3,0 0 2,0 0-6,0 0-4,0 0-2,0 0-2,0 0 1,0 0-13,0 0-7,0 0-3,0 0 7,0 0 3,0 0-15,0 0 1,0 0-10,0 0 4,0 0 33,0 0-40,0 0-3,0 0-7,0 0 0,0 0 3,0 0-11,0 0 2,0 0 17,0 0-28,0 0-6,0 0 3,0 0 5,-1-4-8,1 4-1,0 0 3,0 0-9,0 0 3,0 0 47,0 0-53,0 0 4,0 0-11,0 0 5,0 0 1,0 0-3,0 0 5,0 0-28,0 0 27,0 0-2,0 0 3,0 0-10,0 0 2,0 0 4,0 0-4,0 0 1,0 0 5,0 0 33,0 0-43,-1 13 7,1-13-9,0 0 13,-1 5 4,1-5 3,0 0 0,0 0 11,0 0-11,0 0 13,0 0 3,0 0-5,0 0-2,0 0 4,0 0 12,0 0-15,0 0 4,0 0 22,0 0-32,0 0-5,0 0 22,0 0-18,0 0 1,0 0-6,0-14 8,0 14 11,0 0-10,0 0-4,0 0 4,0 0-3,0 0 7,0 0-8,0 0-1,0 0 5,0 0-13,0 0 10,0 0-18,0 0-3,0 0 4,3-2-7,-3 2-3,0 0-2,0 0 2,9 8 3,-3-4-7,-3-1 2,2 4 0,1 0 0,2 2-15,-2 2 13,1 5-2,0-6-30,-3 0 35,2 5 4,-2-6-36,0 8-23,-1-7-28,-3 2-5,0 2-21,-4-2-27,1-4-19,-5 4-22,1 1-22,1-4-26,-5 3-33,-2-3-49,3 3-39,-4-2-232,0-3-621,0-4 275</inkml:trace>
  <inkml:trace contextRef="#ctx0" brushRef="#br0" timeOffset="121928.8833">7742 9420 166,'2'-4'189,"-1"-2"-1,0-5-5,2 4 6,-1-3-12,-1 6-3,0-6-13,1 2 2,-2 1 16,1-2-22,-1 1-2,3 1-1,-3 2-5,4 2-3,-4-4-5,3-4-2,-3 7 7,0 0-5,2 2-7,-2-3 10,0 5-9,0-6 6,0 6-11,0-4-5,0 4-14,0 0-3,1-2-1,-1 2-23,0 0-5,0 0-36,0 0 15,0 0-6,0 0-11,0 0 0,0 0-14,0 0-9,-3-6 11,3 6-5,-4 20 3,1-3-35,-1 1 34,0-2-3,-2 15-47,0 0 46,0 18-2,1-20 0,1-11-1,-5 13-2,4 0 0,3-11-9,-6 9-18,2-5 2,-3 2 15,6-9-1,-2 0 3,1 3 2,1-10-6,-1 6 21,1-6-22,3-3 4,-4 1 23,2-1-32,0 4 8,-1-7-2,3-4 0,-3 2-42,2 2 45,1 3 1,0-7 3,0 4-3,0-4-29,0 0-4,0 0-19,0 0-34,0 0-34,0 0-29,0 0-79,0 0-42,0 0-70,3-15-299,-2 12-681,3-6 301</inkml:trace>
  <inkml:trace contextRef="#ctx0" brushRef="#br0" timeOffset="122311.3952">8037 9671 194,'0'0'227,"0"0"-14,0 0-5,0 0-6,5-3-2,-5 3-27,0 0 20,2-3-7,-2 3-9,0 0-8,0 0-22,2-2 2,-2 2-19,0 0-25,0 0-2,0 0-3,0 0-20,0 0-9,-2 15-23,-1-4 16,0 9 2,0-10-11,0-1-6,-2 6-11,-1-1 4,2-2-5,-3 5-3,-2-2 2,1 1 0,0-1-22,0-3-29,1 5-59,-4-5-21,7 3-25,-5-8-70,4 4-41,-1-5-240,1 3-509,3 1 226</inkml:trace>
  <inkml:trace contextRef="#ctx0" brushRef="#br0" timeOffset="123139.8918">8420 9375 146,'4'-7'252,"-3"2"-6,1 1-1,-1 1 0,2-2-39,-2-2-18,-1 5-37,0 2-6,0 0-15,0 0-19,3-3-9,-3 3-20,-3 17 10,1-8-10,-3 7 0,1 10 0,-6-2-4,5 2-3,0 0-3,-3 1-4,2 0 8,-1-3-17,0 2 17,0-2-2,0-6-26,3 2 26,-5 6-9,6-12-5,-1-6-2,-2 5 8,3-1-9,0 5-3,0-9-5,0-1-2,0-1-13,2-2 9,-1 1-9,0-3-8,2 3 35,0-5-28,-2 5 42,1 0 17,1-5-22,0 0 53,1 3 20,-1-3 11,0 0 10,0 0 15,0 0-15,0 0-17,0 0-16,3-17-15,0 9 0,1-2-26,-1-1-6,-2-1-22,2-8 6,2 3 8,1-1-21,1-12-9,-2 12 14,2 0-22,-2-2-5,0 3-5,3-14 2,-2 15-13,-1-1 5,1 4-2,1-4 0,0-1-5,5-3 1,-4 7-5,0-11-2,1 9-9,-1-1 1,2 2 30,0 1-30,5-6 3,-2 8 15,-3-1-22,4 5 2,-1-2-4,1-1 2,-2 5 6,0-1-6,11 7-6,-14-1 2,1-1 4,0 2-3,-4 2 2,3 0-3,0 4 2,-2-1-16,-2 5-14,1-3-12,-3-3-5,2 4-3,-3 2-14,-1 1 1,-1-1-9,-1 2-4,-10 2 32,4 0-37,-3 0-2,0 1-4,-7-2 0,-3 1 0,-1-2-7,1-4 10,2 5 8,-2-4 7,-1 12 14,7-16 3,1-14 3,2 16-8,3-2 19,-2 0 6,4-2 18,0-1-9,2 0 14,-1 1-14,3 0 10,1-3-14,1 0 13,0 0 10,-4 4-12,4-4 7,0 0-23,0 0 26,1 9-8,3-6 11,3-3-3,0 3 7,0 6-3,6-2 3,-3 5-11,0 1 7,-2 0-13,5 0 20,-3-1-2,0 3-8,4 4 14,-3-2 16,-4-4-26,4 1 9,-4-2-27,-2-2 24,6 1 2,-4-1-1,-2-6 2,-2 4 7,2-1-2,0-5-6,1 3 9,-2 1-6,-4-5 13,4 3 14,1 7 7,-2-10-45,3-1 52,-1 1 28,2-2-36,3-7-5,-3 6-7,4-1 2,-1 0-18,4-3-29,1-2-42,-3 1-11,0-2-70,0 1-41,0-1-53,-2 2-52,1-3-38,2-2-248,-7 7-622,6-10 275</inkml:trace>
  <inkml:trace contextRef="#ctx0" brushRef="#br0" timeOffset="123546.1764">8779 9172 262,'-7'-15'335,"7"10"-7,-3-2-15,3 2-16,-2 0-29,7-14-30,0 17-31,3-1-14,0 3-16,6 3 7,13 4-8,-3 3-16,1 7-22,6 15-14,-7-9 6,0-13-3,-6 21-16,6 6-2,-3 6-3,-11-13-9,-3 1-7,-1 0 6,-3 1-20,-3-5-3,-2 6-50,-3-2 44,0 0 3,0-4-16,-4-3-15,-3 3 12,2 0-12,-6-3-2,1 3-15,-2-6-29,-5 1-44,3-2-46,-1 2-35,-2 0-35,-9 6-49,0 0-79,0-3-17,-4-2-278,0 2-640,1 1 284</inkml:trace>
  <inkml:trace contextRef="#ctx0" brushRef="#br0" timeOffset="124214.3816">4808 10540 166,'0'0'219,"0"0"13,0 0-26,-3-8-3,3 8-30,0 0 19,0 0-1,0 0-13,0 0-6,0 0 7,0 0-15,0 0-3,0 0 3,0 0-1,0 0-38,0 0 19,0 0-10,0 0-7,0 0-8,0 0 39,-2 11-51,2-11-6,0 0-19,0 0-3,0 6 25,0-6-28,0 0-11,0 0 22,0 0-25,19-6-14,-5 3-2,10 2 1,-8-3-33,12 2 27,0 9-9,2-11-15,-3 2 0,4 2-9,-6-1-33,-1 3-26,-3-2-66,-4 4-1,-7-3-26,2 3-38,-2-8-28,-3 12 17,0-3-47,-4 10-11,-3-8-14,-4 0-204,-2-2-506,-6 5 224</inkml:trace>
  <inkml:trace contextRef="#ctx0" brushRef="#br0" timeOffset="124661.6965">4794 10747 150,'-7'3'252,"3"-1"24,1-5-5,3 3-2,0 0-6,-11 3 19,7 0-53,4-3-14,0 0-39,0 0-4,0 0-2,22-6-26,-1 9-8,0-6-47,3 1 18,-1 6-7,2-8-14,-1-13-10,0 17 31,0 0-50,0-6-7,-1 9-40,-2 0-51,-9-1-14,4-1-90,4 13-44,-5-14-73,-1 5-238,-9-1-541,8 1 240</inkml:trace>
  <inkml:trace contextRef="#ctx0" brushRef="#br0" timeOffset="125074.0568">5908 10410 40,'2'-3'233,"1"-3"-4,-1-4-1,0 4-25,-2 3 18,1-1-6,1 0-6,-2 4-11,2-5-15,-2 5 12,0-4-13,0 4-36,0 0 7,0 0 0,0 0-43,-12-1-7,4 6-44,-4 3 22,-9-2-6,8 7-6,-5 4-6,-5 5-6,6 2-8,5 0-4,-14 12-5,4 1-6,-5-1 2,14-5-2,-2 1-3,2-1-9,2 13 8,1-12 15,3-1-26,3-5 2,1 5-7,0-4 2,-4-2 0,11-1 1,-1-4 5,1 3 8,2-6-19,5-2-10,2 6-13,-1-8-19,-3 2-24,12-1-29,0-7-43,3 2-60,0-1-29,0-6-40,3-2-24,-3-1-169,1-3-485,-2-2 214</inkml:trace>
  <inkml:trace contextRef="#ctx0" brushRef="#br0" timeOffset="125909.818">6321 10553 99,'0'0'134,"0"0"-24,0 0 10,0 0 6,0 0-20,0 0-7,0 0-14,0 0 13,0 0-4,0 0-1,0 0 1,0 0 2,0 0-3,4-2 4,-4 2-10,0 0-7,0 0 6,0 0-12,0 0-1,0 0-18,0 0 11,0 0 17,0 0-30,0 0-7,0 0 7,0 0-10,0 0 4,0 0 0,0 0 2,0 0 10,0 0-5,0 0 3,0 0 1,0 0 2,0 0 10,0 0-2,0-6 2,0 6 14,0 0-4,0 0 42,0 0-43,0 0-2,0 0 20,3-5-43,0 4-6,-3 1-8,2-7 2,-4 3-4,4-2 1,3-2 7,-5 1-11,0 1 2,-3 0 10,3-1-11,0-3-10,0 3-10,-1 0 12,-1 4 10,1-4-18,1-3-4,-3 3 55,3 0-56,-3 2-5,1 0 2,1 0-11,-3 1-9,0 0 8,1-3 1,-4 5-9,1 0 8,-3 0-1,0 3 2,-5-2-7,4 5-28,-1 2 29,1 5 13,-5-4-16,3 0 10,1 3-33,0 2 25,-3-9 6,4 12-5,0 1-3,-1 0 2,4-2 2,2 4 0,0-1 0,1-3 2,-1-1 19,4-3-15,-2 9 4,6-8-32,-3-2 24,3 9 5,-2-11-6,2-8 5,1 8-8,0-2 10,1 1 0,3-2 0,-1 1 4,0-3 27,6 0-30,1-5-4,0 2 2,0-2 5,3-2-23,-4 3 21,-1 2 5,0-10-31,-1 1 29,1 1 5,-4-2 22,4-11-33,-6 9-3,1-3 2,6-4 5,-9 4 2,0-1-10,-1 2-32,1-3 45,-1 0 7,1 6 24,-4 2-7,2 2 3,-1 0 8,0 4-13,-2-2-37,2 1 29,-1 4 4,0 0 13,2-9-23,-2 9-4,0 0-7,-2 21 2,0-4-5,-3 2 10,-7 9 8,9 2-17,-2 4-9,0-2-1,-2 2 6,-3 11 14,3-12-14,-1 1 3,-1-2-40,0 2 45,-6 15-5,8-23-3,0-9 8,-1 12 19,2-4-33,2 1 15,1-10 5,-1-1-12,4-5-14,-4 2 14,4-2-6,-2-5 0,1 1 16,-1 4 37,1-9-3,1-1 28,0 4 12,0-4 20,0 0 16,0 0 9,-1 3 5,1-3 32,0 0-45,0 0-9,0 0-21,18-14-4,-8 3 13,8-3-33,0-1-9,1-3-14,3 0 5,5 7-6,-5-13-2,8-13-6,-10 18 5,1 4-14,-4-1-4,1-1-1,-1 2 0,3 1-12,-10 3-9,2-1 4,-3 5-22,-2-2 7,0 1-5,-3 5-23,-1-3-15,1 1-24,-1 2-16,-2 3-20,-1 0-32,5-17-27,-4 16-45,0-1-35,-1 2-27,3-2-33,-3 2-33,0 0 7,0 0-77,0 0-246,0 0-712,0 0 315</inkml:trace>
  <inkml:trace contextRef="#ctx0" brushRef="#br0" timeOffset="126438.8467">6746 10693 252,'3'-4'277,"1"4"6,-4 0-6,3-17-1,-3 17 4,0 0-40,3-3-21,-3 3-21,0 0-23,0 0 1,0 0-45,4 0-15,-4 0-8,0 0-14,2 12-29,-4-7 14,1 7-3,-1 0-26,-2 2 24,1 13 2,-1-9 0,0-6-3,-5 12 0,2 3-5,-1-1-2,1 1-3,-1 2-7,-4-3 23,5 3-11,-1-2-1,-1 1-19,-2-2 20,5 0-2,-2 1-19,-2-2-16,4-6 56,-1-1-43,3 0-10,-3-1-3,4-8 12,-2 5-14,2-2 3,1 4-8,0-5 6,0-1 3,2-1 29,0-1-35,0-3 0,0 4-11,0-4 7,3 5 12,-3-5-11,0-5-3,4 2-3,-4 2 0,3 2 10,1-4 5,-1 0 3,3-1-28,-1-1 26,4-4 2,-1 4-7,1 0 1,-4-1-3,5-4 0,0 0-2,4-1-19,-5 0 19,-1 1 7,3-5-13,1-2-4,-4 1-7,-1 4 14,0-9-11,0 3-8,-3 3 3,-5-2-4,5-4-13,0 0-4,-4 5-21,-1-1-2,-5 3-2,2-1-8,-6-14-9,0 15 1,1 4 10,-4 3-1,-2-4 9,3-1-2,1 6 14,4-2-4,-8-3-5,10 6-3,2-1 7,-2 0 22,5 1-7,-3-2 6,3 2-2,0 0 2,11-5-16,5 1 16,6 4 10,1-5 1,5 1-9,-1 2-3,10-7-16,-8-3-42,-5 10-66,-1-1-56,2 3-82,-3-2-100,-2-5-257,-5 4-683,-2-2 302</inkml:trace>
  <inkml:trace contextRef="#ctx0" brushRef="#br0" timeOffset="128137.1801">7280 10839 61,'-3'-3'240,"3"-1"-10,0 4-2,2-5-5,-2 0 6,0 5-9,-2-3 3,2 3 0,0 0-31,0 0-8,0 0-10,0 0-20,0 0-18,0-7-7,0 7-20,0-7-11,0 7 5,0 0-25,0 0-13,0 0-4,13 19-9,-9-15-25,-1 2 23,4 3 2,-1 1-15,1-2 2,-2 5-12,0 4-2,5 6 3,-8-6 0,0 3-6,-4 3-6,1-3 31,-2-8-11,0 17-34,-5-4-33,1 0-27,0-3-54,-4 3-41,3-10-95,0 0-36,-2-1-210,6-3-535,-3-5 236</inkml:trace>
  <inkml:trace contextRef="#ctx0" brushRef="#br0" timeOffset="129200.4122">7777 10575 136,'0'-7'179,"0"2"-4,3-2-8,-1 2-9,-2 0-2,1-1-5,-2 0 16,1 3-18,0-2-6,1 1-14,-1 4-8,0-4-18,0 4-15,3-4-12,-3 4 5,0 0-4,-3 17-8,0-8-4,1 1-8,-3 8-6,0 6 4,3 1-6,-6 1 1,2 0-8,2-6 3,-3 3-6,3-5-1,-1 1-6,1-1 10,-3-1 6,4 0-18,0-1 0,1-6-4,-1-1 8,-1 0-3,2-3 0,1-1 8,-1 1-8,2-3 14,0 0 7,0-3 13,0 6 8,-1-2 17,1-4 17,0 4 20,0-4-15,0 0 26,3 3 16,-3-3-11,0 0 18,0 0-23,0 0 10,0 0-9,0-12-18,1 4-13,3-2-16,-4 0-5,5-7-5,-5 3-12,5-7-8,-5 1-3,3-6-8,3 2-6,-2-3-5,-2 8-1,2 2-8,-2-10 2,3-2-8,-4 8 21,3 2-26,3-6-4,-2 5 2,0 4-4,-2-1-15,4 0 15,-1 0-5,1 0-6,0 2 6,1 0 11,2-6-15,4-6 3,-3 18-25,1-3 21,1 4-2,-2-3 0,-3 5 2,2 0 8,0 2-17,4-3 3,-6 6-5,1 2 4,-1 2-13,2 1 12,-3 0-3,0 5-1,0 5-17,2 10-13,-5-11-11,-2-9-1,-3 12 1,2 2-7,-3 8-3,-2-9-2,-3 1 4,2-2 5,-6 5-11,-3 6 2,4-13 1,-7 1 9,0 5-3,3-12-1,0-4 8,-3 9 27,3-3-25,2-1 0,-1-4 10,3 2-7,-3-2-10,6 0 23,3-3 9,-2 1 10,1 0-8,1-1 4,-1 0-3,5-2 3,-7 0-20,3 2 28,3 3 21,1-5-17,0 0 5,0 0 52,-7-2-35,7 2-19,0 0 15,0 0 3,0 0-1,0 0 2,7-9-10,-2 6 3,2-1-5,3 0 28,4-2-36,0 6-14,2-3 14,5-2 5,0 10 3,0-8-9,0 1-2,-7 6 5,6 1-6,-6-2-3,2 4 4,-6 3-8,3 2-20,-4-1 32,-3-4 1,1 8-41,-3-3 41,-4 6 3,3-2-7,-3-5 2,-2 8 0,-3-2-1,-1-3 0,-5 10 9,-2-6 0,-4 1-31,-1-4 25,3-5 4,-4 5-10,-2-5 11,-4-2-9,11-3 13,-6 4-2,3-6 10,3-3-14,0 3 2,0-6 0,-2-14-5,5 17 3,3-3-21,3-1-18,0 2-24,-1-6-28,2-1-29,1 0-23,3 0-21,3 0-41,1-1-11,-1 0-26,6-1-31,7-9-31,-4 15-212,2-2-552,1-2 244</inkml:trace>
  <inkml:trace contextRef="#ctx0" brushRef="#br0" timeOffset="129563.9722">8268 10828 313,'5'0'306,"-2"0"-21,-3 0-32,4-1-18,-4 1-28,6-3-29,-6 3-8,2 7-20,-2-2-17,0-2-9,0 6-13,-1 3-11,0-1-10,-3-2-3,-2 4-12,-3 2-12,3 0 2,0 2-13,-4-4-29,6-1-29,-7-1-29,3 2-58,1-12-50,3 10-63,-1-2-218,2 6-457,0-8 203</inkml:trace>
  <inkml:trace contextRef="#ctx0" brushRef="#br0" timeOffset="130407.7832">8655 10526 65,'3'-2'184,"0"-4"-25,2 0 18,-3 4 12,0-5-26,1-1-5,-1 3 4,0 4-6,-2 1-2,5-3 2,-4 0-6,-1 3 27,0 0-32,3-7-8,-3 7-5,0 0-10,0 0-17,0 0 2,1-7-5,-1 7-26,0 0 11,0 0 34,0 0-48,0 0-6,0 0 18,0 0-29,0 0-5,0 0-11,0 0 2,0 0-20,0 0 10,0 0 0,-5 20-8,2-11-3,1 3 13,-3 2-16,-1 4-8,1-2 0,2 3 1,0 0 9,-3-4-11,1-5 5,2 8 25,-3-2-35,3-2-1,-1 3-2,1-2 2,-1-3-20,1 0 22,3-7 1,-1 4 0,-2-1 1,0-3-11,3 0 9,-1-2 1,1 1-3,0 0 13,1 6 8,-1-7 17,0-3 15,0 0 0,0 0 27,0 0 15,-1 2 2,1-2 9,0 0 3,0 0 7,0 5 4,0-5-4,0 0-10,0 0-10,1-14-13,2 2-11,-3 4 2,3-4-17,1-2-8,2-2-5,-2-2-5,-2 1 5,3 0-15,1 12 1,-2-15-7,-1 2-1,4 0 4,-4 1-11,2 12-1,-3-11-20,2-2 20,-1 7 4,-2-2-10,2-12 1,0 14-1,-1 2-4,0-1 2,-1 5-1,1-5-2,-2 5-13,1-2 16,0 5-2,2-4-19,0 0 19,-1 3 30,0-2-40,-2 1 9,3 1 0,-3-1-1,0 4-2,3-3-1,-3 3 0,-1-5-1,1 5-4,2-2 0,-2 2 0,0 0-2,0 0 8,0 0-8,0 0-2,6 7 7,-3-4-5,1 7 10,2-3-10,-1-3 2,1 6-10,2 2 10,4 2 0,-4 3 4,8 3 3,-2 0-11,0 1 7,-1 0 1,1-2-12,-2-1 13,4 2 18,-5-4-19,-1-4-1,0 4 5,1 4-11,-2-8 1,-1 1 1,-1-7 2,0 7-21,0-3 26,3 1 0,-4-3-3,-3 0 4,1-2 11,-2-1-17,1 0 5,-1 0-36,2-2 35,-1 4 18,-2-7-15,-1 0 1,3 4 17,-3-4-19,3 3 2,-3-3 11,1 2 11,-1-2 10,1 3 7,2-1 11,-3-2 9,0 0 11,0 0 9,0 0-18,9-13-4,-6 9-4,4 2-10,0-3 2,1-10-6,2-1-1,-2 2-3,2 0-6,6-7 0,-3 3-7,-1-5-1,-2 0 8,3 1-14,-3 1-3,1-4-18,-1 2 17,-2-1 23,1 1-32,-5 10 1,3-6-20,-4 1 21,5 5-2,-6 3 2,-1-4 7,-1 4-16,1 5 9,-1-3-6,2 3 0,-2 2-5,2-1-2,-2 1-18,0 3-27,0 0-32,0 0-29,0 0-23,0 0-26,-6-4-28,6 4-55,-9 11-30,3-1-13,2-2-18,-1 1-35,0-2-49,0-2-6,5-2-309,-4 5-759,2-2 336</inkml:trace>
  <inkml:trace contextRef="#ctx0" brushRef="#br0" timeOffset="130818.6491">9346 10217 225,'3'-10'319,"-3"0"1,0 1-5,2 2-21,-2 2 9,1-3-18,-1 4-43,0 0-3,0-1-11,0 5-36,3-5-24,-3 5 23,1-3-58,-1 3-17,0 0-6,19 8-3,-7 1 11,8 5-4,1-2 3,2 8-19,-1 2 2,8 8 9,-1-3-25,-2 8-5,-6-8-32,-2-4 16,-4 24-1,-2-24-6,-5-11-3,-1 17 17,-2 2-13,-4-14-10,-2 18 3,-7 11-5,-1-13-1,0 2-7,-6 8 0,-4-4-14,2-10 11,-4 9 8,-7-4-50,5-12-37,-6 10-83,1 0-41,-2 1-56,-1-4-65,7-12-68,-8 12-334,7-8-750,-10 0 333</inkml:trace>
  <inkml:trace contextRef="#ctx0" brushRef="#br0" timeOffset="133767.8263">564 11248 162,'0'0'209,"-3"-2"-12,3 2-6,0 0 3,0 0-35,0 0-15,0 0-12,0 0-14,0 0-14,0 0-10,0-8-6,0 8-6,0 0-13,0 0-8,0 0-3,0 0-3,0 0-31,0 0 22,0 0 13,0 0 15,0 0 1,13 9-7,-6-5-16,7 2 3,-7-3-3,7-1 4,-6 0 30,10 2-35,3 5 1,3-7-7,0-1 7,3 0 9,-1-2-20,4 1-3,-3 1-5,4-1-2,7 5 27,-9-5-30,-1 3-6,2 0 6,-3-1-9,15 5-4,-17-5 3,-1-13-3,0 14 9,0 3-14,0-12-1,3 14 1,-2-7 1,-1 1 13,3 2-15,1 4-2,-2-8 6,-1 1-4,2 1 39,2-4-41,12-11 0,-17 17 7,3-3 0,1 1 7,-3-1-11,2-7-3,0 11-1,-6-4 5,4 3-12,-1 0 9,0-2 0,-3-2-33,3 1 39,14-1-5,-14 0-2,0 5-1,2-5 5,0 0-1,1 9 10,14-9-11,-3-9-2,-9 11 10,1-2-15,21 3 0,-23-3 4,0-5 1,0 7-22,1 2 24,41-4-2,-45 4-3,-5-3-6,-6 1 4,11-1 2,2 5 0,-3-5 0,4 3 4,-1-2-3,-3 1 0,6-9 7,-4 11-13,4 0 8,12-2 1,-18-2-5,4 2-2,0-3-13,-1 4 19,4-4 25,-3 4-31,-1-4-3,-1 0 15,1 1-13,-1 3 3,-2 0-6,0-13 3,-3 13-9,2-2 7,-2 15 6,-6-14-3,6-8 1,-8 6-38,11 0 43,-10-5-4,11 6 6,-5 0 5,-7-1-8,9 1-2,19-7-4,-17 6 5,-3 0 1,-7 2 14,10-3-21,3 3 10,-5-4-8,1 4 0,-2-3-16,1 4 19,-2 1-9,-4-5-20,1 0 39,-2 0 10,5 3-23,1-6 4,-4 3-10,4 0 10,3 12 52,-10-14-59,2 2 8,6-4 32,-3 4-44,4 10-2,-3-14 2,-3-1-2,-1 4 40,6 2-36,-9 0-4,9 1 4,1-4-1,-2 4-15,2 0 22,2-11-9,-4 10 0,-1 1 5,-6-1-2,7-1 0,7 9-7,-11-9 13,5-5-7,-14 6-6,14-1 13,2-2-2,-5 2-11,2 0 20,0 1-15,-6-1 6,5 9 10,1-8-32,-7-2 37,3 4 9,1-6-20,-4 8 1,2-6-25,-2 0 27,0 6 1,7-9-8,-4-8 4,-3 11 23,3 1-26,-3 5 0,3-9-3,4 3-1,-11 1-5,13 0 8,-1 9 6,2-12 9,-10 3-11,9 0 16,-5 0-19,3-9-4,-4 9 8,3 0 5,-6 0-7,10-1 3,-5 10-7,-3-12-6,1 2 9,-3 1 59,7 0-55,-4 0 1,3 1-17,2 2 14,-2-2 45,-2-5-50,2-1-6,3 4 20,-8 4-20,6 7 5,0-13 1,2-10-3,-9 15-17,7-1 22,-11-8 1,11 10-3,0-3 11,-8 0 3,8 4-11,-1-5-2,-5 2-1,2-1-2,-10 1 23,17 3-20,-3 9-4,-6-14 5,3 0-3,-3 1 30,5-2-28,1-3-3,-4 6-8,3-1 8,-8 0 39,8 0-36,-3 3-3,-3-3-24,3 0 43,-3 4 14,2-4-32,-1 8 4,-1-8 40,0 0-48,3 5 9,-4-7-9,5-13 0,-7 16 2,-1-1 0,12 11 9,-10-14-4,2-6-1,-4 10-43,11 1 50,-7 7-1,2-9 3,5 0-6,-10 2-10,12-4 16,2 5-6,-8-2 2,-2-1-1,1 1 15,1-2-13,4 18-2,-6-20-7,2 2 5,0 1 16,4-3-15,-1-5-7,-3 7-33,4 1 45,0 0 10,-4 0-8,-2 0 4,1 0-54,0 0 51,-8 2 20,9-4-30,4-7 8,-6 13 29,7-4-31,-10 2-1,5-2-7,4-7 6,-7 12-31,2-5 25,2 14 6,-2-14 2,5-3-4,-6 2 42,8 0-43,2 1-8,-8 0 13,0 0-19,-7 0-21,14 0 32,0 9-1,-8-7 12,4-4-15,-13 2 55,14-1-57,1-10 7,-1 11-19,-1 3 28,-5-2 39,1-2-56,5-1 5,-5 2-13,-1-1 11,4 15 16,-3-17-16,5-3 0,-4 6 42,-2-2-45,8 15 2,-8-15 1,1-4 0,-2 2-15,7 1 23,-8-2-5,2 6 0,1-1 5,-7 0-19,13 0 16,3-10 0,-11 12 4,0-1-1,0 3-16,2-4 14,4-7 1,-6 9 0,3-2 1,-3 1 34,7-1-41,-3-12 8,-3 13-22,7 2 22,-8 0 13,8-1-19,-6-3-6,5 5-7,-4-4 19,0 4 6,8-4-6,-4-20-10,-1 28 40,1-5-39,5-6 4,-5 6-5,0-3-1,1 4-23,-6-2 34,5 7-10,0-6 5,2-3 42,2-2 19,-4 2-22,6 10-8,-6-13 5,-1 3 3,2-3 4,-3 3-19,3-5 6,-1 5-9,-6-1 4,10 2 41,-4-1-37,1 1-7,1-2-11,-2 1 9,-7 8 7,12-12-7,-1-3 4,-1 8-19,-2-2 17,5 2-3,-4-1 1,2-1 1,-11 1 4,10-1 0,-4-1-1,2 5-4,2-2-2,-7 0 19,7-1-19,1 0-3,-2 2-19,-1 0 10,-9 0 29,10-2-16,3 12-5,-3-12-7,1 0 15,-10 4 11,11-7-20,1-1-4,-2 4 6,-1 0-3,0-10 1,2 10 1,-2-1-4,-1 1 0,0 0 9,4 8-5,-6-8 2,3 0 2,-8 0-2,6-3-2,1 6 0,1-6-5,-7 0 10,-2 1 6,1 0-10,8-3-3,-5 5-10,2-2 23,-6 4 16,2-4-25,-1-5 2,3 6-23,-2 1 25,-3-1-3,3-1 1,4-9 1,-6 8 7,3 4-5,0 1 0,-1-1-2,0-4 0,0 2 30,5-3-31,4 1-2,-12 3 1,3 0 3,-7-1-1,6-2 2,3 1-1,-3 2-19,7-3 18,-11 3 1,6 0-10,-2 0 8,2 0-15,-1-5 11,-4 10-1,5-8-1,2-11 4,-3 13-35,-2 2 34,-1 7 3,7-13 1,-5 5-4,-5-3-15,5 2 21,1-2 3,-2 0 7,0 2-5,0 0-8,-1-2 12,0 3-8,-3-2-17,1 2 24,3-3 11,-4 3-12,0 0-12,0-1-11,1-2 21,0 10 20,2-10-23,-1-4 6,-2 6 36,0 1-37,1-1 1,-2-2 1,1 1-2,-10 2 8,17-1-7,-5 4 6,-12-3-3,14-2 7,-5 1-23,-9 1 16,15 0 4,-15 0-8,12-1 1,-4 0 32,-8 1-39,10-4-1,-10 4-19,12 0 14,-6 6 25,-6-6-20,14-6 0,-14 6-10,14 2 3,-8 5 6,-6-7-6,16-6-8,-16 6 19,10-1-10,0 2 0,-10-1-3,13-1-10,-13 1-2,12 1 10,-1 2 1,-11-3-9,10-1 7,-10 1-22,11 1 26,-7-7-7,-4 6-19,0 0 23,0 0 52,15 3-61,-15-3 4,0 0 10,9-3-21,-3 8 11,-6-5-6,0 0 7,0 0-23,0 0 12,8-6 9,-8 6 0,0 0-10,0 0-10,0 0-27,4 8-37,-4-8-38,0 0-43,0 0-52,0 0-77,0 0-77,-25-9-65,5 6-91,-9 0-352,-10-5-949,-1-1 420</inkml:trace>
  <inkml:trace contextRef="#ctx0" brushRef="#br0" timeOffset="135230.1949">1338 11936 105,'1'-6'154,"2"4"-16,-2-1 0,3 2-5,-2-2 6,-1-3-3,1 1-44,-1 0 46,4-11-2,-3 12-7,-2-2-8,3-1-3,-3 2-10,-1-8-10,-1 6-9,0 1 7,4 1-22,-6-5 5,0-4-6,-1 9-10,1 0 7,0 1-3,1-2-12,-4-1 3,3 2-21,-5-1 7,4 6-7,-6-3-6,-1-4 0,-2 6-14,4 1 8,0 6-2,-2-3-3,-1-1-4,-1 4-1,1 1 1,1-1-6,1 3-5,2-3 4,-2 5-10,2-4 7,2 3 2,0-3 2,0 1-7,4 4 28,-2-3-31,2 0-1,0 2 4,0-2-3,3 4 1,0-3-1,-1-6 0,-2 9 14,3-2-18,3 6 5,-2-7 0,2 0-4,-3-1 3,3 1-2,-2-1 1,2 0 2,1 0-3,2-1-13,-2 0 15,-2 4 0,2-6 2,0 3 2,0 0-2,2-3-1,-2 5 4,3-3 0,-3-1-3,1 3 2,-2-3-5,3-9 2,0 9 9,0-1-6,4 7-2,-5-8 1,1 1-2,-2-2 2,3 2-4,1 0 2,-3-1 0,-2 1 0,2-3-8,-1 1 7,2-3 1,-2 4-3,-1 0 7,4 4-4,-4-1 1,1 2-1,-1-6 7,1 1-8,0 7 0,-2-9 1,2 9 1,-4-9-6,2 4 5,3 9-1,-3-11 0,-1-3 0,-1 1 3,2 2-1,-2-5-2,1 5 2,0 0-1,2-1-1,-6 1 34,6 0 3,-6-1-7,3-4 2,-1 7-6,-2-3 8,0-2-4,2 5 1,-3-4 8,4 2 4,-3 1-8,-2-8 2,1 7-20,0-2 14,1 6 13,-1-8 0,-3-2-2,0 5 26,1-1-16,2 4-13,-6-7 5,3 3-6,-3-2 49,0 1-55,2 0-3,-2 0-1,1-1 8,-1-4-33,0 5 34,-2-9-2,1 7 25,-2-3-22,2 3 54,4-3-47,-3 3 7,3-5 10,0-1-11,0 2 2,-1-3-1,3 1 2,1 1 1,-1-2-11,0 3-2,1-7-6,1-7-11,-2 4-14,5 1 12,0-4 1,-2 2-2,4-1-4,-1-1-31,3-3 29,3-2 0,-4 5 6,0 1-14,3 1 31,-4 3-34,1 5-1,4-4 15,-4 2-20,4 4 1,-5-3-21,0-6-22,1 10-40,0 1-42,-2 3-48,-1 0-58,0 0-39,3-7-46,-3 7-64,0 0-205,13 7-633,-13-7 280</inkml:trace>
  <inkml:trace contextRef="#ctx0" brushRef="#br0" timeOffset="152001.4903">21154 4107 18,'0'0'83,"5"-4"42,-3 1-39,1-1 5,-3 4 15,4-3-33,-4 3 3,1-2-2,-1 2 5,2-3-29,-2 3 4,0 0 10,0 0-10,6-4 1,-6 4 16,0 0-31,0 0-5,0 0-2,0 0-4,0 0-36,0 0 34,0 0-3,-2 12-4,2-5 22,-5 2 23,-1 7-28,0-1 10,-1 2-13,-1 7 12,-1 3 3,-2-5-7,-3 3-4,0-1-14,1 3 14,-4-2 1,5 2-6,-1-5-4,-4 1 4,7 3 0,-4 17 2,3-21 2,-2-2 2,-5 1 15,7 5-21,2-11 2,-8 8-27,3 3 28,0-8 11,0 3-13,0 10-5,-1-12-4,4-4 0,-4 4 8,1-2-8,0-10-1,1 13-10,-1-6 8,7 3-3,-3-5-3,-4 0 3,3 0 12,3-3-17,-1 10-1,2-10 1,0-1 3,-6 1-10,5-1 4,-2 13 1,0-15-5,3 0 5,-1 1 2,1-2-11,-2 5 6,0-4 5,1 1-7,-2 4 2,3-5-6,-2-6 1,0 8 13,1-5-15,-1 6 3,-1-3-1,4-1-3,-7 5 10,4-6-12,4 13 4,-7-10-6,2-2 6,-4 4 4,0-1-8,0 18 0,0-19-10,1-2 15,-1 3 7,0-2-9,4-4-2,-1 9-3,-1-6 3,2 12 6,-2-8-3,-3-4-3,2 1 12,0 5-13,2 3 4,-3-9-1,-3 3 1,-4-1 6,7 0-7,1 0-1,-6 3 4,-1 2 1,4-3 31,-2 3-28,-2 3 1,-1-5-8,1 0 8,1 0 19,-1 0-24,1 1 0,-1-1 2,1-3 5,-2 10 4,6-15-6,-4 11 3,0-7 9,-1 0-12,0 8 2,3-10 12,-2 0-11,-10 5 0,15-6 1,0 11 1,-7-8-2,1 3 2,7-5-13,-7 4 15,0-1 1,-3-2-11,9 3 19,0-2-11,-6 2 10,-2-11-4,3 11-7,3-1 11,2-1-4,-2-2-2,-5-9 1,1 14 22,4-4-25,1 2-6,-2-2 5,-2 0-8,-7 2-8,9-2 16,8-2 2,-14 2 1,2 0 0,1 2 9,-2-5-5,6 5-3,-1-6-4,2 5 10,-2-1 24,-4-5-30,-2 17-3,2-19-3,-3 2 0,6 9 0,-3-10 8,1-16-14,-3 19-14,5 0 22,-6 5 1,4-6-1,-5-1-2,1 0 14,7 4-20,7-1 6,-12-3-2,-3 0-6,-1 0 4,6 4 3,-5 3-1,2-7-24,1-2 24,2 3 1,-4-4-4,3 3 2,0 3 11,-3-3-5,5 9-6,-3-12 0,-1-4 1,0 5 1,0 4 6,9 0-9,-10-2 6,2 0-10,-6-2 31,8 4-27,0 14-11,-1-19 8,-2 0 5,2 3-19,0 0 14,0 3-4,2-7-17,-4 3 23,0 9 27,2-14-41,1-3 1,-1 9 33,-2 0-29,2-6 1,0 3 6,0-2 1,-1 2 24,6 3-25,-1-5-8,-4 4 3,0 2-3,-3-3-32,9 0 42,-5-9-6,-1 13-4,5-2 10,1-2 11,-8 2-17,4 10 5,-4-14-5,3 0 0,-3 8 11,1-10-14,1 1-7,1 1 25,-1 1-21,-7-4 11,7 2-4,-2 0 0,1 2 4,1-1-7,7 7 3,-9-11 5,6 6 0,-5-5 8,0 2-5,7 2-2,-6-4-1,1 2 3,-4-1-29,7 3 34,-4-5-6,2 3 20,-4-4-14,1 5 0,3-1 0,1 4-1,-2-6-4,-4 0-2,10 7 6,-9-5-1,2-8-5,0 8 4,5-1 4,3 13-12,-7-17 13,7 5-9,-1-3-42,-3 2 53,0 12 7,3-12-8,-2 0 5,-4-1 38,3 0-62,-1 21 11,-1-25 8,-2-1-11,0 4 2,1-1 5,-5-32-5,5 38-11,6 1 21,-1 6 1,-1-8-6,2-1 3,-6-2 17,3-1-15,3-1-6,0 4-1,-1 1 5,2-1-23,-2 1 29,0-9-5,1 7-14,-1 1 11,-6-4 7,5 4-7,-4-12 0,6 12 14,0-2-18,-3 12-6,2-12 7,-2-6 3,1 6-9,1 2 6,7 3-1,-8-5 0,5 0 6,-5 0 8,4 0-11,-1-1-4,3 3 3,0 0 0,-4-2 10,2-1-12,-1 1 0,0-1-5,-1 2 3,-1 3-2,-1-5 1,-1-8-4,3 11-39,-1-4 44,2 1 3,-5-5-7,-1 1 5,0 2-8,5 2 4,-5-8 4,5 7-3,1 2 1,-1-2 16,3-1-16,-3-2 0,4 2-5,-3 1 8,2 1 19,0 0-22,0 4-2,-3-6-7,2 1 8,-5 9 0,3-19-2,-3 2-5,6 5-4,-2 2 8,1-16-2,1 18 5,-2-2 2,0 0-4,3 0 3,2 9-1,-2-9-3,-3-2-1,6 0 15,-7 2-16,6 5 2,-4-9-6,1 2 8,-3 2 0,4-5-1,0 3-3,-2 0-9,0-1 11,-1 4-5,3-3 4,-1-9 1,0 11-1,3 3 0,2 7-2,-4-12 3,2 2-5,1-2 1,-1-1 1,-1 7-1,-1-2-13,-2-4 14,4 2-14,-1-2 15,0 4-1,1 1 16,-2-5-17,1 13-1,1-9-2,-5-14 1,3 15-14,3 2 17,-5-3-1,5 1-2,1-1 0,-5 3-6,5 0 8,0 5 0,-1-4-4,3 0 8,-3-3-10,0 2 4,2 0 0,0 2-22,-2-2 25,2 2 6,0-1-6,0 0-2,1 1-4,-2-4 5,1 11-2,-1-11 1,0-2-4,-1 4-13,0 1 17,-4 3 2,8-3-1,0 0-4,-1 0 14,0 0-16,0-1 6,-1 2-12,2 1 15,-1-1 5,1-1-10,-1-1 3,1 3-8,0 0 4,3 2 3,-4-3-2,1-1-2,-1 3-3,0-3 7,4 4-1,-6-3-2,2-1-2,1 0 1,0 2-3,3 2 8,-7-4-3,4 0 1,-1 1-18,4 3 18,-7-1-1,3-3-5,1 0 7,0 0-1,-1 1 3,4-2-3,0 5 10,-5-4-14,5 4 4,-7-1-2,6-11 3,0 9-3,1 3 1,-3-3-6,3 3 5,0 0 6,-5-2-4,5 2-4,0 0 3,0 0-2,-2-4 4,2 4-6,0 0 7,-3-7-2,3 7-5,0 0 5,0 0 19,0 0-21,0 0-2,0 0-4,0 0 7,0 0-3,0 0-3,0 0 1,0 0-14,0 0 12,0 0-4,0 0 4,0 0-2,0 0-12,-4 10 12,4-10 0,0 0-1,-1 11-1,-1-3 12,-2-1-6,1 20 3,-1-16-7,3 0 7,-1 6-2,-1 0-2,1-9 4,0 17-7,-2 1 11,4 21 1,-4-23-4,2-7 3,0 3-21,-1-2 24,0 10-9,3-10 10,-3-3-5,2 1-6,1 0 11,0-4-4,-1-1 3,0 1-1,0 4 5,-1-4-6,4 17-2,-2-17-3,-2-6 2,5 1 22,-4-3-22,1-1-3,0 3 10,0-6-7,-3 17 4,4-16-4,-1-1 3,0 0-11,0 0 12,2 2 5,-2-2-3,0 0 2,0 0 14,0 0-14,4 5-1,-4-5-1,0 0 6,0 0-9,0 0 7,0 0 5,0 0-15,3-16 7,-3 9 20,0-2-24,0 3-3,0-9 0,1-3-1,1 8-1,-2-9 4,-2-34-1,1 33 10,1 2-15,0-7 0,0 6 0,1 0 3,-2 2-5,1 2 3,0 6 5,0-8-14,0 5 8,0 0 14,0-1-14,0 6-1,0-3-2,0 1 8,1-2 6,-1 2-13,0 6-1,0-4-3,0-2 7,2 6 0,-2-7-4,0-1 1,0 6-8,0-1 10,-2 0-3,2 3 3,0 3 0,3-8-16,-1 7 17,0-6 2,-2 7-2,-1-3 0,1 3-9,0 0 9,0-5 1,0 5-29,0 0 35,0 0 11,0 0-18,0 0-3,0 0-5,1-2 5,-1 2 0,0 0-2,0 0-6,0 0-1,0 0 5,10-2-7,-10 2 7,7 0 0,-7 0 6,14 0-3,-5-3 7,2 5-11,2-1 7,2 1 0,6 0-1,1-1 1,0 3-10,1-3 11,-1 5 0,1-1 0,1 3 5,-2-4-8,-6-1 2,5 9 1,-4-8 0,-2-1-3,1 1 1,-2-1 0,0-3-4,-2 7 6,-2-4 0,-1 1 7,-1-1-5,2-1-1,-3 1-4,-3 0 4,6-2 23,-6 2-28,-4-3 6,6 0-25,-6 0 25,4 4 11,-1-1-12,-3-3 1,0 0 12,10 0-12,-10 2 2,0-2-2,0 0 5,10 1-6,-10-1 2,8 4-6,-3-4 4,0 1-2,0 1-10,3-1 11,0 1 0,-3-1-8,-5-1 1,10 2 7,-5-1-10,0 1-12,-5-2 4,9 1-9,-5 1 4,2-2-23,-2-7-12,-4 7-43,0 0-4,0 0-24,9 7-25,-9-7-33,0 0-29,0 0-42,7-5-50,-7 5-54,7 3-214,-7-3-627,10-5 279</inkml:trace>
  <inkml:trace contextRef="#ctx0" brushRef="#br0" timeOffset="153307.1886">18617 5099 31,'0'0'126,"-2"-7"-8,0 3-31,2 4 23,0 0-8,0 0-1,0-3 4,0 3-11,0 0 3,0-7-4,0 7 3,0 0-1,-3-3-7,3 3 5,0 0 2,-3-4-26,3 4 18,0 0 4,0 0-4,-3-8-1,3 6 1,0 2-8,0 0-3,-3-2 1,3 2-4,-5-5 2,5 5-10,0 0-6,-3-1-3,3 1-5,-4 0-24,4 0 16,-10 0-6,6 0-3,-1 1 1,-4 6 3,3-5-10,-3 4-5,0-4-19,1 2 17,2 12-1,-2-15-2,-1 3 2,-1 2 16,3-1-17,1 2 3,-2 0-8,3 1 4,3-1-15,-5 2 18,4-4-3,-4 5-21,3 0 27,1 5 0,0-4-11,0-4 5,-2 6 1,0 0 1,2-1 0,0 4-2,1-11 6,2 7-4,-1 0 8,2 2 3,-1-2-3,0-4-6,0 4 17,0-7-16,7 10-3,-6-6-5,4-2 9,-5-1 0,3 0-6,0 4-3,1-5-15,0 2 16,0 2 7,0-4-9,2-7 6,0 9-18,2 0 6,2 3 7,-3-5-3,0-2-2,0 1-13,0 0 16,7 5-3,-7-8 7,2 0 3,-1-1-7,1 2 12,-1-2-1,0 0-21,2-2 31,-2 2 17,3-1-17,-3-1-1,2-2 22,-1 0-22,0 7 14,-3-8-8,5-11-3,-4 14-21,0 1 29,6-2 0,-6-3 3,-3 3-4,3-4-28,-1 0 29,-2 4 6,-1-5 1,1 2-15,4-2 28,-4 1-43,-3 3 3,3-4 2,0-2-8,-1 10-1,-1-12 5,2 3-4,-3 2-7,2-1 8,0-2 1,-2 3 2,2 0 1,-1 2 8,0-3-15,-2 8-8,0-9-35,2 2 36,-1 2 30,1-1-30,-2 0-5,0 0-12,0-2 24,-2 6-3,1-4 0,1-6-1,-2 6 10,2 1-10,-1-1-5,0-1 6,-1 3-3,-1-2 10,0 0-4,2 3 2,-2 0-12,-1-5 12,1 2 17,0-2-24,1 4-3,-1-2-6,0-3 6,-3 7 4,4-4-3,0-5 1,-1 7-24,0-2 29,3 6-5,-4-2-3,1-2-3,2 0-12,-3-1 22,2 1-6,-2 0-13,1-1 12,2 2-3,-2 0 6,3 3-3,-7 0-9,4-4 6,3 4 2,-7-5 0,4 2-3,-4 1-34,3-1 35,1 2-12,-4-2 3,0 0 2,0-1-20,-3 4 21,0 0-14,-3 0-22,-3 0-23,-8 2-1,4 5-66,-1 8-36,7-13-26,-3 3-37,-7 12-40,11-12-50,1-1-48,-1 6-215,-1-3-627,7-3 278</inkml:trace>
  <inkml:trace contextRef="#ctx0" brushRef="#br0" timeOffset="154959.4373">1955 11705 55,'3'-3'163,"-1"-3"-8,-2 0 3,4 1 6,-4 3-17,0-5-4,0 6-7,0 1-4,3-4 16,-3 4-21,2-4-3,-2 4 15,0 0-24,0 0-7,0 0-1,-3-7-5,3 7-6,0 0-14,0 0-7,-2-1-6,2 1-8,0 0-2,-6 9-13,4-4-4,-2 5-4,-2 4 10,-1 6 14,-6 9-2,-3 17-3,-2-4 8,-3 4 0,7 6 0,-3-8-7,3-15-2,0 26 6,-1 2-14,15-2 5,-13-1-1,-4-5-6,7 1 20,3-4-33,7 8-7,-4-21 3,2-2-2,8-1 10,-3 1-20,0-12-12,5 12-35,1-1 1,2 0-10,2-7-62,2 1-48,2-9-92,4-1-15,2-2-242,-2-7-538,3-10 238</inkml:trace>
  <inkml:trace contextRef="#ctx0" brushRef="#br0" timeOffset="156113.417">2405 12198 113,'0'0'148,"0"0"-4,0 0-13,0 0 6,0 0 0,0 0-14,0 0-1,0 0 2,0 0-7,0 0 2,0 0-6,3-9 0,-3 9 0,0 0 1,2-9-5,-2 6-8,2-2-3,-2 3 2,0 2-17,0-12-10,-2 8-14,2-2 9,-5 1 31,5 0-43,-3 1-5,3-5-13,-1-2 6,-6 1-2,4-1-6,-1-4 1,0 6 8,0-1-9,6-1-1,-9 2 1,0 1-5,-1 2 5,1-2-10,1 1-12,-4 5 1,2-3-2,-2 2 1,-1 0-1,-3 4-6,-3 1 7,4 3-11,0 4 15,-1-1-17,1-5-3,-5 14-12,4-4 14,0 5 4,0 1-1,1 3-1,2-2 16,3-4-17,9-11-2,-8 12 1,4 0 1,-4-3-10,7 1 13,0-3 0,0 1-12,3-5 17,4 1-4,-3 1-2,3-4 2,0 0 5,0 0-8,13 2 6,-7-7-2,-1-7-3,-2 4 25,3-5-22,8 5-6,-10-7 2,5-2 5,-12 3 12,14-6-18,2-5-5,-10 6 9,1 0-3,6-4 4,-7 1-8,-2 4 0,-1-7-18,1 4 25,-3 8 23,-1-6-19,-1-3 6,-3 7 36,3 4-24,-5 5 8,2 0 5,3-13-6,-4 9 1,4 1-1,-2 1-7,-1 2-1,0 0-9,-3-7 27,3 7-35,0 0-5,0 0-5,0 0 5,0 0 18,0 0-24,0 0 5,-4 19 12,-1-1-14,-2 0 13,2 0-15,0-3-1,3 10 15,-5 2-15,6-1-6,-2-8 8,-3 8 0,2-7-17,2 3 20,0-11-4,-1 17 6,0-2-5,6-1-6,-8-1 11,3 6 9,1-11-20,-2 0 12,4 5 33,-4-7-34,2 1 1,0-2 48,-1 1-54,5 5 0,-3-11 10,-1-8-7,1 1 11,-2 4-4,9-6 6,-8 3 2,1-5 14,-2 5-9,1-3 6,1-2 7,0 0 3,1 4-6,-1-4 52,0 0-51,0 0-2,0 0-10,0 5 22,2-2-9,-2-3-5,0 0-1,0 0-18,0 0 9,0 0 2,0 0-8,0 0 1,0 0 6,0 0-6,0 0-2,0 0 8,8-9-12,-5 6 4,3-2 2,5-7 1,0 3-10,1-1 5,3 0 12,1-5-19,3-1 6,-2 3 4,2-4-11,2 7 2,-9-3-1,5-11-8,-9 14-8,4 1 10,8-3 11,-12 4-4,-1 1 1,-3 1-14,2 2 19,1-5-9,-3 6-22,-1 0 33,1 0 25,-2 1-36,-1-4-4,3 3 19,-1 2-11,-3 1 0,7-2 3,-6-2-4,-1 1 2,0 3-8,6-7-3,-6 7 15,0-1-6,0 1 36,0 0-36,2-6 3,-2 6-2,0 0-2,0 0 2,0 0-4,4 0 1,-4 0 6,0 0-13,0 0 11,0 0-12,0 0 3,0 0 12,0 0-15,0 0-14,0 0-17,0 0-32,0 0-41,0 0-27,0 0-38,0 0-33,0 0-48,0 0 16,-10 9-61,10-9-26,-3 3-207,0 2-578,3-5 255</inkml:trace>
  <inkml:trace contextRef="#ctx0" brushRef="#br0" timeOffset="163104.6113">2788 12425 53,'0'0'130,"0"-8"7,0 8 15,-4-2-23,0-1-3,4 3-12,0-4-1,0 4 13,-1-5-21,6-1-3,-5 3-8,0 3 0,4-6 4,-4 3-21,0 3-13,2-7-22,2 0 13,0 1 12,2 0-22,0 0-9,3-6 4,1 1-4,-3 6-9,5-2 3,0-6 0,-8 5 2,6 4-13,0 0-4,-3 3-2,1 4-1,1-1 14,-2 2-15,3 3-10,-6 2-8,-1 3 18,-3 2 17,1 5-23,-1 0-5,-1-2-8,-2 1 9,-1 11 11,-2-12-13,1-3 1,-4 3-3,3 0 4,-9 5 7,7-8-3,2-4-2,-4 2-2,5-2 2,-1-2 7,0 1-5,-1-4-4,2-2 10,2 2 15,0-1 7,0-2-21,-1 1 29,1 1 12,3-4-14,-2 3 1,2-3-27,-2 2 28,2-2 1,0 5-2,0-5-6,0 0-7,0 0 4,7 3-5,-7-3-3,0 0-1,0 0 9,1 1-17,6-5 2,-7 4-3,12 3-5,-4-3 6,-1 1-3,3 5-3,0-4-8,1 0 9,3-1-5,-4 0 12,4 0-11,-2-1 4,0 2-12,2 0-3,-4-3-16,1-2-10,-2 2-38,-1 1-14,2-2-29,-3 0-39,3 0-31,0-1-213,-6 2-428,6-2 189</inkml:trace>
  <inkml:trace contextRef="#ctx0" brushRef="#br0" timeOffset="163555.5118">3238 12448 2,'4'-2'175,"-1"-1"-12,-3 3-11,1-2-17,-1 2-15,0 0-6,0 0-1,6 7 8,1 3 31,-10 0-29,2 7-7,-2-1-9,-3 10 0,6 0-11,-7 0-10,2-12-6,-1 11-7,3-6-12,0-1 5,-4 2-17,4-2-28,-4-4-4,3 1-76,8 11-36,-9-15-46,3-3-34,-2 0-122,4-4-321,0-4 142</inkml:trace>
  <inkml:trace contextRef="#ctx0" brushRef="#br0" timeOffset="164023.9643">3680 12141 76,'3'-5'135,"0"-2"14,-3 3 0,5 0 3,-3-2 3,-2 6 2,-2-7 15,8 4 6,-6 3-15,4-5 9,-4 5 17,-3-3-27,3 3-14,0 0-29,0 0 12,0 0 1,0 0-29,-12-4-14,7 8 3,2 2-15,-3 0-6,-7 7-1,-3 6-6,-5 2 12,4 4-23,2 23-2,1-26-5,1-3 4,2 2 37,1 3-45,0 8 0,3-17 20,1 2-28,4 1 11,0-6-10,2-1-5,0 6 27,3 0-23,4 5 1,-3-7-12,1-6-7,0 3 6,5-2 14,8 5-14,-8-8-11,3-2 13,-3 1-30,5-6 27,-2 0 1,4 0 14,-2-1-8,-2-6 39,2 4-38,5-12 4,-5 10 4,-2-4-6,-1-6 4,3 0 12,1-4-21,-9 5-26,8-6 13,-2 8 19,-5-13-8,-1-1-5,-4 6-9,1 2 6,-1-9-2,0 3 19,-3 2-16,-3 5 4,0 0-12,-1-15-1,-3 16 3,0 2-4,4-1-10,-7 3 3,-1 0 5,0 4 11,1 1-33,3 0 5,-6 0 4,-1 1-4,-7 4 46,8 0-59,-1 6-17,0-4-9,0 3-30,-4 14-15,4-11-30,1-4-24,0 5-33,6 1-16,-5-2-29,6 4-29,3-3-24,-4 4-213,10-3-535,4 0 236</inkml:trace>
  <inkml:trace contextRef="#ctx0" brushRef="#br0" timeOffset="164476.0435">3910 11868 65,'-6'-10'235,"7"3"-17,2-3-7,-3 3-12,0 3-21,2 0-21,-2 1-13,0 3-21,0 0-35,8 2 17,2 2 8,0 1-28,4 4-8,7 3-36,2 2 28,2 6-3,7 9 4,1-3-4,-12 2 6,7 10 0,-3-1-4,-2 4 0,-2 0 1,-15-8 12,7 16-11,-4-3-6,-6 1-1,-3 0-6,-7-12-13,1 12 1,-5 7-2,1-22-17,-8 13 6,-20 22 6,24-37-13,0-11-9,-2 1-39,2 2-31,-2 2-38,1-5-36,5-8-46,-4 0-65,10-4-187,1 3-461,3-6 205</inkml:trace>
  <inkml:trace contextRef="#ctx0" brushRef="#br0" timeOffset="164956.0503">4597 12218 190,'-3'1'214,"3"-1"-8,-8-1-3,8 1-8,-6-2-10,6 2-18,-4-2-25,4 2 7,0 0-10,0 0-6,0 0-8,0 0 6,0 0-10,0 0-11,0 0-15,0 0-8,0 0-10,0 0 20,0 0 13,25 1 0,-9-2 14,6 2 16,-1-2-36,3-12-6,-1 15 28,1-4-50,-5 4-6,4-2-6,-9-5-21,0 5 15,0 0-8,0 8-10,-2-6 3,-4-1-4,-4-1-15,-4 0 4,10 4-3,-3-6-15,-7 2 12,3-2 15,-3 2-34,7 0-10,-7 0-13,4-1-35,-4 1-22,0 0-24,0 0-29,0 0-35,0 0-36,0 0-32,0 0-26,-22 2-28,6 2-160,8-2-482,-1-5 213</inkml:trace>
  <inkml:trace contextRef="#ctx0" brushRef="#br0" timeOffset="165399.7831">4584 12366 28,'-3'2'156,"3"-2"14,-5 3-23,3 2-15,2-5 1,0 0-8,-8-1-4,8 1-5,0 0-5,0 0 3,0 0-6,0 0 6,0 0-9,0 0 8,18 3-8,-5 2 18,-7-2 10,9-1-15,8 5-3,-1-4-14,2 0 4,-4 4-3,4-4-10,-2-10-11,-8 11 10,2-1-26,5-6-9,-8 6-4,-3-2-5,-5-1-20,2 2 14,0-2-9,-7 0-12,10 0 15,-7 0-9,-3 0-4,7 0-14,-7 0-22,0 0-21,2 2-42,-2-2-45,0 0-50,0 0-15,8 3-278,-4 0-502,-4-3 223</inkml:trace>
  <inkml:trace contextRef="#ctx0" brushRef="#br0" timeOffset="166458.9589">5677 11944 6,'3'-2'171,"-5"-2"-13,4 1-9,1-2-7,0 1-1,-2 2-22,-1 2-8,0 0-5,3-6-12,-2 4-6,-1 2-4,3-6-12,-1 5 4,-2 1-3,0 0-4,0 0-5,2-4-3,-2 4-20,0 0 23,0 0 15,0 0-17,0 0 5,0 0-14,0 0 32,0 0 0,0 0-12,0 0 7,0 0-15,0 0-5,0 0-3,0 0-9,0 0-4,0 0 13,0 0-20,-5-4 8,5 4-22,0 0 11,0 0 14,0 0-22,0 0 3,0 0-23,0 0 22,0 0-2,0 0 4,0 0 4,0 0-20,0 0 25,0 0-2,0 0-3,0 0-6,7-3 4,-7 1-7,0-5 2,1 5-12,-1 2 33,0 0 5,0 0 4,-1-7-7,1 7 39,0 0-49,0 0-3,0 0-11,0 0-4,-10 1-7,10-1-4,-7 5 6,1 3-4,-2 7 3,-12 8-20,3 7 18,-1-5-3,-5 20-24,1 5 26,4 5 36,-4-7-30,4 2-3,1 2 4,2-2-1,2 0-5,6-4 2,1-11 5,-5 12 10,12-12-17,5 13 3,-2-17-6,2-2-9,7-1 4,-2 0-64,3-6-43,0 2-48,4-2-56,5 0-44,-1-11-75,2-5-194,2 3-561,-3-6 249</inkml:trace>
  <inkml:trace contextRef="#ctx0" brushRef="#br0" timeOffset="168277.7123">6154 12344 65,'0'0'141,"-2"7"-6,2-7 5,0 0-13,0 0-1,0 0 22,0 0-25,0 0-8,0 0-6,0 0-6,4-12-11,-1 10 4,0-4-5,-2 0-18,3 3 16,-2-4-2,2 0-9,-2-1 1,3-4-2,-2 3-2,4 5-2,-6-12 4,1 0-3,1 3-9,-3 1 3,0 0-3,0 2 2,-2-1-3,-2 1 18,4 2-37,-4 1 0,1 1-24,0-2 12,2 5 6,-3-3-9,1-5-9,-3 7-25,2 1 22,-5-2-3,4 3-2,-1 2 0,-7 0 9,8 2-15,-1 1 2,-3 1-11,-6 4 11,1 2-7,1 2 1,2-1 1,-7 6-20,3 2 21,3 2 4,2-5-5,2-7-1,-5 12 0,6-5 1,0 0 7,1 1-7,2-1 5,-3-2-10,6-3 22,2 0 0,-1 0-9,2-2 9,2 2-2,-2-5-3,1-5 3,2 9-23,0-5 22,2 5 5,3-9-1,-1 0-7,2-1 36,-1-1-43,4-5 7,-4 1-8,5 0 2,-6-1 7,5-4-10,1 4 2,-2-6-8,-2 0 3,-1 0-10,1 0 11,-1-3 0,3-6-11,-5 6 11,1 2 15,-2-3-11,0-13-2,0 16-7,-2 4 19,1 1 5,-3 0 2,0 0 4,-3 1 3,3 2 4,1 3 7,-4 2-12,0-7-8,0 7-20,0 0 8,0-6 0,0 6-26,0 0 26,-7 22 19,3-8-28,-1 9 7,-3 7 0,-2 1-6,0 24 3,-1-24-3,1 1 7,-8 14-34,9-13 31,4-2 2,-5-1 4,3 4 2,-6-9 10,9 3-9,1-1 9,0-10-17,0-5 19,-2 3 43,3-6-37,1 0 0,1-3 15,0 1-2,0-2 13,0-2 7,0-3-7,-3 4-12,3-4 23,6 3 11,-6-3-2,0 0-4,11-13-43,-2 2 34,9-12-4,1 2-40,1 0 29,-4 0 4,5-1-15,0 3 2,-3-3-14,-1 1 2,-1 1-2,1 3-11,-5-5 6,-2 10-52,0 0 52,-2 5-9,-2 0-7,-1 0-21,-3 2-44,1 3-1,0-15-51,1 16-52,-4 1-31,0 0-29,0 0-62,0-4-37,0 4-40,0 0-224,0 26-632,3-21 279</inkml:trace>
  <inkml:trace contextRef="#ctx0" brushRef="#br0" timeOffset="168762.0601">6593 12494 121,'0'-5'242,"1"1"-1,-1 1-29,0 0 16,0 3 3,3-7-37,-3 7-16,0 0-11,0 0-35,0 0-17,0 0-11,0 0-12,0 0-2,-9 10-10,4-3 4,-1 8 0,-2 0-6,-5 8-1,8-4 0,-2 4 4,1-6-16,3 0 4,-4-1-2,7 1 2,0-10 3,0 6 27,3-2-36,-2 7 0,2-7-4,0-11-6,-2 8 4,6 1-7,0-5 0,2 5 0,-2-4 1,1-3 11,3-2-4,-2 0 13,2-2-56,2-3 53,-5 1 31,8-3-43,-5-2-6,5-1-16,-5-3 17,-1 4 0,0-7-4,1-10-5,-5 9-38,-1 3 41,2-3 3,-5 1-9,-2 4-14,0 1-23,0-2 27,-2 4 0,-2-2-1,0 2-5,-2-3-1,-1 4-8,-1 1 0,-4 0-40,0 2 35,-1 3-10,-1 1-8,-3-4-26,4 6-55,2 3-16,-2 1-38,3 5-35,-1 0-39,0 3-40,7-5-71,4 2-253,1 2-629,5-4 280</inkml:trace>
  <inkml:trace contextRef="#ctx0" brushRef="#br0" timeOffset="169198.5298">7273 12561 296,'0'-6'303,"0"-2"-31,-1 5-47,1 3-4,3-4-8,-3 4-40,0 0-14,-9 19-3,1-3-25,-1 10-8,1-6-14,-1-7-10,-3 12-26,3 0 9,5-6-13,-7 7-1,1-5-13,-4 1-50,4 2-36,-3-2-61,6-8-70,-3-2-65,-2-1-160,6-2-419,0-2 185</inkml:trace>
  <inkml:trace contextRef="#ctx0" brushRef="#br0" timeOffset="169682.1505">7718 12218 125,'0'-4'153,"0"4"-9,0-5 0,3 1-4,-3 4 7,0-7-10,0 7-1,0-5 2,0 3-6,0 2 0,-3-7-10,3 3-4,0 4-15,-1-8 2,1 8-6,-6-1-7,3-5-14,-2 5 5,1-1-19,4 2-7,-12 3-6,4 0 0,-6 4-28,0 0 26,-2 0-3,1 9-12,-4 4 12,2 2 7,2-3-8,2-9-4,-1 11-10,0 4 14,1-6-4,6 5 0,-1-1-1,-2 1 5,10-5-8,3-2 2,-3 2-3,3-2 5,0 0 11,2 0-15,4 7-1,-1-12-11,2 0 6,1 2-4,1-5 8,3-7-4,-7 3 15,14-2-10,0-3 5,-5 1 0,-3-1-2,3-2 6,4-3 0,-1-8-5,-5 8-6,1-5 16,2 4 35,1-13-41,-1 5-1,-1-6-17,-2 1 8,-5 7-5,3-14 1,-2 2-5,-7-1-11,5 2 8,3-1 6,-10 6-7,-1 0-5,-2-2-6,-1 3 5,-2 1-1,0-3-4,-3 2-11,-1 5 16,-5-7-18,0-7 25,-7 9-13,3 4-15,-4 13-2,3-12 1,2 4-5,-6-1-12,6 4-7,7 6-18,-5-5-23,1 4-18,-8 1-17,11 3-48,-1 1-30,5 4-33,-1 1-52,4 17-272,0-17-587,3 0 260</inkml:trace>
  <inkml:trace contextRef="#ctx0" brushRef="#br0" timeOffset="170156.2049">8197 12425 17,'-1'-6'203,"1"3"-21,0 3-17,0 0-16,-2-4-16,2 4-16,0 0 2,-1 14-9,1-7 6,-4 11 1,-1 7-3,-4 0 13,0 4-22,1-12-10,-1 12-19,-1-1 8,-2 1-8,3-4-11,2-8-2,-4 8 0,1-4-62,-1 4-56,2-11-66,2 1-233,-5-6-383,7-1 170</inkml:trace>
  <inkml:trace contextRef="#ctx0" brushRef="#br0" timeOffset="170992.487">8577 12155 99,'3'-7'185,"0"2"-1,0 1-15,-2-1-4,2 0-5,0 2-19,-2 0-20,1 1-11,-2 2-10,0 0-12,0 0-8,0 0-1,1 12 8,-2-2 9,-3 9 3,2-1-3,-2-2-2,-2 10 9,1-1-8,-2 3-4,2-3-1,-2-3-8,0-2 24,3-2-29,-3 0-2,3-2-11,-2 1 3,5-6 10,-1-1-25,-1 7-4,1-8-2,0-1 18,-1-2-4,2-2 4,1-4-7,0 0 5,-2 3-6,2-3 31,0 0-19,0 3 4,0-3-11,0 5 20,0-5 7,0 0-9,0 0 13,6 2-7,-6-2-13,2-10-6,0 6-30,1-4 16,2 8-5,0-18-3,5-5-6,-9 8-31,11-9 30,0-2-5,-5 4-13,3-3 3,-3 0-5,0 7 5,3-6-1,-3 5-7,3-4-1,-5 10 18,6-8-21,-4 5 9,1-1-9,1 1-6,-2 1 2,1-1-2,0 1-6,0 0 25,2 1-25,2-7-1,-2 10 11,1 1-15,-4 3-1,3-3 8,0 9-3,4-10-15,-1 6 15,2 6 5,-1-7-1,-1-5 4,-3 9-22,5 2 11,-6 2 6,4 0-7,-4-1-20,1 3 21,0 2 7,-1-2-1,-2 3 2,-2 5-14,1 1 10,-3 0-10,-3 1-11,-2 3-16,-2 3 43,-3 12-9,-3-18-2,3-5 3,-9 11 27,-2-1-42,-4-5-6,1 3-18,-1-1 3,-4-3-14,2 0 7,1-1 2,-2-5-9,-1-1 15,4 0 9,1-2-5,6-3 4,3 4 33,1-5-32,-3 4 7,6-3-1,3-9 10,-2 8 0,4 0 10,-1 6-6,4-6-1,0 0 3,-4 0 49,4 0-51,0 0-1,0 0-3,0 0 8,10 5 23,-2-1-27,2 1 3,1 2-21,2 3 23,3 10 0,-3-11 2,2-6 1,1 13-1,1 3 2,3 1 5,-3-1 3,1 2 1,2-3-23,-4 2 21,2 1 3,-3-4-27,-3-5 22,0-1 12,2 0-13,-2-4 2,-1 3-18,-2-5-11,-4 5-32,3-7-35,-2-2-41,-2 0-74,3-1-53,3-4-70,-5 3-184,3-7-555,0 1 245</inkml:trace>
  <inkml:trace contextRef="#ctx0" brushRef="#br0" timeOffset="171494.8497">9176 11818 121,'0'0'230,"-4"-4"1,4 2-4,0 2-15,-3-4-3,3 4-1,0 0-11,0 0-2,0 0-16,0 0 15,1-8 1,-1 8 4,0 0-12,0 0-1,0 0-3,10-7-9,-5 10-22,8 2 30,2 2-6,7 2-1,2 0-15,16 11-14,-15-4 8,10 3-14,0 9-7,-2 5-2,1 4-7,-7-1-9,1 8-10,-7-5 1,-4 4-20,-9 2-7,0 4-7,-5-14-9,-12 17 1,4-3-17,-8 5 0,-5-7-12,-4-1-26,-5-2-59,-4-2-18,-5-3-53,1-2-54,-7-5-41,-14 22-44,12-26-56,-1-9-58,-18 16-334,18-13-767,-17 12 339</inkml:trace>
  <inkml:trace contextRef="#ctx0" brushRef="#br0" timeOffset="172938.1268">1257 13127 104,'0'-5'145,"0"1"-30,0 4 16,0-5-4,0 1-6,0 4-8,0-8-26,-4 3 14,1-4-2,-4 4-37,3-1 28,1 2 14,-4-3-34,0 0-3,0 0-6,0 4-8,-4 3-6,4-2 2,-6-6-12,3 7 4,0 1-10,3 6-2,-7-5-2,-3 1-4,-1 3-11,2-1 9,7 2-3,-4 0 4,0 2-7,-1 1 14,3 4-17,1-1-2,0 2-3,-4 6 7,7-6 11,0 1-19,0-8 3,1 10-15,2 2 47,-3 11-4,4-16-5,3-7 2,0 10-6,3 0 6,-3 2-1,6-2 0,1-3-4,-6 2 3,6 0-3,1-14 2,1 15-7,0-2 7,1-1-11,-4 0 3,4-3 1,0 3-8,-1-1 2,1 1 11,-2-2-13,0 3-3,-3-4 6,0 0-8,2 2 26,-4-3-27,1-6 2,-1 8 1,0-2 1,1 7 2,-4-6 8,3-4-7,-3 4 20,-3 0-13,3-2 5,-3 6 6,-4-3 1,0 5 8,0-3-11,0 2-6,-1-4 12,-3-1-5,-2-1-12,4-1 15,-2 4-4,1-11 2,-2 6 11,0-2-27,1-3 27,1-6 3,3 5-14,-3-4 18,2 4 22,-1-8-30,2-4 5,-3 4 21,2-6-34,4 6-3,-3-11-5,1-12-5,4 12 14,-3-8-20,5 1-28,1-2 23,5 1-7,-6 6 6,6-5-16,5 8-10,-5-4-18,-1 5-27,7-1-20,-7 5-40,-1 4-39,3-1-46,-1-1-51,1 5-56,0-1-161,2-2-510,-1 4 225</inkml:trace>
  <inkml:trace contextRef="#ctx0" brushRef="#br0" timeOffset="173466.2873">1870 13132 196,'0'0'189,"0"0"-14,0-7-9,-3 5-19,3 2-18,0 0-10,0 0-17,-2-2-5,2 2-46,-8 6 26,4 4-4,-7 1-1,-6 12-4,4 2-1,-12 11 0,-2 8-2,0-4-10,2 2 15,-2 4 12,9 0-18,2-19-5,0 17-14,0-1 36,13-20-10,-5 11-4,-1-4-9,2 3-11,7 1 7,7-2-6,-4-3-8,4 2-9,-4-4-13,7 4-60,5-7-35,1-2-119,5-2-40,14 1-131,-11-7-397,3-1 176</inkml:trace>
  <inkml:trace contextRef="#ctx0" brushRef="#br0" timeOffset="174362.7599">2243 13477 136,'0'0'165,"3"-4"-8,0 0-10,-2-1-14,-2 2-36,5-1 27,0 1-5,-1-1-2,-3 1-10,3-2 13,1 1-13,-4 0 8,3-2-40,-3 1 27,4-2 10,-2 1-24,-2 0-5,0 2 9,0-5-14,1 5 2,-1-5-6,0-3-7,-1 4 25,1 0-28,-2 2 1,1 0-8,-2-3-6,0 1-9,-1-1-2,8 1 2,-8-1-11,-2 1 5,2 1-8,0 4-5,-2-6-1,-1 4-18,0 1 14,3 3 11,-6 2-14,2 1-5,-5 3 0,0 0-7,5 1 0,-12 6 0,2-1 0,-2 5-5,2 2 7,12-8-4,-11 11 4,3-2-3,6-2-9,0-2 8,3-1 0,-2 1-3,3-3 6,1-1-20,2 0 21,-1-2-1,2 1-3,0 0 8,0 7 19,3-8-20,-2-4 2,4 1 16,-3 0-16,7-2-5,-5 3 3,2-14-3,-1 10-8,5 0 14,-3-10-2,0 4 1,7 2-1,-4-4-4,0-1-1,12 4 4,-11-7-2,-2-1 2,1-1-7,0-3 6,1 0-1,-1-3-12,2-1 15,2 0 1,-7 4-6,1-14-1,-1 16-1,-3 3 12,-1-3-6,2 4 2,-3-4 3,1 4 13,1 1-3,3 3 2,-5 1 3,-2-4-5,0 7 2,0-5-3,5 1-11,-5 4 0,0 0-6,0 0 8,0 0-10,0 0-2,-5 22-10,-1-5 12,3 9-9,-1 3 5,-3 18 2,0-22-8,1 5 19,6 4-7,-7-6-1,2-13-3,0 14 10,1-2-11,-1 1 5,-1 0-7,0 0 3,1-1 20,3-8-16,9 0 1,-10-1-2,-1-2 3,1 1-4,-1-6 7,4 0-5,-1-4-1,-1 1 8,-2-1-27,4-2 57,0 7 4,-1-10-22,1-2 62,0 0 18,0 0-4,1 10 4,-1-10-10,0 0-4,0 0-12,0 0-1,18-38-9,-10 25-34,8-6 27,16-12-11,-20 13-6,1-2-6,2 1-3,-1 0-3,6 5-9,-9 0-47,3-4 22,-1 4-4,-4 0-41,3 8-41,-1-6-48,-1 0-13,0 10-30,-3-6-55,1 4-44,1-3-72,-2 2-230,3 1-628,-2 0 278</inkml:trace>
  <inkml:trace contextRef="#ctx0" brushRef="#br0" timeOffset="174849.4258">2536 13837 164,'0'0'227,"0"0"-19,0 0-11,0 0-8,5-14-24,-5 14-14,5-10-27,-1 7 2,6-2 14,-2-2-35,0 2-4,0 0-11,6-2-4,-4 9 1,-2-6-9,2-8-10,-2 13-12,0-2 0,2 5 0,-5-1-5,0 2-3,-4 1 22,3 2-17,3 6-1,-5-3 1,-4 5-5,-1 4-7,-1-2 2,-6 12 0,-1-6-8,-3-2 3,0 1-1,0-3-1,1 0-2,2-9-21,1 4 22,3-1 8,0-8-11,0 1-6,1 0-17,2-4 55,-4 11 3,5-13-8,3-1-3,0 0 47,0 0-44,0 0-5,0 0 4,11 1-21,-4-2 28,7-3-30,13 7-6,-7-10 2,2 3-12,2-1-27,-3 1-37,-4 0-42,4 2-53,2-1-39,-1 1-39,-2 0-84,1-13-211,-1 18-554,1 1 246</inkml:trace>
  <inkml:trace contextRef="#ctx0" brushRef="#br0" timeOffset="175397.0622">3149 13623 123,'-1'-2'191,"-1"-1"-4,2 3 13,-4-2-22,4 2 1,0 0-1,0 0-9,0 0-13,0 0-10,-3-7-12,3 7-7,0 0-20,0 0-12,0 0-6,0 0-14,0 0-15,0 0 1,-3 17-10,5-9-6,-2 2 7,-3 6 13,3 6-25,-2-7 2,0 9-27,-4 5 21,4 0 2,-6-3-10,0-3-1,-2 3 7,1-4-46,1 4-38,-5-5-42,1-5-66,-6 0-28,9-3-219,7-6-439,-9 2 194</inkml:trace>
  <inkml:trace contextRef="#ctx0" brushRef="#br0" timeOffset="177160.7984">3660 13404 61,'2'-13'132,"-2"13"-20,0 0 11,0 0 22,0 0-39,0 0-3,0 0-18,0 0 16,0 0 1,0 0-6,0 0-1,0 0-8,0 0-6,0 0-3,0 0 0,0 0-1,0 0-13,0 0 2,0 0 0,0 0-3,0 0-5,0 0-14,0 0 11,0 0-2,0 0-13,0 0 11,0 0-1,0 0-8,0 0-8,0 0 14,0 0-18,-9 13-4,9-13-6,0 0 2,0 6-5,0-3-4,0 2-3,0-5 5,-1 5-3,1-5 3,0 5-3,1-3-3,-1-2-25,0 0 28,0 7 33,0-7-37,0 0 2,0 3-11,0-3 15,2 7 8,-2-7 12,0 0 8,0 0 12,0 0 1,0 0 3,0 0 5,0 0 6,0 0-18,0 0 23,0 0 4,0 0-6,2-12-6,-2 12-12,0 0 9,3-7-1,-3 5 9,3-3-27,-3 5 20,2-5-17,0-11-16,-2 10-3,1-1-6,5-2 4,-6 3-6,-1 2 10,2 1-17,2-1 20,-2 0-7,-1 4 4,1-7-2,1 5-2,-2 0 4,0 2-1,0 0-36,0 0 33,0 0 44,0-6-58,0 6 2,0 0-4,0 0-9,-4-2-6,4 2 5,-4 11 2,-1 3-6,2 5 0,0 8-4,-3-8 7,0 7 3,2-3-9,-1 3 2,-2-1 4,1-2-28,0 3 37,1 1 42,0-9-51,3-8-1,-4 8-8,3-1 10,-4 0 3,3 0-3,0-9-2,-2 8-6,6-7 11,-3 4 0,2-8-3,-2 2-23,0 1-29,3-3-34,0-1-31,-1-1-65,1-3-6,-6 9-7,6-9-100,0 0-231,0 0-571,0 0 253</inkml:trace>
  <inkml:trace contextRef="#ctx0" brushRef="#br0" timeOffset="177610.7454">3890 13182 63,'0'0'248,"-3"-6"25,3 6-38,0-5-5,0 5-32,0 0 7,-4 0-10,4 0-21,1-7-3,-1 7 31,0 0-63,0 0-16,0 0-14,0 0-9,17 10-12,-8-5 8,13 9-11,-5 1 1,2 7 13,-1 2 17,8 11-13,-3 15-9,-2-10-7,-7 4 9,0 12 8,-9-20-19,0-6-1,-2 22-47,-6 0 34,3 0-12,-8-3-8,-5-1-2,-4-1 12,3-3-27,-2 8 1,1-23-21,-10 5-33,-11 0-41,18-8-50,-10 6-54,5-8-80,-1-2-57,-4 15-267,6-21-613,-2-9 272</inkml:trace>
  <inkml:trace contextRef="#ctx0" brushRef="#br0" timeOffset="178394.5918">4291 13583 138,'0'0'213,"0"0"-19,0 0 0,0 0 3,0 0-30,0 0-11,0 0 16,0 0-37,3 7-4,-3-7-15,0 0-5,0 0-6,14-5-6,-4 8 1,4-6-5,3 2-8,-7 0-4,14 1-27,0-3-7,1 3-16,-2-1 11,-8-1 15,9 1-28,0 0-5,0 1-13,-3 2-11,-7 4-27,2-5-41,-6-2-30,-1 2-48,1 0-28,-7 3-24,3 0-14,-3 0-107,-3-4-342,-5 8 152</inkml:trace>
  <inkml:trace contextRef="#ctx0" brushRef="#br0" timeOffset="178857.6213">4328 13767 84,'-3'1'158,"3"-1"22,-1 6-5,1-6-15,0 0 2,-2 2-28,2-2 1,14 0-9,-1 0-17,4 0 8,4 5-7,3-7-13,0-9-11,1 11-7,-1-2-7,2 5-12,-1-4-6,-1 0-11,-9 0-22,8 2-41,8 0-44,-16-1-49,1 0-28,-8 0-163,6-1-330,-1 10 146</inkml:trace>
  <inkml:trace contextRef="#ctx0" brushRef="#br0" timeOffset="179822.7746">5718 13278 101,'0'0'154,"0"0"-24,0 0 11,0 0-26,0 0-13,3 2 18,-3-2-26,0 0 2,0 0-4,0 0 4,0 0-20,0 0 3,0 0-3,0 0-5,8-2 1,-8 2-7,0 0 2,0 0-7,0 0-10,0 0 6,0 0 2,0 0-8,0 0 2,0 0-22,0 0 24,0 0-1,0 0-4,0 0-5,0 0-2,0 0 2,0 0-3,0 0-8,0 0 6,0 0 7,0 0-12,0 0-3,0 0-6,0 0 4,0 0 0,0 0 0,0 0-1,0 0-3,0 0 7,-6-7-2,6 7 3,0 0 4,0 0-7,0 0 6,0 0-4,0 0 3,0 0-1,0 0-5,0 0 2,0 0-1,0 0 11,0 0-13,0 0-4,0 0 1,0 0-3,0 0 6,0 0-8,0 0-4,0 0 7,0 0-6,0 0 12,0 0-12,0 0 3,0 0 0,0 0 2,0 0 4,0 0-11,0 0-2,0 0-8,0 0 12,0 0 10,0 0-7,0 0 0,0 0-19,0 0 26,0 0-1,0 0 0,0 0-3,0 0 1,0 0 3,0 0-9,0 0 4,0 0 5,0 0 6,0 0-19,0 0-5,0 0-18,0 0 23,0 0 38,0 0-40,0 0 12,0 0 28,0 0-35,0 0 12,0 0-2,0 0-8,-9 0 8,9 0-7,0 0-3,0 0 3,0 0 0,0-7 38,0 7-36,-3-13-5,3 11-12,0 2 11,-7-3 1,7 3 4,0-5 3,-4 1 16,4 4-37,-2-3 2,2 3 12,-7-7-9,-1 2 26,5 3-44,3 2 4,0 0 3,-4-4 2,1 1 8,3 3-12,-11 0-2,2 0-11,2 4 19,-7 4 33,2 1-43,-4 11-15,-4-2 11,-1 4 8,1 6-2,-8 8 2,4 1 0,-7 1 3,10 3 13,11-10 9,-12 11-8,8 0 10,-7-5 19,11-5-24,3 0-3,1-1-24,2-2 37,1 0 9,3 3-14,3-3 2,1-1-39,3 1 37,-1 3 2,5-6-5,3-6-9,-3 1-57,5 1-33,8 2-34,-3-4-45,0-7-68,7-3-85,-1-1-329,0-2-695,1-5 307</inkml:trace>
  <inkml:trace contextRef="#ctx0" brushRef="#br0" timeOffset="181526.6446">6121 13691 42,'0'0'126,"0"0"-2,0 0 3,0 0 0,0 0-14,0 0-5,0 0 6,0 0-7,0 0 0,0 0 0,0 0 2,0 0-28,0 0-4,0 0-19,7-13 7,-7 10 4,4 0-15,-4-2-4,4 0-2,-2 0-3,4-6-1,-6 6-7,2-4-5,0 0 23,-1 2-20,-1 2 0,0-5 5,0-1-2,-1 1 8,1 1-12,-2 2 0,0-3-22,0 6 14,-2-5 18,2 2-26,0 3-5,0-3-7,-2 2 5,-2-1-4,1 2-1,-1 1 1,-2-1 15,2 4-19,2 4 0,-5-4-3,-1 2 2,-2 2 3,1 2-6,-2 5 3,0-2-42,-1 1 41,-4 6 9,7-8-9,2-4 2,-1 10-6,0 1-10,3 0 6,-1-2-6,2-6 4,-2 7 0,4-2 5,1 5-1,0-8 7,2 4-2,-2-1 13,3-3-8,2 3 2,0-3-10,-1 0 21,1 0-2,1-2 0,2 6 5,1-6-16,-2-4 15,-1 11 8,4-12-9,1-7-2,-1 5 20,0 0-20,2-4-3,-1 1-2,5-2 3,-6 1 20,6-4-25,2 3 1,-2-4 7,0-1-12,-4 3 6,3-5-7,-2 7 0,0-10-10,6-2 9,-6 6 16,1-4-21,-1 1 8,0 1-5,1-1 0,-6 9 5,3-7-6,2-12 10,-3 15 1,-3 5 19,-3-4 7,2 7 0,0-4 7,-3 5 0,0 0-5,6-10 6,-5 9-20,-1 1-3,0 0-23,3-4 19,-3 4-4,0 0-10,0 0 5,0 0 17,0 0-24,-8 13 8,6-6-14,-4 6 7,5 7 0,-6-2-5,-1-1 2,-5 9-23,6 6 27,-4 1 4,0-1-5,3 2-5,-3-3 4,4 3 2,0 2 1,3-6-2,-2-2 1,-1-3 9,3-1-5,1 5 1,0-12 6,-2-3-8,5 5 16,-3-12-15,3-6 6,-2 6-1,1 0 5,4-7 10,-5 3 19,2-3 8,-2 7 7,2-7 22,2 4 8,-2-4 3,0 0-1,0 0 2,6-11-32,1 5 1,10-12-9,0 0-7,0-2 1,4-2-14,3-18 0,-5 21 26,3 0-34,0 19-5,-3-27-26,3-9-23,-9 12-16,2 2-49,2-5-43,-8 16-50,1-2-71,-5 3-87,1 2-240,1 4-628,-1-4 278</inkml:trace>
  <inkml:trace contextRef="#ctx0" brushRef="#br0" timeOffset="182820.9702">6477 13821 56,'0'0'114,"0"0"-16,0 0 18,0 0-32,0 0-1,0 0 6,0 0-11,0 0 1,9 0 7,-9 0 0,0 0-2,0 0-13,0 0 16,0 0 2,0 0 1,0 0-10,0 0 15,0-5 3,0 5-4,0 0 3,0 0-9,0 0 21,0 0-4,0 0-23,1-4 14,-1 4 2,0 0-21,0 0-6,3-4-2,-3 1-9,0 3-4,0-6-7,4 3 0,-5-2-19,2 3 17,-1 2-1,7-1-11,-4-3 8,1-1 1,-1 2-12,3-1-3,-1-1-14,0 0 7,0 2 16,1-2-21,2-2 1,1 3 3,-2-2-7,1 3-6,2-1-1,3-4 6,-5 7-8,5-2 6,1 3-5,-6-2 0,1 2 1,0-2 5,0 2-9,-3 2-2,1-2-6,-2 2 7,1 2 23,-3 2-31,0 3-2,0-4 2,-2 0-3,5 4 4,-8-1-3,0-1-1,0 5 0,-2 1 2,1-4 4,-3 6-1,-1-6 0,-1 4-5,-2 0 8,3-6-6,-3 4-1,3-1 4,-5 2 12,7-5-8,-2 8-2,-1-9-7,3-3-11,-2 7 4,4-7 4,-1-6-5,4 3 17,-6 4-10,6 0 2,0-4 1,0 0 0,0 0 11,-3 2-3,3-2 4,-3 2 5,3-2 5,0 0 15,0 0-9,0 0 0,0 0-11,0 0 21,0 0 2,0 0-3,0 0-4,0 0-6,0 0 6,0 0-12,0 0 6,15-7-8,-11 6 25,1-1-22,5 2-4,-3-4-2,1 1-3,-1 1-5,1-1 5,2 3-2,0-3-4,4 3 1,0-1 11,-5 2-14,1-6 4,1 9-1,-3 1-3,2 2 0,-3 0-1,3 5 5,-7-2 12,2 6-22,0 2 7,-2 1-2,-2-5 1,-1 6-11,-4-3 12,-2 9-2,-1-11-24,-3 2 30,-11 2 30,10-7-33,-5-2-1,-2 3-1,-3-1-1,4 6 5,-4-11 4,1-7-6,-2 1 21,5-1-16,3-8-4,4 8 5,-3-4-2,3-1-14,-1 0-11,7-2-17,1 2-40,-1-3-8,3 1-8,3 0-62,4 0-54,1-3-63,4 2-177,5 4-488,2-8 216</inkml:trace>
  <inkml:trace contextRef="#ctx0" brushRef="#br0" timeOffset="183307.0372">7041 13873 88,'0'0'208,"7"0"-40,-7 0 18,4 6 19,-1-2-33,-1 1 5,3 4 11,-2 8-1,-3 9-5,2-3-15,-4-3-15,-4 13-10,2-3-35,1 1-15,-7 2-10,0-1-15,-8 9-45,5-10-74,-5 13-91,4-20-97,-3-2-120,-4-1-389,7-9 172</inkml:trace>
  <inkml:trace contextRef="#ctx0" brushRef="#br0" timeOffset="187524.0684">7607 13545 50,'0'0'47,"0"0"-6,0 0 2,0 0 6,0 0-12,0-6 4,0 6 8,0 0-21,0 0-2,0 0-7,1-5 1,-1 5 14,0 0-11,0 0 2,0 0-1,0 0-5,0 0 19,0 0-7,0 0 7,0 0-14,0 0 7,0 0 9,0 0-2,0 0 0,0 0-32,0 0 34,0 0-2,0 0-7,0 0-1,0 0 8,0 0-16,0 0-4,0 0-4,0 0 10,0 0-37,0 0 39,0 0-7,0 0 6,0 0-11,2 11 1,-2-11-12,0 0 5,0 0-9,0 0 6,0 0-1,0 0-1,0 0 7,0 0 7,0 0-15,0 0 5,0 0-11,0 0 9,0 0-3,0 0 0,0 0 4,0 0 24,0 0-29,1 6-2,-1-6 0,0 0 5,0 0-31,0 0 27,0 0 14,0 0-11,0 0-3,0 0 20,0 0-20,0 0 1,0 0-4,0 0 7,0 0 23,0 0-25,0 0-11,0 0 32,0 0-29,0 0-4,0 0 6,0 0-8,0 0-41,0 0 4,0 0-20,0 0-18,0 0-92,0 0-191,0 0 84</inkml:trace>
  <inkml:trace contextRef="#ctx0" brushRef="#br0" timeOffset="189416.1938">7646 13534 37,'0'0'165,"0"0"-44,2-11-5,-2 11-14,3-5-7,-2 2-20,2-1 24,-2 0-12,0-2 0,5 1-1,-6 0 12,2-2-15,2 2-2,-3-2-16,2-3 19,-1 7-4,0-6 7,1-6 1,-3 10 14,2-2-11,-2 7 3,8-2 0,-8-1-2,1 1-24,1-2 15,-2 4-8,0 0-15,0-4-2,0 4-2,0 0-15,0 0-2,0 0-21,0 0 16,-2 13-5,1 0-2,-3-2-3,-3 15-13,3-1 23,1 1 1,-4 6 4,-1 1 0,-1-2 23,3 1-24,2 2 1,-4 0-13,3-5 19,1 1 31,-2 0-38,2-3 1,2 0 0,-3-9-6,4-8 1,-3 8 0,4-8-5,-5-1 9,4 1-10,2 0-3,-2-4-5,1-1 5,-3-2-1,3 2 10,0-1 9,0-4-32,0 4 31,0-4 27,0 4-17,0-4 9,0 0 16,0 0-18,0 0-23,-3 2 33,3-2-17,0 0-11,0 0-1,0 0 1,0 0-17,0 0 5,0 0 36,0 0-44,0 0 5,0 0 3,0 0-6,0 0-7,0 0 1,0 0-5,0 0 2,0 0-5,0 0-6,0 0 12,0 0-7,0 0-12,0 0 11,0 0 2,0 0-12,0 0-7,0 0 26,0 0-9,0 0 2,0 0-7,0 0 1,0 0-4,0 0 1,0 0-3,0 0 20,0 0-28,0 0 14,0 0 4,0 0-6,0 0 15,0 0-15,0 0-4,0 0 10,0 0-21,3 5 9,-3-5 5,1-12 1,-1 12 33,0 0-38,3-3-1,-3 3 1,0 0 1,0 0-19,0 0 32,0 0-16,0 0-24,0 0 26,0 0 8,0 0-2,0 0-5,0 0-28,0 0 22,0 0 9,0 0 1,0 0-18,0 0 28,0 0-31,0 0-5,0 0-9,0 0-3,0 0 3,0 0-20,0 0-2,0 0 6,0 0-20,0 0-14,0 0-21,0 0-25,0 0-34,0 0-19,0 0-41,0 0-41,0 0-260,0 0-569,0 0 251</inkml:trace>
  <inkml:trace contextRef="#ctx0" brushRef="#br0" timeOffset="190482.6636">8046 13900 71,'0'0'252,"0"0"-11,3 0-9,-3 0-7,0 0-13,0 0-27,2-4-5,-2 4-18,0 0-16,0 0-14,0 0 18,0 0-41,2-12-7,-2 12-16,0 0-4,0 0-2,6 13-4,-6-13 5,4 4 1,-1 2 14,-1 8 5,-1-6-6,2 9 3,-3-2-4,3 2-9,-1 9-6,1-9-9,-3 2-5,2-2 25,-4 3-40,1-6-4,-2 5-6,-3 5-6,-3 10-1,0-19-37,1-6-38,-5 13-44,-4-3-56,2 2-49,2-10-55,0 1-46,-5 1-202,5-2-534,3-8 237</inkml:trace>
  <inkml:trace contextRef="#ctx0" brushRef="#br0" timeOffset="192846.4259">8573 13537 67,'3'-3'153,"1"-4"-19,-1 2 12,1 0 6,-1-1-10,1 3-4,0-2 2,-1 0-3,0 3-5,-1-3-2,2-2-5,-4 5-19,1-1 10,-1 3-7,6-5 0,-5 3-9,-1 2-12,0 0 8,0-7-8,0 7-13,3-3 8,-3 3 22,0 0-24,3-3-1,-3 3 14,0 0-14,0 0-2,0 0 3,0 0 2,0 0-6,0 0-1,0 0-3,0 0-8,0 0-3,1-2-26,-1 2 24,2-6 4,-2 6 26,0 0-31,0 0 3,0 0-14,0-7-1,0 7-4,0 0-5,0 0 1,0 0-3,1-2-5,-1 2 11,0 0-16,2-9-11,-2 9-2,0 0 1,0 0 7,0 0-17,0 0-5,0 0-15,0 0 21,0 0-7,0 0 3,0 0 2,0 0-2,-6 14-8,3-4 3,3-5 3,0 0-2,-4 1 2,1-2 4,3 1-5,-1 1-10,-1-3 17,2 4 9,-1-4-16,1 1-2,0-4-20,0 5 21,-3 0 5,3-5-4,-1 2-3,1-2 10,0 0-5,0 0-4,0 5 4,0-5 1,0 0 8,0 0-7,-2 3-2,2-3 3,0 0 6,0 0 7,0 0-16,0 0 10,0 0-18,0 0 13,0 0-3,0 0 3,0 0 4,0 0-14,0 0 15,0 0-1,0 0-10,0 0 4,0 0 3,0 0 3,0 0-1,0 0-11,0 0 8,6 9 2,-6-9-5,0 0 1,0 0-29,0 0 29,0 0 3,0 0 0,0 0-6,0 0 4,0 0 6,0 0-7,0 0-3,0 0 0,0 0 36,0 0-30,0 0-7,0-14-8,0 14 11,0 0-2,0 0 5,0-5-4,0 1-16,0 4 20,0 0-1,1-4-4,-1 4-3,0-6-3,2 3 10,-2 3-5,1-7 1,-1 4 7,3 1 26,-2-2-42,-1 4 6,0-6-16,3 2 9,-3 4 6,0 0 5,0-4 0,0 4-18,0-6 15,0 6-2,0 0 1,0 0-2,0 0 31,0 0-35,0-6-2,0 6-14,0 0 10,0 0 23,-4 13-20,1-10 14,0 6 12,-1 6-16,1 4-11,-5 3-2,0 3 0,3 0 26,-3 0-22,1 2-3,-2-1 2,2-1 8,-3 1 1,5 1-1,-2-2 1,2-9-19,0-1 9,3 2 14,-4-6-1,4-6-3,-1 4 15,2-4-5,1 0 3,0 1-1,-2-1-11,1 1-15,1-3 27,0 5 9,1-7-11,-1-1 8,0 0-40,0 4 44,0-4 0,0 0 2,2 3 5,-4 2-2,2-5 1,0 0 0,0 0-18,0 0 16,0 0-1,0 0-7,0 0-8,0 0 3,0 0 6,0 0-2,0 0-5,0 0 2,0 0 25,0 0-21,0 0-15,0 0-13,0 0 22,-3 4-5,3-4 2,0 0-10,0 0 25,0 0-19,0 0 10,0 0-17,0 0 0,0 0-4,0 0 11,-1-13-2,1 13 7,0 0-7,0 0 10,0 0-16,0 0 4,0 0 24,0 0-30,0 0 2,0 0 2,0 0-5,0 0-8,0 0 13,0 0 0,0 0-1,0 0 8,0 0-24,0 0 20,0 0-5,0 0 7,0 0-9,0 0 12,0 12-2,0-7-5,0-5 20,0 0-19,0 0-3,0 0 3,0 0 0,0 0-45,0 0 45,0 0 1,0 0-1,0 0 3,0 0 38,0 0-27,0 0-14,0 0-16,0 0 19,0 0 7,4 0-3,-4 0 3,0 0-19,0 0 10,0 0 0,0 0 1,7-3-3,0 3 18,-1 0-29,4-7 16,1 7-2,0 0 4,6 0-8,3-1 3,1 4 1,2-5-4,-1 2 9,-6 7 2,8-7-3,1-2 3,-10 3-2,12-1-21,-4 4 15,2-4 1,-4 0-8,2 0 12,-8-3-3,-1 6 2,-3-6-14,-3 3 13,-8 0-9,12 0 12,-7 3 1,-5-3-21,9-3 22,-6 8-3,-3-5 6,7-12 9,-7 12-33,0 0 17,3 0-7,-3 0 6,0 0 2,0 0-1,0 0-7,4 10-1,-4-10 3,0 0-1,0 0-7,0 0-15,0 0-27,0 0-5,0 0-23,0 5-21,0-5-23,0 0-21,0 0-9,0 0-54,0 0-36,0 0-35,0 0-41,0 0-182,-5-16-541,5 16 241</inkml:trace>
  <inkml:trace contextRef="#ctx0" brushRef="#br0" timeOffset="202069.6572">9020 13293 33,'0'0'48,"0"0"-9,0 0 24,0 0 10,0 0-7,0 0 6,0 0 18,0 0-22,0 0 10,0 0-11,0 0 0,0 0-27,0 0 26,0 0 1,0 0-3,0 0-4,0-5 5,0 5-16,0 0-2,0 0 20,-3-5-30,3 5-4,0 0 10,-3-8-1,2 5-18,-1-1 27,0 2-1,2 2 3,-1-7 10,1 7 13,-2-8-10,2 8-3,-2-1-8,1-2 10,1 3 10,-2-4-15,2 4-3,0-4 3,0 4-9,0 0 0,0 0-7,-2-6-4,2 6-8,0 0 10,-2-3-5,2 3-6,0 0 0,0 0 19,0 0-29,0 0 4,0 0-31,0 0 26,0 0 19,0 0-25,0 0 0,0 0 12,0 0-18,0 0 1,0 0-1,0 0-1,0 0-11,7 9 13,-7-9 0,10 2 0,-3 2-5,0 0 6,3 1-3,1 9-2,1-11-5,-3 1 5,4 1-4,-2-2 3,1 1-1,0 4-17,0-2 21,-5 2-2,7-1-2,-2 3 3,-2-3 0,2 3-6,6 5 3,-8-7-4,-2-2 4,-1 5 6,3-5-7,0 6-2,0-3-8,-2 2 11,2 2 0,-1-5-2,-4-3-1,2 4-4,-3-1 4,4 1-2,-4 0 3,2 0-3,-5 1 5,4 1-3,1-1 0,0 0-1,-1-3 3,-3 5-7,0-2 7,3 6-4,-4-9-8,3 3 13,-4 8 2,3-9-4,-1-7-2,0 6-4,1 1 4,-2 1 2,1-2-1,1 2 2,-6-1 1,4 1-3,2-5-5,-3 4-14,2 3 24,-2-4 0,0 1-4,-2 8-3,4-10 6,-4 0-2,4-2-2,-2 2-1,0-4 2,-2 7 9,2-2-10,2 9 1,-4-10-2,1 0 0,1-2 3,-2 2-6,1-2 3,1 3 2,-2-4 1,1 4 6,0-2-7,-1-1-4,0 5 13,2-6-11,-3 14-1,1-11 1,1-3-5,-2 2 9,2-1-4,1 7-3,-2-8-1,-1 1 4,1 0-5,0 0 6,2-1-3,-4 0-11,3 1 17,-2 1 13,3-1-20,0-5 3,-6 5 1,5 0-17,-6 2 3,4-2-3,2-1 3,-2 4 10,1-3-9,2 0 0,-3 2 3,-1-1 0,-1 1 14,3-2-13,-4 6 4,4-7 1,-2 2-2,1-1 14,1 1-13,-2-1-1,3-2 7,-2 2-7,0 0 0,2-3 0,1-2 5,-5 4-18,3-3 16,2 8 4,-3-7-4,3-1 0,-7 4 5,5-3-1,1 7-4,-2-8-17,2 2 23,-5-1 26,5 2-30,-3-1 1,3-1 8,-1 3-9,-4 2-2,6-4 0,0-3 1,-3 2-7,3-2 10,0 0-3,-8 0 0,6 3 4,-2 1 6,3-1-9,1-3-1,0 0-6,-3 2 11,0 2-7,2-1 3,-1 1-3,-1-2-4,3-2 10,-4 9-1,2-9 2,2 0-1,0 0 1,0 0-3,-3 3 2,3-3-4,0 0 2,-5 2 0,5-2-1,0 5 1,0-5 1,-1 2-2,1-2 2,-3 2-1,3-2 1,0 0 4,0 0-5,-8 5 20,6-5-23,2 4 2,0-4 9,0 0-11,-3 8 7,1-8-6,2 0 0,0 0 2,-6 1-1,6-1-3,0 0 0,-3 2-2,3-2-20,0 0 29,-3 5-4,3-5 0,-4 2 6,4-2 3,-3 1-8,3-1 0,0 0-17,-5 2 17,5 3 1,0-5 1,0 0-2,-7 1 0,7-1 0,-3 0 4,3 0-2,-6 2-6,3 1-4,-1-2 6,4-1 4,-4 3-4,1 1 1,0-2 14,3-2-11,-4 3-6,0-1-4,2-1 8,0 10 3,0-9-1,2-2-1,-7 1 22,4 1-23,0-1-6,1 1 5,2-2 0,-8 4 8,6-1-10,-1-1 10,0 1-8,0 0 1,-1-2 7,0 3-8,1 0 0,0-2-18,-1 0 20,3-1 7,1-1-9,-7 0 1,7 0-10,-5 4 14,1 0-3,2-3-1,0 2-2,-2-2-6,4-1 10,0 0-2,-7 4 3,4-2 3,-1 0 11,-1-1-12,2 3-2,1-1-9,2-3 12,-7 5 19,5-4-19,-1 2 1,1 0 2,2-3-2,-6 6-1,3-6 1,3 0 1,0 0 0,-8-1-2,8 1 2,-7 2-2,7-2 2,-3 2-2,3-2 0,-4 5 3,4-5-22,-3 0 26,3 0 5,-6 0-8,4 3-3,2-3 3,0 0-1,-5 1-1,5-1 0,0 0 4,-7 0 7,7 0-2,-3 5 0,3-5 3,-2 1 5,2-1-2,0 0 7,0 0 1,-8-3-12,8 3 9,0 0-3,0 0 0,-2 5-2,2-5 11,0 0-13,0 0 33,0 0-32,0 0-1,0 0-14,0 0 13,0 0 1,0 0-3,0 0-6,0 0-16,0 0-24,0 0-42,0 0-61,0 0-73,0 0-103,0 0-155,0 0-499,0 0 221</inkml:trace>
  <inkml:trace contextRef="#ctx0" brushRef="#br0" timeOffset="203474.5388">1073 14592 35,'1'-3'120,"1"-2"0,-2-1 35,2 1-42,1 0-5,0 0-7,1 0 12,-4 1 3,0-2-7,3-4-2,-3 5-4,0-2-4,0 7 2,0-7-9,0 2-11,-3 0 11,0 1-23,1 1-3,-3-2-12,3-4 0,-3 5-6,0 3-9,1-3-6,-2 1 2,0 1-10,-1 1 9,3-2-13,-2 7-5,-3-5-3,3 1 1,-4 1 9,6 0-37,-2 0 2,-2 1 1,-1 3 0,5-1 16,-3 1-19,0 0 0,-3 5 5,3-5-1,-3 9 6,3-4-7,0 4 4,0-6 16,1 4-17,-1 10 3,0-10-6,6-3 7,-4 3-3,0 3 6,0-4-7,4 6 9,0-6-2,-2 5 2,2-3-4,5 2 5,-4 2 0,1 0 0,0-1 8,1-3-8,2-4 4,1 5-5,0 3 4,-3-4 4,3 3-6,1 2 10,1-4-9,-1-5 4,-1 4 19,2-3-29,0 4 9,2-4-3,-1-1 3,-5 1 7,4 0-7,-1-6 0,1 8-12,1-5 9,-5 10 4,4-9-7,-1-6 2,0 7-13,0 0 13,2 8 5,-3-11-6,-1-3 8,-1 6 2,1-1-10,-1 2 4,-1 0 0,-2-1 2,0 4-32,1-5 37,2 0 1,-5 2 4,1 1 1,0-3 6,1 3-7,0-5 5,-5 4 0,3-3-1,0 4 11,-1-3-6,-2 1 6,-1-3-9,0 1 12,5-2 15,-9-1-7,2 4-8,1-5 2,-3-2-3,0 4 8,0-4-8,0-11-1,0 7-9,3 2 13,-7 2-7,3-10-1,-2-8-6,2 7 14,-2-4-14,2 6-4,0-12-4,0-3 3,-1-1-16,5-3 50,-5-2-12,7 2-8,1-4-3,3 4-16,2-3-3,4 4-5,1 7-10,0-5-17,-2 5-24,5 3-23,-1 12-32,2-12-48,-2 3-44,4 2-34,-5 5-212,9 5-475,-10 0 210</inkml:trace>
  <inkml:trace contextRef="#ctx0" brushRef="#br0" timeOffset="204037.6586">1898 14580 115,'-3'-3'157,"3"-1"-13,-2 1-6,-3 0-22,-1 1-17,1 0-3,5 2-1,-7 4-12,-3-2-4,-1 4-25,-2 5 11,-1 10-8,-4-3-4,-2 4 3,9 7-4,-16 9-2,2-1-5,8 4-36,-6 3 57,5 2-9,1-4-4,6-12-4,1 4-19,0-3-13,7 2-5,-4-2-1,4-5 0,5 2-15,-6-2 17,9 8-3,-5-16-25,3-1 1,4-1-21,-4 2-24,4 0-10,1-5-37,1-1-12,9 1 1,-7-9-110,1 7-243,3-8 107</inkml:trace>
  <inkml:trace contextRef="#ctx0" brushRef="#br0" timeOffset="204729.6268">2201 14898 36,'0'0'134,"1"-7"-7,-1 3 2,0 4 5,0 0-30,3-10 6,-3 5-9,0 5-7,-1-9-20,1 9 11,4-4-14,-4-2 5,-1-4-2,-1 4-35,-1-2 31,1 1 0,0-3-37,-1-1 29,6 1 18,-6-1-19,-1 6-1,-1-7-20,0 1 14,1 1 7,-3-3-21,0 4-3,-1 0 16,1-1-21,2 9-1,-6-9-11,1-11 4,0 14 4,2 4-14,-7 1-6,7 2-4,-2-2 5,-4 4-33,1 3 32,2 9 2,-3-4-5,-3 4-2,-1-1-20,5-1 22,2 8 1,-6-4-9,6-2 2,2 1 12,1 0-10,-2 1 1,3-4-32,4 0 44,0 0 14,-1 0-28,4 5 4,-2-9-22,4 2 26,4-1 14,-2-3-9,0 3-4,2-4 15,1-2-13,4 6-7,2-7 5,1-6-2,0 4 9,-1 2-7,12-11-4,-14 6 3,2-7-5,1 3-2,-1 2 7,1-2-2,-6 2 2,1-4-4,-8 3 8,8-3-8,1-3-1,-2 1 5,-2-4-7,1 3-8,-3-1 14,3 1-3,-3 2-7,-2-1 9,2 1 17,-1 2-24,-2-3 12,-1 5-25,0-1 38,2 3 21,-2 4-19,0-6-1,0 1 1,0 5 0,0 0-8,0 0-7,0 0-3,0 0-15,0 0 11,0 0-3,0 0 0,0 0-1,-3 18-6,0-1 7,4 16-2,-5-7-1,-3 1 0,0 5-8,3 0 11,5 1-2,-8 1 4,0 0-3,0-5-20,1 3 26,1-6-3,-1 4 3,-1-7 4,7-3 0,-3-1 6,0-8 0,2 6-16,-2-7 16,3 3 3,0-6-1,-3 1 0,2-2 15,1-2-4,4 13 13,-4-17 7,0 0 6,0 0 20,0 0-20,0 0 10,0 0-13,0 0-2,10-13-25,0 4 22,11-9-10,-7-1-4,0 2 1,0-1-37,3-3 32,6 8-10,-9-5 1,-2 5-3,-3 0-14,2 2 0,6-6-18,-7 7-37,-4 1-18,5-1-38,-4 3-46,0-6-53,0 7-30,-4 1-222,8-1-495,-8 3 219</inkml:trace>
  <inkml:trace contextRef="#ctx0" brushRef="#br0" timeOffset="205647.667">2607 15233 140,'0'0'169,"-6"-5"-47,6 5 36,0 0-7,0 0-5,-3-7 0,3 5-8,0 2-4,0 0-9,0 0-2,0 0-6,0-6-15,0 6 5,-4-4-5,4 4-11,0-7 8,0 7 10,0-5-24,0 5 3,0 0-37,-3-10 24,6 9 21,-3-4-28,0 5-3,0-9-17,0 2 6,7 6-10,-7-5 2,3-6-4,-3 7-5,4-3 7,0 1-7,-1 3-6,0-2-12,3 2 15,-1-4-14,5 6-6,-3-3 3,-1-1-2,4 2-19,-3 0 18,3 4-5,-1-3 3,0 2-7,-2 0 32,-1 2-37,2-5 7,-1 7-26,0 2 13,0 3 16,-3-4-17,2 4 0,-3-2 11,-2 4-14,8 5 4,-8-5-3,-1-9 1,0 12-16,-1-6 17,1 3 1,-5-1-2,1 0 2,-2 5-8,2-2 10,0 2 5,-3-2-4,0 0 6,2-3-6,0 1 3,-2 14 0,-1-15-6,2-3 7,2 1-27,-3-2 29,1-1-3,-1 2-31,0 0 38,4-1 11,-2-2-16,-1 5-3,1-6 4,0 0-1,6 4 24,-1-6-24,-8 5 1,5-4 31,3-1-34,-5 8 1,0-8 6,5 0-1,0 0 14,-8 0-17,8 0 1,0 0 3,0 0 1,-7-4 11,7 4-15,0 0 2,0 0-3,0 0-1,0 0 6,0 0-5,-3-8-1,3 8-4,0 0 2,-7 9-1,7-9 5,0 8-7,0-8-5,0 0 12,0 4 9,0-4-8,0 6 1,0-6-17,0 0 27,0 6 10,0-6-8,0 0-1,0 0 9,0 0-9,0 0 2,0 0-1,0 0 6,0 0-22,0 0 23,0 0-7,0 0 4,0 0 3,0 0-8,0 0 4,0 0 5,16-4-7,-11 4-4,2 2 13,5-1-14,4-1-6,7 4-11,-1 1 17,8-4 16,-8 3-84,1-12-53,0 11-61,-1 1-83,1 5-62,-9-9-183,7 0-538,-6 1 238</inkml:trace>
  <inkml:trace contextRef="#ctx0" brushRef="#br0" timeOffset="206134.1993">3156 15175 14,'0'-5'244,"4"-1"-21,-4 6-15,0 0-19,0 0-34,0 0-4,0 0-11,0 0-36,0 0 25,10 13-7,-7-3-15,0 1-8,-2 4-20,-1 4 6,-3 8 2,2-7-15,-6 26-8,-3-26-5,0 6-52,-12 16-76,10-25-92,-6 4-191,-3-2-380,1 3 168</inkml:trace>
  <inkml:trace contextRef="#ctx0" brushRef="#br0" timeOffset="208956.6466">4114 14488 15,'-3'-4'210,"3"4"1,-4-4-8,4 4-9,0 0-4,-3-1-7,3 1-15,0 0 2,0 0-12,0-9-6,0 9-11,0 0-5,-3-4-8,3 4-12,0 0-5,0 0-18,0 0 8,0 0-9,0 0-4,0 0 0,0 0-34,0 0 23,0 0-8,0 0-27,0 0 19,0 0 5,0 0-19,6-2 0,-6 2-7,0 0-6,0 0-2,0 0-3,0 0-4,0 0-11,0 0 12,0 0-7,0 0 2,0 0-3,0 0-2,0 0-1,15 6-4,-9-5-4,5 3 10,9 0-8,-4 1 11,7-1-6,-3 5-5,7 2 13,-2 7-5,10 1 0,-1 4 6,1 3-2,-5 3 0,-12-7-7,12 13-7,-12-8 12,-2 2-7,3 10 13,1 4-6,-13-8 3,-1-1 6,-2 12 7,-4-9 29,-3 13-14,-1-13-3,-6 9-16,-10-1 43,9-12-45,-6 19 10,0-10-43,0-13 30,-4 16 10,0-23-9,-3-3-5,-10 10 41,13-7-72,3-5-42,-6 5-36,0-3-39,-10 5-68,13-7-26,1 2-60,1-9-63,-1-4-205,3-2-593,6-1 263</inkml:trace>
  <inkml:trace contextRef="#ctx0" brushRef="#br0" timeOffset="209676.2047">4745 14852 108,'0'0'231,"-7"-1"-11,7 1-9,-10 0 0,7 1-40,3-1-11,0 0-16,0 0-10,0 0-4,0 0-12,0 0-3,14 5 10,-3-4-24,2 4-7,11 0-8,-1-4-9,-1-1 21,6 1-39,15-4-3,-18 6-6,-1 2-5,-9 0-35,9-2 23,-1 1-24,-6-4-37,-3 3-49,-6-1-17,1 0-71,-1-4-42,-3 7-165,-5-3-401,-2 8 179</inkml:trace>
  <inkml:trace contextRef="#ctx0" brushRef="#br0" timeOffset="210181.6081">4769 15066 110,'-9'5'252,"4"-2"-17,0 5-2,2-7-10,1-1 1,-5 3 29,7-3-49,0 0-12,0 0-23,17 1 19,-7 9-16,12-14-10,6-9-17,-1 12-13,11 2-16,1-3-13,-12 6-9,-3-3-11,-10 2-16,9-3-12,2 14-34,-4-10-78,-5-3-64,4 3-93,-9 0-64,-3 0-183,1-1-499,-4-1 221</inkml:trace>
  <inkml:trace contextRef="#ctx0" brushRef="#br0" timeOffset="213482.0642">3731 14907 62,'4'-17'177,"-1"-3"-5,-6 11-13,4 2 10,2 5-13,-3-5-13,0 5-19,-4-2-10,4 4-21,0 0-6,0 0-5,-4 18-12,2 0 8,-4 9-16,-5 7 2,0 12-4,-4 1 4,-1 4 4,1-9-15,3 11-6,1-24 11,0 3 12,-2 15 1,3-18-12,3 0-3,0 0-12,0-1 9,0 6-2,4-18-8,-1 0-4,-3 0 0,4-6-35,10 9 5,-8-15 5,-1 2-4,-5-2 16,6-1 7,1 3 8,0-6-1,0 0 16,0 0 45,0 0-30,0 0-2,0 0-2,0 0-5,0 0 34,0 0-47,4-20-10,-1 2 3,0-10 2,-3 17-6,4-22-12,3-14 2,-1 20-9,-2-3-1,-3 10-1,5-13 1,-2-2-9,0 4 22,2-3-20,1 12-1,-1-9-3,1-2 5,-3 3-18,3 0 11,-1 4 1,5-5 1,0 2-3,2 3-33,-2 1 39,6-4-5,-3 8-2,-4 5-1,4 0-20,-4 3 23,0-3-4,0 7-4,-2 4 3,-6 2 30,6 1-28,0 2-7,-8 0-20,17 5 22,5 6 7,-13-1-11,-5-1-1,2 1-24,0 7 25,0 12-5,-1-13 5,-5-8-2,0 15-11,0 3 14,-13 3-5,13-9 5,-4-2-7,-3 8 1,0-4-3,7 13-9,-13-14 1,2 0 9,-9 0-6,6-3-3,0 1-8,-1-4-1,2-1-1,-5 2-15,5-6 23,-1-10 2,3 11-7,1-6 15,-3 3 10,5-3-9,4-1-1,-1 0-22,1-3 30,-3 9 19,7-10-12,-4 1 4,4-1 11,0 0-5,0 0 1,0 0-4,0 0 2,10-17-9,1 7 6,-1 4 2,4-2 0,4-5 0,-4 4 15,9-3-22,1 3 6,-3 2-12,3 4 12,-10 3-7,9 4 4,0-3-4,0 10-5,-5 1-1,2 4-13,-4 0 15,-2 15 2,-5-19-19,4 10 21,-10-7-1,1 3-6,-2 17 5,-4-17-34,-2 2 39,-2 3 35,-5 2-41,-6 2 1,-1-5-16,-2 2 17,2 2-3,-2-9 4,-4-5 5,3 2 2,7-6-8,-6 3 1,9-5 4,1-6-5,-1 3 8,5-5-23,6 2-26,-5-5-31,0-1-33,1-8-61,7-2-28,5 3-38,1-13-176,1 2-441,5-1 195</inkml:trace>
  <inkml:trace contextRef="#ctx0" brushRef="#br0" timeOffset="213996.3477">5714 14805 64,'0'-12'197,"-3"6"19,0-1-26,2 5-18,1-2-20,0 4-14,0 0 0,-7 1-24,0 10-14,-3 3-10,-7 12 6,-2 20-6,-6-2-3,-1 2-9,-4 3-11,7-1 4,-6 31-12,9-36 1,4-3-10,0 2-14,7-8 13,4 28-7,-1-35-18,5 3 17,1-1-5,5 1 21,2-3-8,6-1-28,1-1-2,3-1-9,1-4-64,5 3-70,1-13-46,1-4-208,0 1-409,2-9 182</inkml:trace>
  <inkml:trace contextRef="#ctx0" brushRef="#br0" timeOffset="214664.5057">6104 15141 128,'0'-8'181,"6"8"-12,-2-4-12,-1 0-9,2 0-39,-2-1 38,1 1 5,-1 0-14,1-1 5,-2-3 12,2 1-25,-2 2-5,3-5-9,-2-1 3,-2 6 9,0-8-14,1-12 3,-2 14-29,-1-1 16,0 9-8,-4-8-6,-2-6-13,0 4 4,-1 1-24,-1 8-6,-4-8-4,-1 6-7,-1 1 18,-5 4-29,-4 5-5,0 5-6,-1 2 6,-10 7-15,14 0 9,2 3 2,1-1-12,2-3-2,1 4 28,5-6-26,5-1 0,3 1-5,-1 2 9,6 3 6,3-5-3,1-10 4,4 7 6,0-1-7,6 4-2,4-8 1,2-4-5,-8-2-24,9-3 31,0-7-3,-4 5-2,-3-2 0,-4-2 22,2-1-21,-1 10-7,-1-14-5,-2 0 9,-4-3 18,2-1-23,0-5 5,-2 5-8,-2 2 17,-5 4 31,3 1 1,-1-8 17,-2 14-43,2-2 36,-2 6-16,-2-6-3,2 6-10,0 0-17,0 0 5,-12 17 11,0 10-30,0-1 17,-14 13-33,15-7 34,-4 47-10,-4-41 4,8-9 8,0 2-37,1 3 38,-3 20-2,5-27-35,2-1 47,-1 0-20,4-7 20,0-6-6,1 6 1,0-3-4,-1 1 1,2-8 6,1-9-1,-1 6 0,2 0 21,-2-1 16,1 0 4,2-3 18,-2-2-6,0 0 15,3 3-3,-3-3-14,15-15-3,-7 1-4,10-5-16,1 3-5,9-17-2,-6 10-3,4-10-5,-4 7-6,-2 9-9,-2-5-5,0-1-2,2 7-2,-2-3-22,-2-8-26,-5 17-9,0 1-58,-6 1-52,2 3-49,-2 1-49,-3 1-43,-2 3-69,8-5-48,-5 3-272,-3 2-732,0 0 324</inkml:trace>
  <inkml:trace contextRef="#ctx0" brushRef="#br0" timeOffset="215684.7477">6598 15200 140,'2'-6'199,"-1"-1"-28,-2 4-3,2-1-6,2-14-4,1 15-10,-1-1 4,-1 4-9,-2-4-4,1 0-10,-1 4-11,0 0-17,1-3-9,-1 3-9,0 0-13,0 0-5,0 0-14,0 0-9,0 0-8,-4 17 12,-1-8 9,0 7-5,0-2 0,-2 10-4,0 2 7,-5 6 11,4-1-13,-1-14 6,0 27-9,0-11 41,2 1-3,-3 0-5,2-9-19,-1 8-6,1 0 17,-1-3-12,0 1 12,4-2-11,-8-2-34,9-1 35,3 3-1,-5-9-8,4-1 0,-4-3-41,3 1 30,3 6-2,0-11-22,-1-3 23,-1-1-28,2-1 28,0-2-2,2 0-6,-2-5 8,1 9 8,0-6-6,-1-3 3,0 0-7,0 0 7,6 7-5,-4-7-4,-2 0-5,10-7-2,-2 4 2,2 3-6,3-6 3,-1 0-11,-5-1 12,9-1-12,-1 1-1,-5-4-12,1-1 7,0-3-17,-1 1 19,-4-4-1,1 4-10,-3-1 4,-2-2-23,-2 5 8,0-5 6,-2-1-29,-2 3 19,-2 5 13,-1-13-10,-3 0-15,-1 8 20,1 5-11,0 8 0,-2-12 1,-4-3 1,2 8 24,3 1-27,1 5 1,2-3 9,-1-1-24,2 4 30,2-2 0,3 3-4,2 2 10,-6-4 3,5 0-20,1 4 16,0 0 6,0 0-24,18-9 17,-4 5 47,9-2-46,1 4-14,3-6-64,1 6 13,-3 6-41,3-6-54,-1-1-61,-4 3-59,3 0-64,-6 12-226,3-12-610,-4-9 271</inkml:trace>
  <inkml:trace contextRef="#ctx0" brushRef="#br0" timeOffset="216212.1287">7087 15519 2611,'4'-6'-18,"-2"6"1,2-9 44,5-14 28,-3 19 1,-1 2 4,-5 2-11,0 0-10,7 2-7,-7-2-18,0 0 8,7 3-2,-7-3 6,0 15 1,-3-3 5,2 4-1,-6 1-4,0 9-12,-2 2 13,1-2 12,-3 3-34,-2 3-45,-2-5-52,3-1-55,2 3-91,-5-5-209,5-11-481,-1 2 214</inkml:trace>
  <inkml:trace contextRef="#ctx0" brushRef="#br0" timeOffset="217360.3509">7478 15209 5113,'2'-16'6,"0"2"8,2 7 11,0-7-17,0-12-12,-2 13 28,3-4-32,-2 2 35,4-2 0,-5 4-8,3-4 15,-1-1-15,2 4-2,0-1 5,-2-3-9,0 2 10,3 0-18,0-1 6,0 2-13,-1 0 10,2 10-4,2-16 0,0-6 5,-3 14-10,0 5 3,4-7-3,-5 3 4,4 0 1,-3 5-4,-1 1-22,2 2-2,1-3-9,-2 2 8,3 0 11,-2 0-7,2 5 5,0-4 40,-2 1-45,6 3 7,-5-1-3,-1-1-1,1 2-4,0 3 6,7-3 9,-8 4-1,-1 3 1,-1-3-5,0 3 4,1 10-8,-3-10-22,-1 2 22,0 2 1,-2 0-4,-1 4-1,-3-1 26,-1 0-32,-7 15 0,2-15 9,1-3-4,-10 8-22,6-2 27,-3 11 21,-1-10-21,-4-2 1,1 0-10,-2-1 8,2-7-1,-2 6 2,0 2-7,0-2 37,1-3-36,-1-5-4,7 4-10,0-3 17,3 5 4,1-6-2,0-9 3,0 6 10,4-1-11,-2 13 0,5-15-3,-1 0 8,-2 0 18,6 0-17,0 0 0,0 0 8,0 0 3,0 0 3,-5-3-5,5 3 7,0 0-6,12-8-4,-3 13 10,-3-13-6,6-6-5,4 7 16,-2 3-17,5-1-1,2 0 6,2 0-5,-7 2 17,7 1-10,18 16-7,-14-15 3,-3 1 6,1 2-11,-1 2 11,-1-3-8,-1 9-8,0 1 14,-4 5 16,-4-7-16,1 9-5,-5-7-20,0-1 18,-1 4-1,-4-3-4,-4-3 4,-2 4-7,1-2 5,-3-1 9,-8 6 1,-4 0-5,-5 0-23,-3 1 29,-12 18-6,11-27 8,-5-2 2,-9 0-15,15-2 6,-2-3 0,2 0 2,1-3 5,9 12-1,-7-18-17,6-1-22,6 3-7,-1 2-14,-1 4-40,6-5-28,4 0-42,0-2-77,4-2-20,4 5-45,7-8-215,3-3-565,3 2 250</inkml:trace>
  <inkml:trace contextRef="#ctx0" brushRef="#br0" timeOffset="217881.1658">8270 15295 101,'0'-1'317,"0"1"-15,3-6-26,-3 5-22,0 1-32,0 0-21,0 0-24,0 0-13,0 0-15,0 13-18,-5 1-10,-4 9-13,2-6-27,-3 15 12,-2-6-14,-1 0-55,2 0-47,-1 2-40,0-1-55,-3 2-53,4-7-47,1-13-151,2 8-398,1-1 177</inkml:trace>
  <inkml:trace contextRef="#ctx0" brushRef="#br0" timeOffset="218454.3213">8669 14925 17,'3'-27'223,"0"21"18,-1 1-41,0 0-4,-1 0-22,1 1-14,-2 1-18,0 3-12,1-2-12,-1 2-22,0 0-6,0 0 6,0 0-20,-1 15 14,-2-4 11,-3 6-5,1 12 7,-4-11-6,4 4-1,-5 6-14,1-3 14,2 3-6,0-3 1,-1-2-6,-4 1 4,7 1-11,1-6 6,-1-1-18,1 6-8,3-7 5,-2-1-9,-1-1-4,2-3-15,-1-3 7,1 8 5,0-9-13,1 4-5,-1-6-19,2-3 20,-2 5 15,2-7 0,0-1 11,0 0 4,-2 6 16,2-1 11,0-5 19,0 0-6,0 0 21,0 0-33,0 0-4,4-14-22,-2 5 1,-2 5 7,7-11-20,-4-3 1,5 0 8,-1 1-26,-4 3 0,5-11-3,1-2-12,-2-1-16,0 6 20,4 0-3,-5 4-2,1-7-1,0 8-16,-1-2 10,-1-8 6,1 14-15,-3 4 5,-1-4 24,3 5-21,-3-2 3,3 0 2,-3 1 12,4 7-1,-4-6-4,2-4 4,-3 7 9,2 1-12,1-7-7,-2 9-1,-1 1-3,-1 1-5,0 0 2,0 0 6,10 6-19,-7-2 9,2 4 15,2 5-21,3 3-2,0 1 0,3 5 5,0 8 1,-1-7 7,1-3-5,-3 6 17,10-1-16,-2 1-3,-3 2 3,2 0-2,-1-2-4,-1-1 5,2 5-1,-1-7-15,-2-5 18,-6-5 19,2-5-24,1 8 5,-5-8 9,-3-3 9,4 12 18,-2-16 23,-5-1 13,3-5-3,1 9 32,-4-4 7,5-6-4,0 3-11,-3-1-19,3-3 4,1 7-13,0-15-8,2-2-4,-4-1 6,6-5-16,-3 6-10,2-15-1,-1 2-3,-1 4-3,0-8-3,2-16-1,-5 22 19,-1-1-32,2 11 1,-5-11-7,2 12-1,-1-1-19,-2 2 18,1 4-9,-2 0 5,1 1-8,-3 3-2,4 1 2,0 2-11,-3 0-51,3 2-16,0 3-26,-4 0-45,4 0-46,-9 7-32,6-1-49,-8 20-32,8-16-42,0-5-30,1 4-17,3 3-341,-1-4-806,4 4 357</inkml:trace>
  <inkml:trace contextRef="#ctx0" brushRef="#br0" timeOffset="219006.715">9324 14836 42,'4'-14'278,"-1"-1"0,3 3-8,3 8-2,1-8-13,-3-1-22,0 6 7,8 2-48,7 3-1,1 7-9,6 4 10,6 15 4,3 1-12,2 3-10,12 27-8,-20-15 7,-5 10-7,-3-7-6,-4-4-13,-10 6-13,0 3-14,-2 47-14,-11-57-2,-4-3-14,-7 9-8,-1-2-10,-4 4-6,-5-1-24,-4-8-8,-1 2-51,-5-3-52,-3-4-69,-2 4-50,-19 8-62,5 8-59,13-26-70,-6-12-203,1 7-629,2 1 278</inkml:trace>
  <inkml:trace contextRef="#ctx0" brushRef="#br0" timeOffset="219929.903">284 15952 3,'0'0'132,"0"0"-16,0 0-2,0 0-1,0 0 0,0 0-20,0 0-12,0 0-3,0 0-11,4-26-6,-4 26-3,0 0 3,0 0-4,17-9-18,-17 9 13,0 0-9,21-9-3,-21 9-4,13-7 12,-13 7-9,0 0 3,28-1 4,-28 1-24,20-2 20,-20 2-3,24-2 4,-2 0-2,-2 2-12,1 1 25,6 0 5,-2 2-4,5-7 2,11 7-10,-2-3 6,6 0 25,-4-2-30,5 0 2,-3 2-31,2 1 20,1 12 8,-1-18-14,1-5 3,-3 11-14,4-2 6,-1 4-1,2-4 2,-1-3-6,-1 7 16,0-1-14,1 13-3,-3-17 1,-1-6-3,1 7 10,-3 4-9,1 3-2,3-6 0,-7 0 1,-10 3 0,17-2-1,-1 24-4,1-26 4,0-2-5,-7 0 13,7 3-10,33 18-7,-43-22 2,-7 3 3,10-2-6,-12 0 3,17 7 2,-15-5-1,-1-2 7,13 3-24,-18 0 23,3-8 3,2 8 0,-3 0 6,3 0-9,0 0 15,-2 4 1,-1-8-29,1 4 27,4-2-15,-3-1 13,1 1-5,-2-1-16,-1-1 12,0 5 11,2-5-9,-1 7 2,0-8-31,-2 3 34,6 1 47,-6-4-53,1 10 1,-3-12-5,3 1-3,-3 15 8,-2-15-2,3-1-3,-5 3 18,0 1-21,3 18 1,-1-23-7,1-13 6,-6 21 20,0 0-29,-7 4-2,3-7 11,-2-2-14,-8 5 31,17-1-33,-17 1-4,9 4 16,-9-4-12,0 0 3,11-4-11,-11 4 5,0 0-20,0 0-34,0 0-33,0 0-67,0 0-43,0 0-50,9 5-267,-9-5-558,0 0 247</inkml:trace>
  <inkml:trace contextRef="#ctx0" brushRef="#br0" timeOffset="220837.1971">3094 15898 55,'-4'-3'118,"0"1"-2,-2-5-6,-1 7-21,4-3 17,0 1 6,3 2-15,-10 1-5,10-1 6,-4-5-19,4 5 20,0 0-33,-3 0 0,3 0-4,0 0-7,0 0-11,0 0 0,-4-6-4,4 6 13,0 0-20,0 0-2,0 0 6,14-2-8,-11 2 35,15-3-30,5 4 9,-1-3 2,2 2 3,0 0-4,17 0 0,-4 5-7,5-4-4,-4 0 9,3 2-6,3 1 0,-2-1-7,0 2-31,3 1 35,-4 4 20,1-1-26,1 10-5,-3-16-13,7 10 11,-1 3 6,-1-10-11,-1-6-3,1 12 1,-4-5-2,-3 7 0,3-8-1,1 1-4,-17-3 2,19 3 0,-13-2-3,13 2 8,-6-1-3,-10-2 21,14-2-9,6 9-1,-7-11-1,-3-2 1,2 2-12,0-1 11,1 11 7,-3-15-9,0 5 10,-10-2 4,13-1-11,-3-12-4,0 17 24,0 2-23,-12 2 20,2-7-28,2 5 0,-1-6-12,-1 4 15,-4 1-5,4-3 0,-1-5 0,-3 7 7,-1-2-10,-1 5 3,-1-5-3,-7 0 0,-4 2 25,6-2-30,-4 2 5,-2-3-4,0 1-2,-4 1-2,1-1 4,1 6 4,-4-6-6,2 0 5,-6 0-12,0 0 13,7-1-2,-7 1-34,0 0 31,10 1 15,-10-1-30,0 0-30,0 0-22,0 0-43,0 11-45,0-11-18,0 0-39,0 0-172,0 0-415,0 0 183</inkml:trace>
  <inkml:trace contextRef="#ctx0" brushRef="#br0" timeOffset="222979.703">5280 16092 167,'4'-2'162,"-4"2"-5,0 0-17,0 0-13,0 0-9,0 0 24,0 0-47,0 0-7,0 0-9,0 0-6,0 0 0,0 0-16,0 0-9,0 0-28,0 0 22,14 0-2,-14 0-4,13 0 0,-7 0 18,7 1-18,3 20 3,0-27-4,5 4 6,3-2 2,2 2 0,11 3 3,-10-2-13,1-5 17,2 4-14,12-1 4,-1 9-2,-2-11-9,-1 7 8,-12-2-1,13-3-8,-10-7-7,0 13 5,-1-3-10,-1 12 1,0-13-4,-1 1 2,1 1 17,-3 4-23,1-9 1,-2 9-2,4-4-5,-8 7 5,7-3-1,3 5 4,-3-10-1,-1 6 2,-2-5 8,3 6-7,1 0 0,1-6-21,-1 3 28,4-2 9,-3 6-9,0-13 0,1 10 1,7 2 1,1 15 5,-9-21-4,2-3-3,-1 4-16,8 6 15,-9 5 2,10-9-2,-9-11-2,-3 9-1,3-1-2,13-5 1,-17 7 0,1 1 5,-3-1 3,1-3-7,-2 8 1,-2-8-7,3 2 12,-2-2 32,-4 1-34,-3 5 6,-2-8-8,1 0 7,-3 4 0,10-2 4,-5-2-2,-1 1-2,2-3 1,-1 3-14,6-1 17,-1-5-1,-6 6-19,7 2 15,3-5 4,-4 4-5,-4-1 4,-1 1 9,5 0-13,2 12 1,-6-17-6,2 3 5,-4 0-4,7 0-10,0 15 13,-5-17-10,-1 1 10,1 3 57,4-4-57,-6 8-7,1-8 21,1 1-22,3 10 0,-5-11-4,5-9 6,-5 10-14,0 1 13,7 12-2,-5-13 5,-1-2 0,-2 5 6,8-4-4,1 7-9,-5-4 11,-2 2-4,7-4 4,-5 3-7,0 0 9,0 0-7,-3-3 8,1 3-31,-1 0 29,3-1-6,-3-2-22,0 2 36,2 4 0,-2-3-3,2-4-4,-2 1 45,0-1-61,3 6 21,-3-5 0,8-9-7,-9 12-20,2 3 21,11 2 2,-14-8 0,4 1 3,-10 2-22,10-4 16,4 15-9,-4-14 13,-2 0-2,-4-1 31,0 4-33,2 3-4,4-6 23,-5 3-30,-2-1 18,6-3-12,-4-8 0,3 12-7,-1 0 4,-5 5 2,9-7 1,-6-2-9,1 4-8,2-1 14,1 3-7,-2-3 6,-2 0 1,-1-1-6,3 0 0,1 6 9,-1-4-22,-4-4 13,1 4 9,-1-1-7,5-1-7,-3 2-4,-4 0 15,4 3 3,-1-6 2,3 3-3,-3 0 14,0 0-15,1 0 0,-1 0 2,0-5 0,-1 5 20,6 0-30,-1 5-5,-5-10 8,1 5 0,-5 0-7,5-2 5,2 9 5,-3-7-12,-1-3 12,2 1-1,-2-1 2,1 6-1,-2-5-21,1 2 25,-8 0 17,12-6-21,-3-1-5,0 7-9,-1 0 13,1 7 3,-1-9-2,2-3-2,-1 2-17,-2 3 20,5 2-3,-3-4 3,-1 0 3,3 0 3,-4 0-6,3-5-5,-1 9 4,-1 0 0,-2-6 36,4 6-37,-2 0-1,1-2-17,-1 0 18,-8 0 30,13-4-30,-5 8-2,-1-8-14,0 4 12,2 2 2,-4-4-5,2-5 2,-1 7-13,4 0 15,-6-2 1,5 1-1,-1-1-3,0 1-5,0 1 9,3 0-1,-3-2-7,2 0 10,-1 2 13,-2-2-17,4 4 3,-4-4-16,1 1 16,1 1 9,-1-2-6,-1 2-5,0-1-24,0 0 33,2 5-1,-2-8-3,1-2 3,-1 6-2,1-3-3,2 14 2,-2-13-2,0-1-1,-3 0-1,3 0-4,6 3 6,-9-2-2,3-1 0,-3 0 4,0 3-9,2-1 8,2-2-23,-3 3 16,-6 0 29,11-2-22,-4-2-3,-1 3-14,-2-1 19,3 6-1,-7-4-1,14-6-8,-9 5 19,0 1-14,-5 0-1,14-2-3,-4-1-3,-6 3-10,3-2 13,5-5 4,-4 7 0,1-4 0,-4 4-14,4-1 19,-1 8 4,-1-9-11,0-1 9,-1 1 27,2 0-29,-1-1 0,0 1-5,0 0 6,-1 11 3,1-12-6,1-3-1,2 2-12,0 0 12,0 7-1,4-5 2,-1-3-8,0 2 9,1 1-6,0 4 1,0-4 2,-3-2-2,3 0-4,-1 2 10,1-5-6,-1 5 7,-4 1 7,6 0 13,-6-2-10,0 7-8,-1-8-7,1 1 16,-1 6 22,-2-6-19,1-2-2,-3 2 8,0 2-3,-4 1-9,10 1 5,-8-3-2,-2 2-26,2-5 21,-2 5-2,5 0-4,-5 0-1,0 0-16,1-2 10,-1 2-8,0 0-36,0 0-38,0 0-61,0 0-79,0 0-106,0 0-93,-18 6-100,-3 0-395,7-6-980,-9 3 434</inkml:trace>
  <inkml:trace contextRef="#ctx0" brushRef="#br0" timeOffset="227086.9639">1150 16376 93,'0'0'87,"0"0"34,0 0-37,-1 3-1,1-3 10,0 0-3,0 0-2,0 0-10,0 0 20,0 0-27,0 0 4,0 0 20,0 0-11,0 0-1,0 0-2,0 0-12,4-18 28,-4 18-42,0 0 0,-3-6-45,3 6 34,-7-10-19,3 4 2,4 0 0,0 6-31,-6-13 29,6 5 25,-4 1-25,1 5-15,-5-11-42,1 6 53,-2-2 9,5 1-17,-6 8 2,0-4-8,1-6 2,0 6 10,-5-2-17,4 6 3,-2 0-19,-2 3 18,4 3 3,-2-2-5,-9 7 9,7-3-7,0 1-4,1 11 1,2-8 0,-2-8-4,2 8 12,1 2-4,3 16-5,-1-21-8,2-6 9,3 9 1,0-1-4,2 6 7,1-6-4,0-8 2,1 9 25,2 1-30,-1 3 2,0-4 1,3-5-2,-1 5 8,0-1-3,5 7 0,-4-9 0,1-3 3,-2 5-21,3-5 17,0 3 1,0-3 7,0 0-1,3 1 3,-3-2-4,0 5 3,3-5-10,-3-3 5,3 3 12,-3 2-8,13 6-7,-13-9 1,0-1 7,-1-1 4,3 2-11,0 6 2,-5-5-2,3-3-7,3 1 9,-3 2-3,-1 9-5,-1-11-5,-2-2 4,6 4-13,-4 1 19,-2 2-8,1-6-1,-1 3 10,1-2 3,-4-3-10,3 4-1,-3-4-33,4 7 39,-2 0 19,2-3-20,-3 5 5,2-4-42,-3-5 42,-3 9 12,3-9-13,2 15-1,-1-13-25,-1-2 25,-1 10 21,2-5-20,-1-5-3,0 7 15,0-7-8,-1 14 21,1-14-26,-2 8 6,2-3-2,0-5 1,0 23 4,0-20 4,-5 0-6,5-3 22,-2 5-7,-5 10 1,0-15 1,7 0 5,-10-3 23,10 3-29,-11 12 5,8-10 1,3-2-4,-14-2-2,9 6 6,-4 6-4,3-9-1,6-1 7,-12-1-15,12 1 2,-11 7 0,2-7 1,1-1-5,-2-2-16,3 5 15,1-5 1,-2-1-1,-1 1 0,2 1 11,-3-2-12,10 4-5,-14-5 4,7-2 0,-3-1-18,3-1 15,0 10 1,-1-13 1,1 0-7,1-4-3,-1 1 8,4 5 0,-1-5-5,-2-1-2,3 0 10,2 5-11,1 7-15,0-13-30,0 5-13,4 0-62,-2 1 8,3 11-44,3-16-38,1 3-67,0-2-134,-1 6-422,1 3 187</inkml:trace>
  <inkml:trace contextRef="#ctx0" brushRef="#br0" timeOffset="228524.8987">1867 16325 31,'0'0'45,"0"0"41,0 0-54,0 0 2,0 0 9,0 0-4,0 0 7,0 0 6,0 0-10,0 0 5,0 0 2,0 0-23,0 0 29,0 0-1,0 0 1,0 0-2,0 0 28,0 0-34,4-10-5,-4 10-5,0 0-4,0 0 30,0 0-35,0 0 6,0 0-34,0 0 23,0 0 22,0 0-29,0 0-5,0 0 1,6-5 5,5 1 26,-9 0-27,0 2-4,-2 2 14,2-12-1,-2 12 13,0-12-1,4 2 5,-2 9-21,3-5 29,-5 6-3,10-5 4,-10-7 12,3 7-23,-3 5 23,5-4 8,-5 4-12,0-13 4,0 13-10,-4-7-3,4 7 3,0 0-8,0 0-3,0 0-16,-1-7 11,1 7-5,0 0-13,0 0 3,-18 11-18,6-3 13,-2 4 2,-1 5-16,-4 0 12,8 3-13,-10 1 10,4 3 7,-1-1-18,1 2 8,4 1 19,-1 2-24,-3 15 2,6-19 7,4 0 26,4 11-2,-4-16-6,4 10-5,-1-12-16,4 3 17,1 5-2,-2-11-7,1-5-9,3 4 14,0 6-7,1-9-17,0 8-12,-1-2-20,1 0-26,3-2-17,14-6-18,-14 3-29,3 0-37,-6-2 2,9 0-196,15 24-383,-12-34 170</inkml:trace>
  <inkml:trace contextRef="#ctx0" brushRef="#br0" timeOffset="229551.0399">2329 16549 12,'0'-7'111,"0"7"0,9-2 1,-9 2 6,2-10 8,2 5-25,4 2-8,-7-2-22,-1 5 20,4-9 2,-2 2-18,-1-3 0,2 6-38,-3 4 43,0-8-7,0 8 0,4-9-2,-4 4-40,0 5 35,4-9 28,-4 3-41,0 6-6,0-11-37,-1 5 36,2 0 13,-1 6-20,-4-18-6,1 11-27,2 0 29,2 2-7,-1 5 1,-5-17-2,2 9-15,-1 1 14,4 7-11,-3-8 0,-3-3 0,1 6 4,0 2-8,5 3 4,-14-4-14,7-2 5,0 2-12,0 2 10,7 2 1,-11 1-2,1-5-5,-1 4 31,11 0-35,-10 0 11,0 3-9,3-2 1,-6 2 43,5 2-45,2 2 2,-2-1 4,-5 1-1,6-2 10,-4 2-11,3 0-4,-2-2-4,3 2 6,-2 1 9,2-4-11,0-1 8,0 7-17,1-3 12,-4 7 20,3-7-30,1 1 15,1 4-30,2-5 20,-1 3 19,1-1-11,-1 11-2,1-14-27,0 5 37,6 8 0,-6-12-13,3-6 7,0 7 4,0 0-8,6 9 4,-5-10 4,2-1-5,0-2 6,1 3 2,2 10 1,-2-12 2,2-7 6,-2 4 6,3 4-7,-3-2-2,5-4-2,-2 4 3,-7-4-13,12 0 13,-4-2 7,-1 2-2,5-2-3,-6-1 36,2 1-33,6-1-3,-5-1 4,-1-1 0,-2-2-1,5 2-5,-4 0 3,3-2 2,-3-3-5,16 0 3,-15 1-7,1-1-1,-2 1-12,1 3 12,0-9-4,-2 9 3,0-5-1,0 2-36,-1 1 39,8-2 24,-8-1-32,1 4 1,-2 0-14,-1-5 10,4 7 25,-7-5-11,2 5 0,0-4-15,0 4 10,-2 5 11,3-10-9,-3 10 2,-2-10 14,2 3-17,7 5-8,-7 2-2,-4-15 4,4 15-28,1-7 28,-1 7-2,0 0 3,3-7-5,-3 7 7,0 0-9,0 0-2,0 0 3,0 0-7,0 0-4,-8-5 4,8 5-11,0 0-15,0 0-16,0 0-12,0 0-18,-9 15-26,4-7-17,-1-2-37,-2 1-41,3 3-16,14 4-120,-16-7-364,4 3 162</inkml:trace>
  <inkml:trace contextRef="#ctx0" brushRef="#br0" timeOffset="230392.0079">2377 16384 109,'4'-7'129,"-4"7"-6,0 0 8,0 0-8,0 0 15,0 0-10,0 0-7,0 0 25,0-9-36,0 9-6,0 0 1,3-6-1,-3 6 10,0 0-6,2-4-2,-2 4-1,1-13-3,-1 13-9,0 0 3,0 0-1,0 0 0,0-12-7,0 12-16,0 0 13,4-4-7,-4 4-6,0 0 1,-10-10 18,10 10-35,0 0 1,0 0-1,0 0-9,2-8 4,-2 8 0,0 0-20,0 0 6,0 0 5,0 0 85,8-5-109,-8 5-6,0 0-4,0 0 0,0 0-14,0 0 9,0 0 1,0 0-15,0 0 15,-8 28-18,4-11 18,1 14 2,-2-13-9,1 5 12,1 3 0,-1-2-7,1 11 9,-1-18-18,3 0 9,1 10 24,-3-10-24,-3 12 0,2-12 6,-1-1-6,3 18 2,-1-20-5,-1 13-18,3-14 17,-1-4 2,-6 28 8,5-25-14,0-8 4,0 6-8,0 0 11,-1 18 1,1-19 2,2 2 1,0 0 4,1 1-14,-5 16 7,3-21-3,2 3 7,-6-3-27,6 5 26,3 0-6,-5-7-1,1 3 2,1-8 12,-3 10-10,7 1 1,-5-6-10,-2 3 3,3-8-27,-1 7 21,1-7 14,0 7-2,0-7-9,0 0 17,0 10-6,0-1-2,0-9-12,-2 7 18,2-7-24,0 0 29,0 8-15,0-8-15,0 0 26,2 5 1,-2-5-2,0 0-2,0 0-28,0 0 28,-2 7 7,2-7-7,0 0 16,0 0 40,0 0-39,13 2 13,-13-2 0,0 0 5,0 0 40,0 0-35,0 0 1,0 0 7,0 0-9,0 0 53,0 0-48,0 0 11,0 0-20,7-21 0,-7 16-14,4-5 1,6-12 6,-6 13-43,2 6 37,5-9 28,-4 3-39,0 5-1,0-5 40,0 1-44,-1-1 17,1-3-26,4-2-6,-1 6 45,0 0-43,-3 2 11,3-4-12,1 3 7,-3 0 14,1-2-16,-9 9-2,13-6-11,-7-9 11,-1 10 5,-1 1-18,-4 4-8,9-5-30,-4-7-24,-2 7-10,3 3-37,-5-3-37,-1 5-30,9-10-46,-9 7-45,5-1-75,-5 4-187,16 2-586,-16-2 260</inkml:trace>
  <inkml:trace contextRef="#ctx0" brushRef="#br0" timeOffset="232051.0625">2750 16782 16,'0'0'114,"0"0"3,0 0-1,0 0-7,0 0-1,0 0-5,0 0 11,0 0-1,0 0 31,0 0 4,0 0-23,0 0 26,0 0-15,0 0 11,-7-1-6,7 1-2,0 0-15,0 0 51,0 0-62,0 0-4,0 0-9,0 0-3,-4-9 30,4 9-49,0-7 0,0 7 42,0-10-68,0 10 2,0 0-10,4-3-6,-1-4 12,0 3-19,-3 4 0,4-1-4,3-13 0,-1 7 0,-1 1-6,1 7-11,1-11 6,3-1-3,-3 5 3,5-3-11,-2 9 4,-2-5-6,2-1 1,-2 2 10,1 2-7,-4 2-2,6-3-5,-1 0-5,-6 3 41,5 1-37,5-2-4,-7 4-1,-3 0-1,-4-3-29,4 5 35,9 21-14,-10-25 8,1 5-3,-5-1 16,2-3-12,2 5 1,-2-1-31,-1 1 32,0-2 75,2 2-77,-2 5 1,0-4-37,-2 0 44,8 0 1,-10 0-10,2-4 3,1 4-42,-5 1 44,-1 21 11,2-23-10,-1 8 2,-1-11 23,0 0-28,-9 12-3,9-12-1,3-9 11,-3 10-35,0-5 30,-3 3 1,5 2-9,5-5 2,-12-1 2,8 4 10,-2 12-9,2-13 5,4-2 0,-11 2 51,10-2-55,1 0 2,-4 6-3,4-6-1,-5 1-19,5-1 27,0 8-1,0-8-27,0 0 25,0 0 14,0 0-6,0 0-10,0 0 2,0 0 10,0 0 12,0 0-13,0 0-4,0 0-17,0 0 21,0 0 27,0 0-20,0 0-3,0 0-2,0 0-1,0 0-8,0 0 3,9-24 1,-4 24 0,-1 0 0,-4 0 4,16 2 1,-5-13-7,-2 6-26,2 4 31,-3 7-6,5-7 4,-3-2-2,-6 2-23,10 0 24,-4 2-5,-3 0 0,-7-1-1,10 1-10,-3 1 6,7-2 2,-7 5 0,-3 0-1,2 2 14,-1 0-20,1 10 0,-2-10-6,2 2 7,-6-1 48,4 4-44,2 14 7,-3-18-26,-2 0 11,2 1 22,-3-3-11,3 23-1,-3-23-22,1 0 30,-4 12-4,3-15-1,0-3 1,-1 2 2,-2 1-3,6 9 0,-6-10-1,3-2 8,-10 5 5,6 0 5,1 2 6,-5-3-3,2 0 12,-8-2 0,6 0-7,-1-2 3,-2 1-21,1 2 28,-11-6-5,8 3-12,-1-4-7,-1 3-2,1-2 1,-12-3-51,12 5 59,-3-2-7,3-1-22,-1-1 26,1 2 49,1 3-51,-1-4-28,4 1-27,0-3-10,2 10-24,-1-9-47,3 2-48,1-1-113,-1-4-246,6 8-573,-4-6 253</inkml:trace>
  <inkml:trace contextRef="#ctx0" brushRef="#br0" timeOffset="233422.3156">3298 16801 100,'0'0'136,"0"0"27,0 0-47,0 0-11,0 0-46,0 0 37,0 0-1,0 0-20,0 0 2,0 0-21,0 0 12,0 0-3,0 0-4,0 0 4,0 0-2,0 0 0,0 0-3,0 0-4,0 0 3,0 0-16,0 0 10,-4 12 2,4-12-7,0 0-1,0 0-10,0 0 3,0 0 3,0 0-6,0 0-9,0 0-12,0 0 25,0 0 1,0 0-10,0 0 14,0 0 7,0 0-2,0-13 2,0 13-15,0 0 34,0 0-6,0 0-8,0 0-6,0 0-42,0 0 46,-7-2 20,7 2-22,-1-4 0,1 4-3,-2-5 3,2 5 13,0 0-13,-4-10 2,4 5-2,0 5-8,0 0-4,0-8-4,1 0-8,-1 8-27,0 0 23,6-2 3,-6 2-4,0 0-11,11 6-4,-4 1-14,13 11 17,-13-7-6,0-1 0,-1 6-12,1 7 13,7 7 1,-13-12-23,2 9 3,-10-3-63,3 2-8,-5 20-42,0-25-87,-4 1-14,-5-4-45,2 4-157,2 5-464,3-18 206</inkml:trace>
  <inkml:trace contextRef="#ctx0" brushRef="#br0" timeOffset="234239.8351">3793 16469 106,'0'0'116,"0"0"15,1-17-26,-1 15-34,0 2 41,3-5 3,-3 5-2,0-7-7,-3 5-28,3 2 37,0 0-11,7-5 1,-4-2-13,-6 3 17,3 4-9,6-4 1,-6-1 2,3 0 0,2 1 4,-5 1-20,2-1-11,-2 4-15,0 0 10,2-8 17,-2 4-28,3-9-4,-3 13-16,0 0 13,0 0 16,0 0-24,0-5-8,0 5-7,0 0-6,0 0-5,0 0 1,0 0-8,0 0-1,0 0-3,3 39 9,-6-24-8,0-7 8,-4 21-7,3-3-4,6 9-2,-7-9 0,1 0 0,-6 0 6,8 1 27,7 5-3,-8-14-2,1 0-4,-6-1-7,6 3 1,3 10 1,-4-20-8,0 0 2,-5 4 14,8-6-15,-2 4-1,2-7-7,-1 1 6,0 0 10,1-6-17,0 24-2,-2-20-31,2-4 34,3 6 55,-3-6-59,0 0-6,0 0 18,0 0-13,-4 7-12,4-7-31,-3 5-33,3-5-34,0 0-19,-4 19-18,4-19-31,0 0-58,0 0-192,-3-25-461,3 25 205</inkml:trace>
  <inkml:trace contextRef="#ctx0" brushRef="#br0" timeOffset="234866.6704">4007 16358 219,'0'0'211,"-6"-3"-16,6 3-12,0 0-2,0 0 2,0-10-11,0-2-10,0 12-15,0 0 14,0 0-10,0 0 0,-3-4-10,3 4 23,0 0-37,0 0-7,0 0-9,0 0-5,0 0 6,0 0-26,0 0 0,0 0-17,0 0 0,0 0-9,0 0-13,0 0-4,0 0-4,0 0-9,0 0 17,0 0-30,0 0 1,0 0 3,0 0-9,0 0-3,17 9 9,-9-1-6,-2 1-12,1 1 8,-4 0 51,11 12-50,3 4-4,-3-1-41,2 0 44,-8 3 46,6 1-52,9 63 1,-12-60-23,-4-7 26,-3 10 48,-1-6-51,0 2-2,-2 6-8,-2 6 7,-10 40 6,6-54-1,-2-10 3,0 12-12,-4-7 10,-7 1 4,1 4-6,-3-12-19,-8 18-9,8-12-37,-15 6-29,14-15-39,-2 6-53,-2-7-56,1 0-284,10-1-564,-6-4 251</inkml:trace>
  <inkml:trace contextRef="#ctx0" brushRef="#br0" timeOffset="235785.3326">4549 16765 135,'-3'-3'264,"3"3"9,0 0-20,-8-2-25,8 2-21,-3-5-21,3 5-21,0 0-15,-6-7-15,6 7 3,0 0-25,0 0-1,0 0-4,0 0-5,0 0 7,0 0-11,0 0-3,0 0 9,0 0-8,0 0-10,19-3 15,1 16-12,-8-16-1,4-2-12,-1 0 34,6 0-43,2 3-16,-1-2-11,-1-1 16,6 5 14,-11-1-36,-1-4-1,-1 6 5,0 1-10,0 3-8,-4-5 4,0 9 0,0-9-3,-2-1-7,-5 13 15,-3-12-19,13-12-4,-13 12-44,0 0 22,7 2-22,-7-2-15,4-7-19,-4 7 12,0 0-38,0 0-7,0 0-10,0 0-16,0 0-40,0 0 15,0 0-20,0 0-28,0 0-31,0 0-193,0 0-464,0 0 206</inkml:trace>
  <inkml:trace contextRef="#ctx0" brushRef="#br0" timeOffset="236345.6867">4610 16902 79,'-9'-4'89,"9"4"-3,0 0-6,0 0 8,0 0-3,0 0 3,0 0 10,0 0-6,0 0 27,0 0-28,-3 10 3,3-10 5,0 0-5,-2 4 1,2-4 17,0 0-1,0 0-16,0 0 23,-3 6 4,3-6-10,0 0-5,0 0-15,0 0 1,-3 4-8,3-4-3,0 0-4,0 0-7,0 0-7,4 7-7,-4-7-3,0 0-8,0 0 28,0 0-35,0 0-3,0 0 1,7-14-3,-7 14 6,0 0 3,18 14-6,-8-12 4,4-1-10,-1 4 23,8-1-25,3 1-1,-3-2-1,-1-3-5,-7 0 21,8 5-24,4 6-4,-4-11-26,-4 1 29,-7 0-3,4-1-1,0 10-1,-5-13-7,-1 4 5,-6 3-4,-2-4-7,11-6-20,-11 6-23,7-1-4,-2 16-20,-5-15-25,9-13-27,-9 13-81,4-2 1,-4 2-42,9-2-188,-7-3-464,-2 5 206</inkml:trace>
  <inkml:trace contextRef="#ctx0" brushRef="#br0" timeOffset="237524.0951">5565 16551 16,'5'-5'124,"-1"-1"33,1 3-30,-1 3 0,-1-4-6,1 0-1,-3 0-10,-1 4 1,6-3-1,-5 1-45,1-1 38,-2 3 8,0 0-26,0 0-3,0 0-32,4-2 20,-4 2-6,0 0-12,0 0 8,0-4-34,0 4 22,-3 9-6,3-9-3,1-12 5,-1 12-32,3-3 27,-3 3-3,3-2-2,1-1-1,-4 3 2,6-4-7,1 3 1,-1 0 2,-2-4-5,-3 2 0,4 0 1,-5 3-3,6-1 4,-4-2 12,4 1-17,-6 2 22,4-12 2,-3 9-19,-1 3 27,0 0 16,3 0-6,-3 0-9,0-4-11,0 4 9,0 0 6,0 0-16,0 0-4,0 0-4,0 0-13,0 15-9,0-11 2,-3-2 6,-8 13-3,0 6-7,-5-2-2,-5 20 7,0 3-8,0 1-7,0 3 10,8 34-2,-5-39 4,5-11 1,-8 13-11,14-14 6,0 17 8,4-15-18,-1-1 11,4 4 28,1-7-26,5 33-5,-2-37-17,3-6 33,9 10 39,-8-12-87,9 9-35,-4-11-49,7-2-25,-5 11-51,9-17-56,0-15-229,-7 13-506,8-4 224</inkml:trace>
  <inkml:trace contextRef="#ctx0" brushRef="#br0" timeOffset="238702.2012">6104 16800 101,'0'-4'193,"0"4"-29,0 0-6,0 0-4,7-12 2,-4 7-38,-3 5 20,0-6-8,1 0-5,1 0-2,1-2-8,2-1 5,-1 9-12,-1-10-5,0-2-1,-3 1 16,3 2-31,-2 2-1,-1-5-2,3 2 4,-4-2 13,-1 0-37,4 4-5,-2-4-5,-2 3-2,-1-1 0,2 3-16,1 7 10,-6-1-12,5-6 5,0-2 8,-4 0-24,5 9-5,-11 0-13,4-6 12,2 3-2,-3-3-3,1 5 3,-3 0-33,2 1 32,0 4 18,-2 1-26,-2 4-4,3-3-21,-4 4 25,-1 11 8,2-13-19,-3 13 3,7-10 5,1-1-7,0 15 6,-2-13-1,2-13-10,2 11 30,-1 3-25,4 16 6,-3-21-2,5-8 0,-2 6 0,2 4 1,-2 24 4,4-27 2,0-3 3,-2-1-16,0-3 13,8 20 3,-2-16 2,-2-4-4,-4 0 9,7 2-12,4-2 8,-11 0 0,13-2-3,-13 2-12,12-3 15,0 4-4,-6-8 6,5 4 0,-4-6-22,4 1 20,-1 8-2,0-14-24,1-1 25,0 5-18,-2-5 9,-1 16 10,1-15-23,-1 0 15,2 2 6,-4 1-1,-1 2-2,1 1-15,-2 4 20,-4 4 23,4-11-22,-1 9-2,0-3 39,-1 0-37,-2 5 1,8-4 8,-8 4-9,2-7 6,0 1 0,-2 6 2,0 0 0,0-7-3,0 7-12,4-10 20,-4 10 4,0 0 0,-1-14 1,1 14-4,3-5-7,-3 5 21,0 0-14,0 0-1,0-7 34,0 7-40,0 0 5,0 0 5,0 0-8,0 0-4,0 0 5,0 0-5,0 0-6,0 0 0,0 0-16,1-9 13,3 0-2,-4 9 1,0 0 6,0 0-44,0 0 32,0 0-7,0 0 5,0 0-1,0 0 34,0 0-40,0 0 5,0 0-18,0 0 20,0 0-5,-5 26 0,5-6-4,-3-11-20,0 0 25,-1 10 33,4-8-34,0 2-10,-3 5-8,3-1 16,-5 14 18,2-12-7,1-4-7,-1 11-16,-1 1 18,0 17-1,1-24 10,0-4-14,1 3-2,-1-2 7,6 15-1,-6-18 2,1-7 1,1 4-32,-3 0 35,4 9-5,-2-11 8,-1 0 6,-3 2 33,4-2-50,3 17 1,-2-18-4,-2 0 4,-1-1 64,3-1-68,1 9-19,-2-8 22,2-1-23,0-6 18,0 8 10,-3 3-10,3-11-20,0 5 34,0-5 16,0 0-23,0 0-10,0 0 23,0 0-9,0 5 15,0-5-8,0 0-7,0 0 27,0 0-8,0 0 8,0 0 1,0 0-3,0 0 53,0 0-48,0 0-15,0 0 7,10-21-8,-6 13 28,7-2-24,-3 12 0,7-19-6,1 1-4,3-1 11,-2-3 1,-4 16-17,4-13 2,0-1 13,-6 4 6,3 2-18,-4-4 2,4 5 25,-6 2-30,-5 4 6,3-1-10,-6 6-16,14 3 57,-11-10-103,-3 7 9,4-9-19,0 0-18,-3 3 3,-1 6-43,0 0-26,8-5-39,-6-12-32,-1 15 8,-1 2-98,0 0-15,0 0-179,0 0-552,0 0 244</inkml:trace>
  <inkml:trace contextRef="#ctx0" brushRef="#br0" timeOffset="239299.6181">6555 16924 51,'4'-4'240,"-1"-8"-4,1 7-18,0 0-15,-2-4-23,1 4-12,-1-1-15,-2 6-26,0 0-13,0 0-19,6-6-11,-6 6-13,0 0 2,0 0-8,0 0 2,0 0-4,-6 23 23,4-11-29,-1 18 3,-6-18-8,5-3-1,-9 1-11,6 4 13,3 16-4,-6-23 0,5 3-7,-1-3 19,0 2-15,6-4 0,-8 2-7,2-2 5,2 2-16,1-3 7,0 0-3,-1-2-10,3 5 6,1-7 45,-2 5-45,2-5 9,0 0-12,-5 3 26,5-3 15,0 0-17,-3 6 10,3-6-27,0 0 26,0 0 1,0 0-19,0 0 11,0 0-42,0 0 32,0 0-1,0 0-15,0 0 4,16-10 11,-16 10-16,12 1-7,-1-3-4,5 0 6,-2 1-33,8-2 21,6 11 13,-12-9-4,5-4-3,-7 3 30,3-2-35,6 16 2,-8-17-10,1 1-1,-8-1 3,2 2 4,0 8 1,-2-7-28,-3-2 42,1 0-26,-1-3 16,0 6 3,-2-5-34,-3 6 29,0-7 2,3-3-11,-1 3 6,-2-3-20,2 0 19,-2 10-1,3-6 6,-4-11-5,1 17 58,-2-8-61,2 8-13,0 0 2,-2-12 9,-3 10 1,5 2-6,5-8-10,-5 8 2,0 0 4,0 0-6,-12 30 7,8-22-2,-2 15 3,-1 2-3,2 1-25,-1-2 33,3 10 5,-2-13-23,0 2 23,4-5 11,-6 7-36,2 8 18,2-16-24,-4-2-12,1 12-27,4-15-57,1-1-46,1 0-46,0-2-77,-1 37-228,3-39-562,-2-7 249</inkml:trace>
  <inkml:trace contextRef="#ctx0" brushRef="#br0" timeOffset="239899.3539">7108 16958 143,'-2'-5'211,"-1"1"3,1-1-31,2 5-22,0 0-12,0 0-20,0 0 2,0 0-14,0 0 5,17 10-28,-11-3 22,1 2 4,0 4-20,0-6-3,0 10-34,-3 0 19,-4 11 24,2-10-40,-2 15-4,-3-9-9,-4 1 32,-10 24-23,3-26-64,-6-6-79,-2 8-114,-12 4-203,0 6-432,10-20 192</inkml:trace>
  <inkml:trace contextRef="#ctx0" brushRef="#br0" timeOffset="240850.8468">7690 16692 55,'0'-4'189,"0"0"-11,-4 0-4,3 1-17,1 3-6,0 0-16,0 0-9,0 0-16,0 0-11,0 0-18,0 0-26,-2-7 19,2 7 10,0 0-29,0 0-8,0 0-14,0 0 11,-14 15 12,8-10-16,0 4-1,0-1-11,-3-2 3,1 20 3,-2-20 0,3 1 0,1 2-15,-1 0 13,-1 12-4,1-12-1,1-1 5,-4 2-10,7 4 4,-1 3-6,0 0 1,0-9-2,4 4-1,-4 5 8,3 9-6,-3-11-1,3-5 0,-1 2 9,1 0-5,1-3-5,1 8 4,-1 1 3,2-6 19,1 6-21,4 29 8,-5-38 2,0 0-5,2 6 3,-1-10 1,-3-2-4,3 3 11,0-3 25,-1 17 3,3-17-8,0-6 3,-2 10 18,1 0-25,1 8-3,0-12 0,2 1-7,0-2 4,0 3 6,0 5-7,-1-9 3,2 0-4,-3-1-9,1 3-4,3-1 11,0 0-14,1-1 17,-5-2-38,4 2 34,2 11 5,-3-16-19,2 3 13,7-1 44,-9-4-61,2 4 6,-3-3 42,1 1-47,0 19 7,0-28-9,2-1 2,-1 8-5,-2 2 11,-2 6 11,2-8 1,-1-2-7,-2 3-34,2-3 35,4-16 4,-6 19-3,3 1-1,-4-2-31,0 1 22,4-4-5,-5 4-25,3-2 29,-4 3 18,2-1-30,-3 5 4,7-8-6,-4-4 8,1 5 0,-2-4-6,0 0 5,1 1-1,-2-1-10,1 6 9,-1-7-3,2 4 6,-2-1-57,-1-1 56,0 10 0,2-6-3,-1-6-5,-4 1-37,3 0 42,2 7-5,-2-6 0,-2 2 3,0-3-18,2 2 10,2 4-3,-2-5 8,-1-2-4,-5 2 14,5-1-21,-2 2 2,2 1-27,-1 3 34,2 5-2,-4-11-5,3 9 1,-1-6-67,1 0 70,-6 2 12,4-1-13,2 0-12,-1 2 13,-2-1-3,4 6 4,-6-7-12,4 6 4,-1-8 23,-4 4-28,7 5-11,-9 0 12,4-17 2,-1 10-55,3 2 56,-5-1-3,1 1 1,0-2 2,-2 2-2,2 5-26,7 0-16,-14-3-3,4-1-11,-4 2-3,0 2-35,1 2-11,-1 2-18,-1 1-11,-5 3-8,2 2-18,3 0-24,3 1-34,-3 2-7,7 1 11,-5 8-77,5-6-222,3-1-556,0 3 247</inkml:trace>
  <inkml:trace contextRef="#ctx0" brushRef="#br0" timeOffset="242025.6064">8288 17034 46,'0'0'125,"0"0"20,0 0 20,0 0-30,5-1-12,-5 1-6,0 0-7,0 0 10,0-9-15,0 9-9,0 0-19,0 0 16,0 0-9,0 0-1,4-3-5,-4 3-1,0 0 2,-1-5 2,1 5-3,0 0-5,0 0-6,0 0 10,0 0-4,0 0 1,0 0 0,0 0 7,0 0-17,0 0-6,0 0-22,0 0 20,0 0 23,0 0-31,0 18 0,0-18-3,0 0 0,0 0 13,0 0-16,0 0-4,0 0-6,0 0 2,0 0 2,0 0-2,0 0 1,0 0-12,0 0 15,0 0-2,0 0-3,0 0 0,0 0 23,0 0-18,0 7-2,0-7 1,0 0-6,0 0-15,0 0 11,0 0 1,0 0-17,0 0 14,0 0-8,0 0 1,0 0-13,0 0-25,0 0 34,0 0 40,0 0-44,0 0-6,0 0 53,0 0-61,0 0-2,0 0 5,0 0 4,0 0 5,0 0-14,0 0-2,0 0 9,0 0-6,0 0-10,0 0 12,0 0 1,0 0 6,0 0-8,0 0-6,0 0 1,0 0 17,0 0-16,0 0-1,0 0 4,0 0 2,0 0 12,0 0-18,0 0 15,0 0-9,0 0 1,0 0 8,0 0-14,0 0 9,0 0 2,0 0-3,0 0-5,0 0 7,0 0-3,0 0 10,0 0-7,-8-22 9,8 22 1,0 0-4,2-7 11,-2 7-5,0 0-2,0 0 3,0 0-9,0 0 6,0 0-6,0 0 7,0 0-16,0 0 10,0 0-7,0 0-6,0 0 6,3 21-6,-3-21 8,4 19-2,-3-15-11,0 2 15,-2 6 8,3 0-14,1 18 2,-5-17-41,1-1 36,-3 23-34,1-18-23,-4-9-39,-3 15-24,2-7-31,-4 11-30,1-12-40,1-3-41,-8 3-201,9-5-506,1 4 224</inkml:trace>
  <inkml:trace contextRef="#ctx0" brushRef="#br0" timeOffset="243263.2025">8659 16690 3,'0'0'208,"3"-3"-9,-3-4-16,0 7-9,0-8-15,0 8-19,-1-5-18,1-4-14,0 9-7,0 0-17,0 0-15,0 0-5,0 0 4,-2 19-68,1-9 65,4 16-8,-6-13 0,1 4 3,-3 1-5,3 0 1,-1 1 0,-1-1-5,0 6 7,-1 2-8,2 2 10,-3-3 0,0-5-19,5-1 18,-5-3 22,1 4-36,0 13-4,1-24-40,1 3 40,1-3 6,0-1-14,-1 1-2,1-4 7,0 3-14,2 8-6,0-13 7,0-3-9,0 0 14,-3 2 1,0 1 12,3-3 2,0 0 12,0 0-18,0 0 28,0 0 2,0 0 2,0 0 16,0 0-15,0 0 11,0 0 12,0 0-17,0 0-3,0 0-54,0-17 41,3 0-5,0 10-37,0-6 31,1-4 4,0 0-15,2-18-19,-2 21 5,2-2 5,-6 6-4,4-15-3,3 0-2,-4 8 17,0-2-23,2 16-3,-2-16 4,1-10 0,1 9-3,-3 3 2,1 15-9,2-17 7,-1-6-4,-1 11-48,2 4 54,-3 3-10,2-7 8,1-1-5,-2-2-43,3 10 46,2-8-15,-1 6 16,1-5-4,2 3-44,-4 4 37,4 5 7,1-8 0,-1 2-17,0 1 31,-1 1-19,-1 3 0,2 0-7,-2-2-1,1 4 22,-1 1-23,-8 0 7,12 3-7,-4 0 4,-1 2 40,-1-4-47,-1 5-11,0-1-16,-1 0 19,-3 14 5,3-11 5,-1-8-5,0 8-18,-2 2 25,-1-3-3,-1 4-4,1-11-8,-3 19 14,0-7-8,-1 2 5,-1-5-2,0 2 5,-6 1-5,1 0 1,3-1 4,-1-5-2,-2 7-5,-8-1-3,8-4 4,4-2 11,-5 4-9,2-4 4,-1 4 42,1-3-44,-1-1-3,2-1-5,-2 2 4,2-2 13,1 0-10,7-5 4,-11 0-14,7 5 18,0-1 55,4-4-65,-6 3-1,6-3-27,0 0 37,-8 3-1,8-3-1,0 0-5,0 0 28,0 0-17,-6 31-11,6-33 6,0 2-15,0 0 43,0 0-18,0 0-8,0 0 2,0 0-5,0 0-33,0 0 32,0 0 17,0 0-8,13-15 4,-13 15 5,12-5-8,5 1-5,-8 7-5,-1 0 1,3-3-21,2 7 28,7 3-6,-9-5 1,3 2 4,-3 4-19,1 2 21,2 13 3,-2-18-47,1 2 50,-2 0 6,1 0-19,-4-2-5,1-2 19,-2 2-10,1 16 9,0-20-12,-2 2 12,1-1-51,-3-1 42,2 8 1,-2-10 9,-4-2-18,7-1 45,-1 5-34,0-4-12,1 3 9,-4-2-1,3 0-9,-6-1 13,17-1-15,-7 0 17,2-5-4,-3 5 83,5-5-94,-1 3-8,1-5-37,-1 2-10,0-2-34,-5 2-26,-1-9-37,0 5-40,0 1-53,-1 2-56,-3-3-193,-2-5-542,2 3 240</inkml:trace>
  <inkml:trace contextRef="#ctx0" brushRef="#br0" timeOffset="243934.0614">9111 16501 244,'0'0'274,"-4"-10"-27,4 5 15,0 5-20,0 0-19,0 0-23,0-9-37,0 9 12,0-4-14,0 4-41,0 0 17,0 0 13,0 0-11,3-12-7,-3 12 32,0 0-52,0 0 5,0 0-11,-3-9 9,3 9-53,0 0 42,0 0-15,0 0-7,0 0-14,0 0 15,0 0-5,0 0-3,27 13 4,-13-11-10,-3 8-2,10 1-1,-1 7-7,1-4-14,-4 3 10,1-3-16,2 4 5,1 8-7,2-9-14,-5 3 7,0 2 22,-2-1-24,2 3-7,-5 1-21,0 4 27,-6-1-8,4 2 5,-3 27-7,-2-31-44,-3 3 62,0 4 7,-3-5-9,-3-8-3,-5 9 5,2 6-12,-11 21 1,7-31-14,-4-3-12,-2 2-19,-3 0-77,0 3-68,-3-3-48,-4-12-76,1 8-113,2-3-253,1-2-711,1 2 314</inkml:trace>
  <inkml:trace contextRef="#ctx0" brushRef="#br0" timeOffset="248180.7054">1055 17578 34,'0'0'137,"2"-8"-4,-2 8-4,0 0 7,-1-8-20,1 8 8,0 0-17,-3-4-9,3-5-2,-4 4-15,4 5-19,-9 1-1,5-16-4,-3 12 4,-1 0-21,-1 6-1,-1-3 0,-1-9-4,-3 11 1,3 1 29,-9 13-3,10-15-3,0-1 1,-4 5 1,3 4-20,1 6-11,2-11 6,2 0-1,-2 5-4,0-3-13,0 11 3,5-10-2,0-6-4,2 8-7,1 1 4,-4 23 1,4-28-7,0-5 5,4 11 1,-3 6-2,8 13 2,-8-21-14,2-5 9,1 7 7,-1-1 0,9 46-4,-7-49-2,0-9 1,-3 7 21,4 3-16,-1 8 2,1-11-7,1-8 3,-3 9-6,3 0-6,0 2 10,0-1 1,3-10 3,-3 11-28,0-1 23,6 3-13,-9-3 14,3-9-5,-2 11-16,2 4 23,8 34-7,-12-43-3,1-4 4,0 4-13,1 1 17,-1 26-3,-1-24-2,-3-7 0,5-1 5,-2 7 2,4 18 9,-5-19-6,0 2-8,-2-2-17,0-5 26,0 0 3,5 19 2,-7-18-7,2-1-6,0 0 4,7 66 14,-11-65 0,4-1-6,0 0-15,0 0 15,-13 34 9,13-34-1,-5-12 3,5 12-9,0 0-19,-10 35 6,10-35 4,0 0 6,0 0-1,0 0 4,-28 8-1,28-8-5,0 0 6,-25-11 1,25 11 3,-23 4 4,23-4 5,-16-15 4,16 15 6,-14-6-11,14 6-3,0 0 0,-32-20-2,24 8-13,0 0 17,8 12 1,-11-16-4,1-9-1,4 10-37,4 5 26,2 10 6,-6-16-14,5-4 1,1-1-4,0 10 12,7 5 2,-9-8-11,2 14-11,3-15-17,-3 3-19,10 8-13,-9-4-30,2 3-27,3-3-23,-1-1-29,5 3-19,3-3-21,0 10-37,7-16-158,-1 7-425,5-3 189</inkml:trace>
  <inkml:trace contextRef="#ctx0" brushRef="#br0" timeOffset="249205.8135">1784 17420 90,'3'-7'161,"-3"7"3,0-5-11,0 5 8,0 0-8,0 0-9,0 0-61,-6-9 63,6 9-8,0 0-12,0 0-10,0 0-25,0 0 18,0 0-14,0 0-9,0 0-16,0 0 2,0 0-9,0 0-21,0 0-7,0 0 15,-24 9-39,20-4 20,-3 27-4,-3-25 1,-1 7-4,5 1 6,-11 6-12,6 1-1,-6 5 3,3 2-2,-3 2-19,7-3 12,-8 20 3,8-19-2,3 1-5,7-1-24,-3-2 32,13 5-4,-11-5-2,2 2-8,-1-5-36,6-4 27,12 9-2,-9-7-28,-1-6-8,6 1-8,2-3-44,13 25-25,-9-34-54,-5-2-165,8-4-369,-9 1 165</inkml:trace>
  <inkml:trace contextRef="#ctx0" brushRef="#br0" timeOffset="250127.5281">2195 17665 102,'0'0'123,"0"0"16,0 0 33,3-14-43,-3 14-8,0 0-39,0 0 24,0 0-23,0-9 20,0 9-8,0 0-7,3-11 11,-3 11-33,-3-15 15,3 15 2,0-5-18,-3-5 8,3 10 14,-1-11-23,2 0-4,-5 2-19,3 2 13,1 7-18,-4-7 4,4 7-7,-9-15-8,5 14 8,4 1-13,-6-11 5,-1 5-5,0 0-3,-3 1 2,-2 5-13,3 0 5,9 0-7,-20-2-17,9 4 23,1 1 22,-8 6-25,1 8-10,-1-2-20,1-1 23,10-4-7,-6 5 12,2 11-6,0-11-27,2-3 29,7 2 14,-3 3-12,1 10 0,1-17-27,3 1 25,0-6 14,0 8-6,6 6 0,-2-12-22,0 1 16,3-4-6,-1 3 14,8 12-3,-4-16-20,-2 0 23,8-5-31,-16 2 27,23 5 12,-11-13-17,-1 3 15,9-5-5,-12 3-7,5-2 9,-6 0-10,0 1 11,0 0-8,0-2 2,0 10-7,-1-25-7,0 7 16,-1 1 3,0 0-10,1 3 5,-4-5-7,2 1 6,-4 4-6,3 2 9,-3 12 9,3-12 13,-2 4 2,-1-1 18,0 9-31,0 0-8,2-9-12,-2 9 12,0 0-22,0 0 10,0 0-5,0 0-4,0 0 10,2 34 20,-6-16-20,4 34-3,-3-24-5,-2 0 4,0 0 4,1-1-7,3 19 2,-2-24-15,0-4 20,3 2-10,-3-2 13,1-1-5,2-4-9,-3 1 11,3-4 11,-3-4-2,4 10 7,-3-10-5,0-2 7,2-4-5,-1 8 20,2 17 3,-1-25-3,0 0 13,-3-2 2,3 2 1,0 11 1,0-11 10,0 0 1,0 0-18,0 0 9,0 0-2,0 0-7,0 0-2,0 0-14,0 0 12,9-18 1,-6 11-4,5-2-10,-1-4 13,6 1-22,4 7-7,-2-12 11,2 0-1,-6 3-27,6-3 21,24 21-7,-30-25 3,2 9-2,-9-1-32,3 6 16,7 12-19,-5-19-25,-8 6-28,-1 1-26,0 7-15,24-9-37,-20-1-41,-1 5-48,-3 5-20,4-10-175,9 24-473,-13-14 210</inkml:trace>
  <inkml:trace contextRef="#ctx0" brushRef="#br0" timeOffset="251126.0388">2649 17711 163,'3'-3'182,"-2"-7"-12,3-1-8,-2 5-10,-2 6 0,1-13-10,1 10-8,-2 3-17,0 0 12,1-8-41,-1 8-7,0 0-26,0 0 7,0 0 1,0 0-17,-3 17-8,0-6 10,1 5 2,-11 8 3,10-7-15,3 39-6,-5-44 10,3-2-1,-5 0-4,4-1-5,5 6 6,-4-7 2,-4 3-12,2-7-19,2 4 26,4 2 0,-6-1-8,0-5-3,1 2 35,3-6-37,-1 17-2,-5-13-1,6-4-7,-3 6-19,3-6 26,0 16-12,0-16-2,-4 3 6,4-3-3,0 0-1,0 0 5,0 0 1,-7 3 0,7-3-8,0 0-2,0 0 2,0 0 1,0 0 3,0 0-5,0 0 9,4 11-2,-4-11 5,0 0-4,0 0-18,0 0 22,0 0 2,0 0 5,0 0 2,0 0 3,0 0-1,0 0 3,0 0-2,0 0-5,0 0-4,0 0-2,0 0 2,0 0 2,0 0 2,0 0-38,0 0 36,0 0-6,0 0-1,0 0-6,0 0 8,5-24-11,-5 24 4,12 0-4,-12 0 9,7-7 42,-7 7-56,11 8-1,-11-8 0,13-14-3,-12 11-5,8 0 13,-9 3 0,15 4-5,-15-4-11,10-5 5,-10 5 5,17 8 2,-9-6 1,-8-2 3,15 3 15,-7 1-23,-5-3-3,-3-1 5,18 4-1,-11 2-10,3-1 10,-1 18 1,-1-23 3,-8 0 3,13-2-21,-5 4 20,5 11-1,-7-14 0,-6 1-1,0 0 25,15-9-20,-7 14-1,-8-5 4,10-7-4,-10 7-9,5-8 8,0-1-2,-1 7 1,-3-8 1,1 3-63,1 1 66,-3 6 7,0 0-5,11-20-5,-11 9 8,2 4 1,3-1-4,-2 1 1,-3-10-4,-3 10 28,3 7-28,0 0 11,0-10-1,0-8 10,-1 14-9,1 4 11,1 26-14,-1-26-14,0 0-5,0 0-10,0 0 23,0 0-4,0 0 1,0 0-8,-11 11 1,9-4 7,-6 21-2,5-13 5,3-7-3,-4 9 7,4 11-15,0 53-2,-3-73 6,2 2 5,1-10-29,-3 19-10,0 13-22,-1-26-16,4-6-21,-6 15-34,6-15-53,-2 14-18,2-14-31,-2 19-20,2-19-132,-4 19-412,4-19 182</inkml:trace>
  <inkml:trace contextRef="#ctx0" brushRef="#br0" timeOffset="251741.057">3287 17874 122,'-4'-12'128,"4"12"13,7-4 14,-7 4-12,0-9-3,0 9 4,4-8 6,-4 8 2,1-9 10,-1 9-2,0 0-10,0 0-17,0 0-17,3-8-15,-3 8-32,0 0 20,0 0-19,0 0-8,0 0-14,-11 34-19,8-15 24,5 35-3,-8-30-2,0 3-6,-9-1 8,11-1-39,5 23-31,-5-25-40,1-5-58,-8 4-91,9-3-177,-2 5-417,1-5 185</inkml:trace>
  <inkml:trace contextRef="#ctx0" brushRef="#br0" timeOffset="252588.2612">3801 17747 47,'4'-7'121,"-2"-6"1,1 5 2,-5 2 32,6 1-32,-4 5-1,0 0-31,3-6 34,-3 6-44,0 0 41,0 0-16,0 0-35,0 0 22,0 0 12,0-11-39,0 11 1,0 0-25,0 0 2,0 0 22,0 0-27,0 0-16,0 0-27,2 21 34,-2-21 12,0 0-26,0 0 0,-3 11 12,3-11-22,-6 4 31,6-4-24,2 17-7,-2-17 7,0 0-15,-5 5 5,5-5 2,2 5-8,-2-5 15,0 0 0,1 5-3,-1-5-2,0 0 8,0 0-1,0 0 23,0 0-2,0 0 10,0 0 9,0 0 21,0 0-4,0 0 1,0 0-7,0 0 3,0 0-2,0 0-15,0 0-6,-1-22-10,2 0-2,-2 15 0,2 0-2,-1 7-4,7-5-1,-7-14 0,0 19-7,-1-7 9,1 7 2,0 0-6,1-8-9,-1 8 17,0 0-19,0 0-7,0 0-7,0 0 2,0 0-29,0 0 28,-8 22-4,8-9 1,0-2 7,-6 18 1,9 0-5,-3 6-3,0-17-4,-5-1 4,-3 1 4,6 1-3,4 16-3,-5-20 13,1-5-10,-3 2 43,5 0-42,0-7 0,-2 6-8,0-2 8,-4 0-15,6 2 44,2 12-6,-4-16-7,1-2-10,1-5-37,-3 7 1,3-7-24,2 5-14,-2-5-16,0 0-46,0 0-4,0 0-18,0 0-45,0 0-46,0 0-142,0 0-416,-3 7 185</inkml:trace>
  <inkml:trace contextRef="#ctx0" brushRef="#br0" timeOffset="253821.9904">4029 17493 12,'-4'-9'66,"4"9"86,0 0 0,0 0-12,0-9 4,0 9 20,0 0-36,0 0-13,0 0 2,0 0-4,0 0 19,0 0-40,0 0-8,0 0 5,0-6-13,0 6 45,0 0-46,0 0-6,0 0 1,0 0-2,0 0-3,0 0 8,0 0-2,0 0-7,0 0-2,0 0 4,0 0-13,0 0-2,0 0-5,0-8-5,0 8 8,0 0-9,4 20-6,-4-20-8,0 0-2,0 0-8,0 0 5,0 0 6,0 0-10,0 0-2,0 0-24,0 0 17,0 0-4,0 0 10,-14-15-4,14 15-11,0 0 9,0 0-3,0 0-1,0 0 4,0 0 3,0 0-4,0 0 0,0 0-6,0 0 0,0 0 14,0 0-12,0 0 2,0 0-5,0 0-1,0 0 54,0 0-62,0 0 7,0 0 4,0 0-4,0 0-13,0 0 11,-3 14 3,3-14-1,0 0 6,0 0-4,0 0-5,0 0 3,0 0-2,0 0-1,0 0 38,0 0-35,0 0 1,0 0-5,0 0 4,0 0 13,0 0-25,0 0 0,0 0 9,0 0 5,0 0-6,0 0 7,0 0 5,0 0-3,0 0-3,0 0 35,0 0-38,0 0 1,0 0 5,0 0 0,0 0-29,0 0 31,0 0-3,0 0 6,0 0 11,0 0 7,0 0-9,9 6 1,-9-6 5,0 0 11,0 0-20,0 0 20,0 0-1,0 0 4,0 0-4,0 0 57,0 0-58,0 0 3,0 0 2,0 0-7,0 0-25,0 0 22,0 0 0,0 0-5,0 0 9,0 0 25,0 0-42,0 0 1,0 0-5,0 0 3,0 0-12,0 0 1,0 0-1,0 0 1,0 0 11,0 0 65,21-10-81,-4 23 10,-3-7-14,1-1-2,-2 1 42,8 5-37,-1 3 1,-2 0-13,2 7 21,-6 3-18,6 0 13,12 48 2,-18-50-15,-1-3 20,-3 5 78,1-2-94,-1 6 2,0-2-10,-5 5 10,1-3 35,-2 5-45,-7 22-2,1-33-1,-4 2 3,-4 1-2,-1 1-11,-3 0-11,-3-5-34,0-3 18,-4 2 25,3-1-53,-1 5-19,1-9-43,-2 0 11,10-9 11,-2 6-57,-1 6-34,13-18-242,-17 2-495,17-2 220</inkml:trace>
  <inkml:trace contextRef="#ctx0" brushRef="#br0" timeOffset="254434.2487">4574 17832 225,'-6'-1'269,"6"1"-20,0 0-21,-5-4-57,5 4 16,-7-3 7,7 3-37,0 0-20,0 0-26,0 0 5,0 0 33,16-5-60,-16 5-1,26-1-51,-5-4 37,2 2 12,-3 2-32,2 0-12,-1-2 0,1 1 9,-7 1-6,5 0-14,1 0-6,-6 2-8,1-1-13,6 2-34,-9 1-19,-6 2-42,-7-5-52,17 0-1,-17 2-34,6 2-32,-2 6-130,-4-10-366,0 0 162</inkml:trace>
  <inkml:trace contextRef="#ctx0" brushRef="#br0" timeOffset="254479.254">4621 17965 128,'-4'19'131,"1"-19"-21,3 0 0,0 0 32,0 0-33,1 22 14,5-22 18,2 0-18,-2 0 18,18-3-42,-2 6-9,4-3 3,-1-2-12,3 2 13,-1 0-34,-2 7-2,-1-8-2,0 4-76,-14-1-41,14 2-99,-4 12-115,-6-18-298,2-2 133</inkml:trace>
  <inkml:trace contextRef="#ctx0" brushRef="#br0" timeOffset="257438.4886">5532 17587 78,'6'-3'119,"-6"3"-53,0 0 55,4-11-13,-4 11-7,0-7-8,0 7-25,0 0 0,0 0-12,0 0 6,0 0-4,0 0-9,-7 24 22,4-18-7,-4 2-1,3 4 4,-9 8-11,3 6 0,2-14 6,-2 22-20,0-2 20,-4 11-18,-1 5 24,3 6-1,-2-6-15,4-1 36,-2-2 24,9-8-35,2 13-15,-1-21-24,4-2 24,-5 1-7,10 0-3,-2 5-5,1-9-48,1 1 40,3 0 9,3 0-30,-1-3-16,1-2-66,4 2 29,-7-11 13,8 2-55,0 4-31,-2-15-71,5 0 6,1-2-138,1-6-336,2 23 149</inkml:trace>
  <inkml:trace contextRef="#ctx0" brushRef="#br0" timeOffset="258577.7153">6196 17929 104,'0'0'119,"0"0"35,0 0-52,0 0 41,1 2-5,-1-2-31,0 0 24,0 0 20,0 0-29,0 0-19,0 0-31,0 0 21,-3-25 23,3 25-35,0 0-8,0-12-6,-1 4 5,1 8-2,3-12 1,-2 0-6,-1 12-5,-3-9 6,3 9-23,-4-16 16,4 16-5,-4-7-18,1 1 20,3-5-9,-4 3-9,0-2-6,2 1 1,-2 1-5,-2 1-27,3 0 31,3 7 1,-6-3-12,6 3 0,-8-12 13,4 8-18,4 4-3,0 0-2,0 0-3,-10-4-29,10 4 27,-8 29-4,8-29 3,-13-9 5,-1 4 3,8 1-8,6 4-3,-7-5-2,7 5-1,-17 2-5,17-2 15,-8 8-6,8-8-4,-14 2-4,7 1 19,0 2-17,4 11-3,-4-9 2,-3-2 0,7 0 2,-4 1 7,0 12-7,3-11-5,-3 2 5,-3 2 19,6-1-18,-2 24-4,3-25 0,0 1 1,-3-3 0,4 0-3,6 20 3,-8-20-2,4-4 2,-7 4 18,7-7-17,7 19 0,-8-12-2,1-7 2,3 8 16,-3-8-17,6 21 3,-5-19 7,-1-2-4,0 0-21,2 8 21,-2-8-1,6 19 2,-3-18 8,-3-1 11,0 0-20,8 8 3,-8-8-2,0 0 4,0 0 30,0 0-39,16 4-6,-16-4 3,0 0 11,18-10 0,-12 5-9,-2 3 4,3-4-11,0 2 16,-1-3 23,1 0-26,-7 7-6,11-8 1,-5-1 1,-2 1 0,3-1 3,0 9 2,0-5-18,0-4 18,0 2 7,-2-3-11,3 7-1,-4-9 2,0 4-2,15-4 21,-14 1-20,1 1 0,-2-1-13,-1 1 14,-2 1-27,3-2 30,1 6-1,-4-3-7,-1 8 14,2-9 14,-2 9-26,5-8 0,-1 3-12,-4 5 13,-1-11 25,1 11-21,0 0 1,7-5-6,-7 5-6,0-9-7,0 9 6,6-11 7,-5 4 0,-1 7 9,4-7 16,-4 7-20,7-2 2,-7 2-14,2-8 10,-2 8-34,3-7 38,-3 7 8,0 0-13,0 0 6,0 0 12,0 0-21,1-19 5,-1 16-4,0 3 3,0 0-5,0 0 9,0 0-9,0 0 4,0 0-4,0 0 39,0 0-33,0 0-2,0 0-17,0 0 11,0 0 3,0 0-9,4 24-13,-4-24-22,0 0-15,0 0-2,0 0-13,-8 12-24,-1-14-34,9 2-7,-22 3 2,15-3-63,7 0-135,-13-3-364,13 3 162</inkml:trace>
  <inkml:trace contextRef="#ctx0" brushRef="#br0" timeOffset="259204.4746">6108 17740 51,'0'0'104,"14"0"-48,-14 0-9,7-8-15,-7 8 14,7-4-35,-7 4 26,13-5-12,-9 1-9,-4 4-25,0 0-61,10 0-75,-10 0 34</inkml:trace>
  <inkml:trace contextRef="#ctx0" brushRef="#br0" timeOffset="259861.1875">6197 17797 16,'0'0'142,"0"0"-1,0 0-27,0 0 19,0 0-31,0 0 25,0 0-11,0 0-11,0 0 2,0 0-28,0 0 22,0-31 3,0 31 4,0 0 11,3-8-2,-3 8-18,0 0-1,0 0-11,0 0 6,0 0-17,0 0 8,0 0-12,0 0-15,0 0-7,0 0-20,0 0 10,0 0-3,0 0-40,0 0 36,0 0 20,0 0-48,5 53 12,-5-40-7,3 4 7,-3 8 4,0 1-6,0 6-5,0-8-11,0 4 15,-6-1 14,6 2-13,6 27 3,-10-35-20,2-3 16,-3-1 0,2 3 3,6 81 2,-4-93-18,-2 1 20,0 0-11,3-9 12,0 41 1,0-36-13,0-5 20,-7 15-25,7-15 19,-4 40-3,0-34-19,4-6 27,0 0 40,-2 17-54,2 8-2,0-25-38,0 0 40,-3 11-17,3-11 13,0 0-1,-1 17-9,1-17 16,0 0 27,0 0-33,0 23-10,0-23-11,0 0 14,0 0-9,0 0 13,0 0-14,0 0-20,0 0 36,0 0-6,0 0 7,-3 29 1,3-29-26,0 0 26,0 0 16,0 0-9,0 0 2,0 0-31,0 0 40,0 0 24,0 0-23,6 10 5,-6-10-8,0 0 8,0 0 31,0 0-31,0 0 2,7-52-17,4 39 0,1-8-7,0 6 9,5-6-3,-2-2-23,4 3 22,0-5-19,-2 3 24,-1 20-5,5-24-33,-3 1 32,-4 1 57,5 2-65,-7 10-6,-3-4-25,2 2 31,-4-2 25,4 6-31,-11 10 0,13-4-31,-9-3 34,-1-1-3,0 3-7,-2-12 4,3 16-24,-4 1 27,0 0 40,6-5-38,-6 5-11,0 0-16,0 0 2,0 0-5,0 0-26,0 0-28,0 0-32,0 0-8,0 0-18,0 0-33,0 0-14,4 20-70,-4-20 5,0 0-176,0 0-459,0 0 203</inkml:trace>
  <inkml:trace contextRef="#ctx0" brushRef="#br0" timeOffset="261421.8773">6683 18198 69,'0'0'156,"0"0"-21,0 0-16,0 0-49,0 0 57,0 0 1,0 0-21,0 0-5,15-18-29,-15 18 29,0 0-11,0 0-3,0 0-5,0 0-7,5-11 11,-5 11-2,0 0-12,0 0 3,0 0-34,3-9 40,-3 9 4,-2-4-18,4-1 5,-2 5-22,0 0 26,0 0-13,0 0 0,0 0 4,0 0-24,0 0 31,0 0-1,-2-14-11,2 14-12,0 0-11,0 0 7,0 0 16,0 0-29,0 0-5,0 0-15,0 0 9,0 0 26,0 0-34,0 0-2,0 0-22,0 0 13,0 0 51,0 0-54,0 0-10,0 0-13,0 0 30,-20 33 33,20-33-47,-5 32-1,5-32-1,-4 9 7,4-9 22,0 0-27,-3 26 1,3-26-7,-3 11 12,3-11 13,-7 21-17,8 9 4,-1-30-10,-1 9 16,1-9-7,0 0 2,0 0 0,7 22-8,-7-22 11,1 15 22,-1-15-27,7 33 6,-3-28-32,-4-5 33,9 14 31,-9-14-35,11 25 3,-11-25 9,0 0-14,16 5 35,-16-5-36,0 0 3,0 0-11,24-4 14,-19 18-8,-5-14 5,0 0 7,0 0-5,33-20-3,-33 20 4,0 0-9,18-2 15,-18 2-17,13-17 6,-13 17 15,17-3-8,-11-14-2,-1 5 48,-5 12-51,0 0 4,13-24-4,-8 6 4,-2 9-36,-3 9 32,0 0 12,3-21-12,-3 21 3,0-23 30,0 23-38,0 0-6,-6-26 0,5 16 5,1 10 21,-7-22-15,7 22-5,-7-11 1,-1-14-7,3 18 1,1 3 7,4 4-15,-16 7-5,9-17 0,7 10-31,0 0 0,-28 18-16,28-18-6,-20-17-17,20 17-26,0 0-10,-32 26-8,21-26-2,11 0-23,0 0-23,-21 5-178,4 37-391,10-48 174</inkml:trace>
  <inkml:trace contextRef="#ctx0" brushRef="#br0" timeOffset="262059.4407">7111 18260 144,'0'0'227,"0"0"-2,0 0-21,0 0-25,0 0-11,0 0-14,-10-38-23,10 38-17,0 0-34,0 0 22,0 0-25,0 0 1,0 0-8,0 0-17,0 0 14,0 0 5,0 0-22,0 0-3,3 51-38,-3-51 44,-3 29-20,2-11-2,-8 38 2,3-38-33,-2-3-12,1 3-56,-3 3-42,-2 28-86,-4-34-141,5-2-363,-7 0 161</inkml:trace>
  <inkml:trace contextRef="#ctx0" brushRef="#br0" timeOffset="262679.1643">7730 17875 92,'-5'-9'172,"7"4"-3,-2 5-15,0 0-12,0-8 1,0 8-1,-2-9-37,2 9-9,0 0-34,0 0 21,2-7 2,-2 7-32,0 0-3,0 0-7,0 0-2,0 0 19,0 0-32,0 0 0,0 0-22,0 0 15,0 0 32,0 0-31,1 36-11,-2-36-18,1 0 31,-2 5 26,2 0-22,0 24 9,2-18-10,-4-3 9,2 6 14,0-2-12,-4 33-3,4-22-15,-3-6 11,-2 28 23,5-23-23,-3 23-5,1-29-2,2-1 29,3 19 12,-4-22-25,1-12-2,-2 19-3,2-19-4,2 63 11,-4-58-20,2 7-2,0-12 0,0 0 0,-9 29 3,9-29-10,0 0-4,0 0-12,0 0-28,-9 56-28,5-62-28,4 6-21,0 0-77,0 0-10,0 0-160,0 0-384,0 0 169</inkml:trace>
  <inkml:trace contextRef="#ctx0" brushRef="#br0" timeOffset="263341.7131">8269 18182 50,'0'0'158,"0"0"-2,0 0-21,0 0 38,0 0-3,0 0 1,0 0-1,0 0-26,0 0 24,0 0 10,0 0-38,0 0-8,0 0-33,0 0 8,0 0 1,0 0-28,0 0 2,0 0-41,0 0 20,0 0 17,0 0-34,0 0 0,0 0-22,-2 48 25,-2-24 30,0-1-52,-7 63-10,3-73-35,0 2-21,4 1-31,-3 0-49,-10 39-82,3-43-200,3-3-438,1-2 194</inkml:trace>
  <inkml:trace contextRef="#ctx0" brushRef="#br0" timeOffset="264284.3329">8746 17779 109,'0'0'161,"0"0"-20,0 0-21,3-3-1,-3 3-17,0 0-15,0 0-6,0 0-7,0 0-4,0 0-23,0 0-1,0 0-42,0 0 32,0 0 21,-3 30-13,-1-13-9,4-1-33,-4 3 46,1 9 18,0-8-32,-4 25 11,3-19 6,0-1 0,-2 8 3,-1-14-5,0 67 3,1-70 5,2-6 21,-3 16 12,3-20-17,3 9-11,1-15 19,-3 16-29,-1 9-2,4-25 3,-5 30-6,5-30-8,0 0-9,-2 22 8,2-22-5,0 0-1,0 0 6,0 0-4,0 0 8,0 0 10,0 0-2,0 0 56,0 0-50,7 14 1,-7-14 0,0 0 4,0 0-13,0 0 24,0 0 8,0 0 3,0 0-10,0 0-17,0 0 12,0 0-7,0 0-12,0 0 6,4-55-46,-4 55 31,0 0-7,7-21 12,-4-11-10,-1 15 10,1-1-27,-3 18 6,4-28-20,8-55 14,-7 64-51,-2 4 51,-3 14 3,3-19-11,4-26-1,-3 29 10,1 3-6,0 23 0,-1-28-5,5-39-5,-5 46 2,0-3-1,2 7 1,-1-8 6,5-16 5,-5 20 27,0 4-42,0 4-13,3-10 1,-1-3 13,-2 12 20,6-3-29,3 13 4,-3-17-17,-1-2 13,4 9-45,-1 0 55,-4 15-7,-9-10 4,24-13 7,-17 18-26,6 3 24,0 23-10,-3-27-7,-10-4 0,18-2-21,-11 15 18,6 11 6,-9-12-11,-4-12-1,3 10-33,-3 2 34,-2 36 2,-1-33 1,-4-14-1,0 14-19,-1-2 9,1 11 10,-3-10 5,2-11-3,-11 13-18,7-5 15,-5 4 6,4-7 1,0-8 1,-1 10-5,0 0-6,-8 30 1,10-41 5,4-6-2,8 7 8,-13-1-3,13 1 0,-8 3 4,8-3 4,0 0-28,-10-7 34,10 7-10,-10 16 12,10-16 5,0 0-21,0 0 17,0 0 1,0 0-3,-7-13-8,7 13 22,0 0-14,0 0 5,0 0-4,2-12-3,-2 12 13,0 0-12,0 0-11,0 0 17,30 9-6,-23-4 62,4-1-71,1 8 3,1-5-1,1-2-8,1 0 16,-2 5-10,12 24 2,-8-31 16,-7 2-11,3 3-2,1-2 6,3 23-1,-6-21 5,2-4 4,-13-4 3,16 12-10,-6-1-2,-10-11 3,19 13-2,-19-13-36,14 7 34,1 39 8,-8-48-4,-7 2-2,0 0 11,0 0-7,0 0-5,0 0 7,0 0-14,0 0 10,0 0-36,23 20-17,-23-20-26,0 0-30,0 0 6,0 0-43,0 0-21,0 0-26,0 0-62,0 0-174,0 0-458,11-32 203</inkml:trace>
  <inkml:trace contextRef="#ctx0" brushRef="#br0" timeOffset="264891.4541">9100 17679 149,'0'0'273,"0"-9"12,0 9-34,0 0 1,0 0-36,0 0-7,0 0-35,-4-5 3,4 5-7,0 0-24,0 0-19,0 0-1,14-13-2,0 31 7,-1-23-17,-1 8-23,4-6-26,1 3 16,8 34 1,-4-31-5,2-3-5,2 11-64,-1 5 50,10 58 6,-7-58-17,-1 23 8,-9-19-49,7 16 50,2 51 2,-12-61-18,-5 8-9,-1-4 50,-5 1-46,5 75 3,-8-74-7,-2 17-16,-7-23-27,0 2 36,-9 79-17,-2-80-47,0 23-55,2-28-52,-3 1-50,-21 57-67,11-67-285,-2 21-594,6-26 262</inkml:trace>
  <inkml:trace contextRef="#ctx0" brushRef="#br0" timeOffset="285591.3809">12226 6370 33,'-5'0'81,"0"9"0,-1-11-29,6 2 13,-9-2-17,9 2 8,-6 4 1,6-4 18,0 0-20,-6 3 9,6-3-1,0 0-7,0 0-23,-5-5 19,5 5-6,0 0 0,0 0-1,0 0-1,0 0-4,-4 5-6,4-5 10,0 0 5,0 0-23,0 0 17,0 0-4,0 0 24,-2-6-15,2 6-1,0 0 11,0 0 2,0 0-2,0 0 0,0 0 0,0 0-2,0 0 2,0 0-7,0 0-3,0 0 3,0 0-29,0 0 22,0 0 13,0 0-18,0 0-4,0 0-15,0 0 16,0 0 0,0 0-1,0 0 1,0 0-7,0 0 7,0 0-1,0 0-2,0 0-2,0 0 0,0 0-4,-5 6-6,5-6-6,0 0 5,0 0-10,0 0 10,0 0-4,0 0-2,0 0 0,0 0 11,0 0-13,0 0-2,0 0-20,0 0-18,0 0-28,0 0-32,0 0-50,0 0-45,0 0-201,0 0-414,11-11 184</inkml:trace>
  <inkml:trace contextRef="#ctx0" brushRef="#br0" timeOffset="286796.2059">12333 6036 143,'0'0'154,"0"0"-8,-3-2-16,3 2 3,0 0 14,0 0-35,-4-3-8,4 3-8,0 0-12,0 0-10,0 0-7,0 0-5,0 0-20,0 0 23,0 0 3,11 5 2,-7-3 3,3 1-3,0-1 6,3 5 0,3-2-19,1 2 14,3-2 0,2-1-4,5-3-5,0 6-20,3-4 20,0 4-3,0-2-6,13 0-1,0-3-6,-1 2 4,1 2-2,0-6-15,4 2 9,3 1 3,-4 1 11,5-2 0,0-1-25,-1-2 16,1 11 2,0-9-6,0-6-1,1 5-16,18 5 12,-18 0-3,-1-2-2,3 1-8,-7-1 2,26 3-6,-25 2 2,6-4-15,-2 0 10,-1 0 31,0-1-33,1 11-2,1-14 10,-4 2-15,0 10 0,1-12-2,-2 0 3,-1 3 1,2-2-3,2-1 5,-3 3-4,-2 2 0,0-5-9,-1 0 14,-1 4 0,-1-5-15,-1 3 14,1 3 14,-1-5-21,-1-3 5,2 6-21,0-3 22,-11 2-3,13-2 2,-3 3-5,-2-1 11,-9 2-11,14-3-2,-14 2-1,1-2 5,13 2-11,-15-2 11,2 8-3,-1-9-8,-1 0 7,11 3 22,-10-6-28,1-7 5,-1 10 4,1 0-6,-1 7-2,-1-6 0,1 1 1,-3-2 51,4 0-54,10 7-3,-14-7 3,3-2 6,-2 2 23,-2 0-25,4 7-3,-2-7 5,0 0 3,1 3 12,1-3-14,-1-2-1,-2 2 10,1 0-9,3 0 5,-3 0 0,1 0-4,-5-1 8,6 4-10,10-13 6,-14 12-9,4 1 6,-4 0-5,0 0 6,3 8 2,1-12-5,-2 0 0,-1 10 7,2-12 2,2-3 6,-1 3-20,2 3 21,-1 0 0,0 0 2,-2-1 6,-2 1 9,15-2-14,0 7 5,-12-7-6,1 2 7,11-1-12,-11 1 9,12 4 8,-1-5-14,1-2-1,1 17 2,-4-16-1,0-9-9,-7 11 26,9 0-18,-13 0-2,13 0-5,-11 0 2,-7 0 16,9 2-24,-4 1-10,-2-1 10,-1-5 2,-3 3 19,-5 1-18,-1 6-6,-8-8-9,0-1 31,3 2-36,-4 0 13,-5-6-22,3 5-12,1-1-69,-5 2-49,8 2-64,-3-4-78,7 1-348,-3-3-691,0 2 306</inkml:trace>
  <inkml:trace contextRef="#ctx0" brushRef="#br0" timeOffset="288252.9993">17234 6304 24,'-4'3'157,"0"-3"2,4 0-17,-6 0-6,6 0-6,0 0-16,-7 0-13,7 0-4,0 0-14,-4-4-18,4 4 2,0 0 1,0 0-3,0 0 7,8 7 2,-1-7 3,2 0-10,-1 0-3,6-1 1,1 2 2,4-2-2,5 2 20,-3 4-9,6-6 1,1-6-3,10 7-5,2 0 4,1 5-5,-1-5 1,1 2 0,-12-1-16,21-1 15,23-11-4,-28 17-4,-1 1 4,29-3-13,-28-1 8,24 2-2,-19-1-5,20-1 5,-22 5-4,20-8 0,-20 4 2,26 1-22,-3-1 23,-4 4-3,-19-6-6,25 3-7,-25 2 37,27 1-41,-2 18-4,-4-28-9,-21 4 5,28 1-1,-8-1-1,0 16 6,-21-16 3,22 0-9,2 6 2,-26-8 1,25-6 4,-25 9 4,5-1 9,21 3-21,-26-1-4,3-3-3,24 1 1,-28 0 9,2 2-3,2 1-1,3-5-5,28 7-5,-37-7 11,3 4-9,2-3-8,-3 1 8,3 12 4,0-17 9,-1-4-11,-17 5 25,22 0-14,23 9-20,-35-8-2,3-1-7,6 0-14,-17 2-3,10 5 1,0-6-7,-2 1 22,1-4 35,-1 4-35,-1 9-2,4-10-26,-3 1 32,0 6-3,0-10 4,2-13 0,-13 19-20,16-2 34,26 27 8,-33-32-11,-10 2 1,12-1 23,2 3-33,0 6-4,-10-7 2,-3-1 5,0 3 32,13 0-34,-10 3 0,-1-3 0,7 2 0,6 1 8,-15-3-6,3-12 18,6 15-2,-6-2-5,14 0-3,-1 3-5,-15-1 2,-1-2-25,10 0 24,6 7 4,-16-6-32,0-2 43,-1 0 7,1 2-17,3-4-4,-4 4-15,3-2 28,-4 9 2,3-10 2,-3-4-18,-2 5 9,6 0 6,0-5 5,-4 5-1,1 0-8,-6 0-14,10 2 16,17 1-3,-21-6-12,-1 6 12,22-6 10,-24 3-14,0 0 4,0 0 2,-2 3-4,1-2 18,3-2-25,-4-2 14,2 6-8,6-3 6,-5 1 5,-1-2-2,1 1-5,-5-3 1,5 3 6,6 0-1,-9-2-3,-1 2-2,3-4 11,-2 4 7,2-7 0,0 7-32,0-1 27,3 1 5,-5-3-9,2 6-6,-3-8-5,-5 3 6,13 4 1,-16-5-7,1-4-1,2 3-19,5-1 18,3-3-2,-12 7 3,1-3-7,-6 3-24,9 1 20,27-6 2,-33 4 2,-3 2-3,0 0 39,-1-1-44,-1 6-2,-5-5-29,15-4 32,-1 4 8,-9 0-11,-2-3 4,-3 3-46,8-4 47,0 10-20,-8-6-25,0-8-33,0 8-59,0 0-14,7 0-53,-7 0-45,0 0-48,0 0-10,-30-6-46,20 6-32,-28-4-317,-7-2-749,0 1 332</inkml:trace>
  <inkml:trace contextRef="#ctx0" brushRef="#br0" timeOffset="289439.3415">12295 6999 50,'0'0'124,"-5"-3"-3,5 3 23,0 0-32,-2 7-8,2-7 1,0 0-7,-8-3 0,8 3-10,0 0-3,0 0-4,0 0 1,0 0 12,0 0-28,-1-4-1,1 4-15,0 0 2,0 0-5,0 0-4,0 0-5,0 0 5,0 0 13,0 0 1,0 0 10,11 7 0,-11-7 11,7 1 0,-1 3-3,1-3-6,0 3 5,4 0 21,-2-1-24,6 2 1,-1-2 6,2 1-7,5 1-5,2-3 1,0-2-11,0 1 12,5-1-16,-1-8 1,3 11-4,-2 1-1,11-3-4,3 2-1,-4-1-3,-8 0-3,12-1 2,1 8 0,-3-9-8,-2-9-2,3 12 1,-3-2-4,5 3 6,-4-3-3,-1-1 0,-8 2-2,9-2-4,9 10 0,-9-9-4,-1-2 2,3 2 33,-3-1-38,0 4 1,0-1 30,-7-3-32,7 11 9,3-13-3,-3-13 0,-7 18 12,10 2 1,-16 2-4,17-7-7,2 5 5,-3-2 51,1-1-53,-1 5-7,0-7-10,3 3 9,2-2-2,-1 3 3,-1-5-5,0 3 22,-1-1-24,5 11 4,-6-13-4,-1-3-1,-3 4-8,3 0 0,3 7 5,-16-6-9,2-1 8,-4 0-30,12 0 31,-9 13-7,-1-16-11,-1 3 23,-5 6 30,3-9-57,-1-1 16,-4-1 17,-4 7-10,-1-4-1,-4 2 9,-2 0-21,-1-3-26,1 3 29,-2-5-28,-3 4-25,-1 1-25,2 0-14,-5 0-81,6 4-70,-6-4-84,7-4-260,-3 10-636,3-8 281</inkml:trace>
  <inkml:trace contextRef="#ctx0" brushRef="#br0" timeOffset="291127.932">14682 7171 57,'0'0'164,"0"0"-36,0 0-10,0 0 10,0 0-31,-4 1-18,4-1 1,0 0-15,0 0 12,0 0-23,0 0-13,0 0 11,0 0 1,0 0 23,12 1-9,-6 1-5,0 1-29,-1-2 38,5 2 14,1-1-14,5 1 2,-2-1-7,4-1 16,5 8-2,-1-8-4,5 1 3,1-1 1,9 3-10,-7 6-4,8-8-3,-11 0-6,13 1-6,-2 0-1,2-2-8,-11 2-11,13 2 8,5 4 11,-6-8-15,0 3-9,2-1 8,-2 0-9,1 2 2,4-4-7,-3 0 3,-2 3 5,6-1 0,2 4-8,-6-5 4,1 1-1,-4 1 5,3 0-3,2 1 0,-1-1-18,-2-3 17,6 10 31,-3-9-35,-5 0-2,1-1-12,-1 0 12,1 3-1,-3-2 2,-8-1-1,-2 0 6,12 2-7,-10 1 4,11-1-7,-3-2 3,0 2 29,-8-2-36,-1-1 8,12 0-24,-3 3 20,0 11 17,-11-14-19,14-11 3,-13 12 12,0 2-16,3-3 0,9 1 4,-11 0-10,9 0-3,-9 0 8,14 9 5,-16-12-8,0 2 1,11 0 22,-11 2-13,2-5-3,-1 4-9,2 1 2,-3 4-7,11-5 9,-9-8 0,-2 9-10,1 0 8,10 2 7,-9-2 3,-1-2 1,2 0-16,-1 0 15,7 11 3,-9-11-11,-2-2 14,5 2 23,-2-2-38,0 2 1,10-3-16,-11 2 21,1 2 10,2-2-11,8-14 0,-13 17-40,5 0 40,8 2 3,-10-3-4,-1-1 5,-3 0-16,15-1 15,-1-1-5,-10 2-14,2 1 14,0-1 5,-2 1-5,1 7-4,-1-8-28,2 1 29,9 5 4,-12-8 0,-1-4 8,0 6 22,3 0-36,14 4-1,-19-6-1,3 1-1,-3 0 2,3 1-4,-1 4-5,1-7 10,3 3-6,-8 1 5,4-3-8,1 4 9,3 0-44,-3-4 40,-3 12 2,4-14 1,-1 0 14,-2 4-23,3-4 8,-5 12 1,4-10-3,-3 0-3,1 0-19,-1 1 26,0 4 0,1-5-4,0 2 5,0 2 4,-3-4-8,2 0 5,0 4-16,0-3 10,-3 5 1,6-4-2,-2-3 7,-1 5 7,4-2-13,15 5 0,-18-5 3,0 0-4,-1 0 21,0 0-26,2 12-1,-2-14 6,2 1-2,-2 8 0,-1-11-5,1-4 11,0 7-3,-2 2 0,6 12-8,-6-16-2,0 1 12,3-1-26,1 1 23,3-2 2,-2 1 1,1 2 1,-4-1-14,14 0 12,-10 12 3,12-15-42,-12 4 41,17 5 19,-18-10-26,-2-3 1,4 9 22,-1-2-23,14 7 9,-18-8-10,14 0-2,-9 3 2,2 1 2,16 6 2,-20-9-6,2 2 5,1 0 16,-1 0-21,12-13 2,-2 17-6,-9-2 5,-4 2 21,3-4-21,9-3 7,-7 4 10,-6 1 0,16 5-12,-17-9-5,0 0 4,-1 2-13,4 0 6,16 0 5,-15 0-2,3 0 7,6 0-45,2-3 50,1 3-2,-1 0-18,-1-2 21,-15 8 22,16-6-26,-9-6 5,-2 8 3,0-2-4,12 12 7,-14-13-1,0-2 10,-6 2-17,9 2 12,-1 2-4,-1-6 4,-4-1 1,3 3-30,-3 1 34,-1 4-1,5-8 6,-3 1-2,4 1 7,-4-2-13,0-3-2,2 3-27,0 1 26,-5 2-4,3-2 0,0-1 18,-11 3-33,14-2-14,12 7-9,-18-7 8,3 2 2,-3-2-19,3 2 23,3-3 2,-4 3-38,1 0 43,-9 1-14,10-3 15,-5-1-4,-3 2-33,6 0 41,-9 2-3,0-3-1,1 0 0,-5 3 13,3-2-7,15 4-14,-21-4 12,-3 2 8,-1-2-45,-3 2-19,7-5-36,-7 5-62,4-1-23,-4 1-35,0 0-61,0 0-43,-21-5-219,-4 4-577,1 1 255</inkml:trace>
  <inkml:trace contextRef="#ctx0" brushRef="#br0" timeOffset="292074.7152">13142 6287 33,'0'-7'178,"0"2"-9,0-2 8,0 3-11,0-2-17,0-1 26,0 2 1,0 0-14,0 1-8,0-4-12,0 3-2,0-2-6,0 2-5,2-4-9,-4 5-9,4 0 4,-2 4-4,1-4-2,-1-1-7,0 5-1,2-8-8,-2 8-1,0 0-12,1-3 11,-1 3 2,0 0-17,0-4-5,0 4-6,0 0-1,0 0-22,0 0-7,0 0-10,0 0-5,0 0 0,0 25-3,-3-9 3,0 8-2,-1 4-1,-3 18-2,-3 40-1,3-44-9,-3-6 6,-4 14 12,8-6 0,-4-15-4,2 19 15,-2 0-6,-1-2-5,7-2 12,-2-14-2,-1 1 34,2 2-47,3 17 12,-2-21 4,1-3-17,-1-8-2,3 0-5,-2-8 1,3 7-23,-3-5 18,3 5 14,-3-8-15,3 2-5,0-7 43,-2 1-43,1 5 0,0-8 4,1-2 3,-1 5 11,1-1-7,0-4-9,0 0-3,0 0-7,0 0-46,0 0-11,0 0-26,1-14-54,0 7-13,4-2-16,0-7-49,2 9-29,3-14-51,1-1-191,-1 15-532,3-15 235</inkml:trace>
  <inkml:trace contextRef="#ctx0" brushRef="#br0" timeOffset="292718.1433">13527 6441 34,'1'-8'223,"-1"2"-10,2-1 1,-2 0-8,0-5-13,-2 8-2,4 1-17,-2 3-12,1-2-11,-1 2-12,2-5-37,-2 5 10,0 0-16,0 0-16,0 0-5,0 0 5,0 14-18,-2 3 5,-1-3-7,1 3 9,0 18-2,-2-16-8,-3-2 3,1 8-17,-1 3 5,-3 2-7,6-9 0,-1 0-4,-4 4-13,6-7 11,-1-2-8,1 2-5,-1-2 4,4 0 5,-3-5-13,0 5-15,-1-4-33,1-2-14,3 0-19,-3-3-39,2-3-25,-2 1-22,3-5-41,4 21-18,-4-17 7,0-4-171,0 0-401,0 0 179</inkml:trace>
  <inkml:trace contextRef="#ctx0" brushRef="#br0" timeOffset="293397.2706">14119 6238 28,'0'-12'194,"-2"2"25,1 6-5,-1-5-2,0-8-9,-2 9 2,3 7-36,0-1-16,1 2-15,1-4-17,-1 4-17,0 0-6,0 0-20,0 0-7,0 0-4,0 0-7,0 0 0,0 0-3,0 17-10,0-5 18,1 4 8,-2 2-6,0 8 2,0 3-8,-4 2 6,-2 14 3,3-13 9,-2 2 5,-1 12-5,3-1-2,3 1-2,-2-14-1,0 2-6,-2 2 6,-1-1-16,2-10-3,-1 11-15,3 11 14,-3-11 11,-1-1-23,1 12-3,4-18 15,-4-3-26,1 6 3,1-11 0,2-12-4,-3 11 12,4-2-18,3 8-3,-5-13-5,-1-4 4,6 3-12,-6-4 10,3 1-30,0-2-37,0-4-18,0-3-44,0 8-21,0-8-31,0 0-42,0 0-24,5 9-48,-5-9-214,8-12-534,-1 0 236</inkml:trace>
  <inkml:trace contextRef="#ctx0" brushRef="#br0" timeOffset="294054.334">14520 6585 91,'0'0'122,"3"-7"0,-3 3-17,1 0 9,-1-2-32,2 2 32,-2-1 1,1-1-10,-1 1 14,4 2 16,-4-1-8,0-1-9,0 2 0,0 3-2,6-2-7,-6 2-5,0-5-7,0 5-14,-1-5 1,1 5 0,0 0-9,0 0-1,0 0-2,0 0-6,0 0-7,0 0-6,0 0 6,0 0 5,0 0-5,0 0-8,0-4 9,0 4-17,0 0 1,0 0-4,0 0-7,-3-2-1,3 2-4,0 0-3,0 0-5,0 0-4,0 0-2,0 0-5,0 0 12,0 0-17,0 0 5,0 0-3,0 0-6,0 0 10,-2 11-13,2-6 8,-2 0 25,2-1-30,0-4 3,-1 6 5,1-3-7,0 7-4,0-6 5,0-4-5,0 2-3,0-2 5,-1 9 5,1-9-1,0 0-3,0 0 36,0 0-32,0 0-4,0 0 5,0 0 3,0 0 11,0 0-13,1 2 2,-1-2 24,0 0-14,3 2 8,-3-2 1,0 0-1,0 0-2,0 0 14,0 0-6,0 0-6,0 0 5,0 0-2,0 0-5,0 0-2,0 0 0,0 0-7,0 0 8,0 0-10,0 0-9,0 0-7,0 0 6,-5 16 28,3-7-34,-1 6 0,2-3 6,-2 6 1,-1 1-2,0-3-2,-2-2 1,-1 3-17,4 1 17,2 10 2,-3-15 0,0-1-6,1 0 0,0-2 3,0 4 4,-1-6-8,2-1 7,1-2 26,-1 1-30,1 4-5,0-7 7,1-3-16,0 10-5,0-10-14,0 0-10,0 0-9,-5 1-16,5-1-20,0 0-33,0 0-35,0 0-10,0 0-63,0 0-26,4-18-187,-2 12-481,4 0 213</inkml:trace>
  <inkml:trace contextRef="#ctx0" brushRef="#br0" timeOffset="294128.3805">15090 6370 42,'0'-11'154,"3"10"7,-2-4-16,0 1-6,0-3 4,-1 1 0,3-4 5,-3 5 5,0 1-11,0 1 2,1-1 4,-1 4 0,0-6 4,0 1-6,0 5-1,0 0-4,0 0-12,0-4-23,0 4 12,0 0-18,0 0-11,0 0 0,0 0-9,0 0-14,0 0-13,0 0-9,0 0 2,0 0 15,0 0-25,-5 33 3,3-16-5,-2 8 7,1 11 1,-1-10 0,-3-1 3,1 8-5,-1 1 15,-3-2 1,3 14-1,3-10-7,-6-2 4,6 2 0,-2 15-3,3-20-3,-3 1-6,1 1-24,1-4 31,0 2-11,1-2-22,-3-1 22,5-1 20,-2-8-33,3-5 5,-1 5 8,-2-2-9,2-6-4,-1 6-16,2-6 5,-5-1-25,5 1 34,1 6-15,-2-12-22,1 1-33,-5-3-30,5-3-38,2 6-45,-2-6-102,0 0-46,0 0-278,0 0-636,5-26 281</inkml:trace>
  <inkml:trace contextRef="#ctx0" brushRef="#br0" timeOffset="294997.0406">15406 6689 91,'0'0'159,"3"-17"1,-2 15-29,-1-1 27,3-1-5,1 1-3,-4 3-6,0-6-12,3 1 3,-2 2-5,2 0-22,-1-2 14,-1 1 5,2-1-35,-2 2 5,1 1 4,-2-3-16,0 5-1,3-3 2,-2-4 0,0 5-17,-1 2 16,0 0-4,3-3 3,-3 3-6,0-4-13,0 4 10,0 0-11,0 0-6,0 0 6,0 0-18,0 0 11,0 0-9,0 0-14,0 0 4,0 0 1,0 0-7,0 0-6,0 0-19,0 0 10,0 0-3,0 0 0,0 11-3,-2-6-10,1 3 6,1 4 8,-2 0-7,-3 3 0,1 1-10,3 1 10,-4 9 1,1-8-2,1 1-1,2 6 27,-3-9-32,-2 12 1,5-13 15,-1 0-18,1 14 4,-2-21 3,0-2-4,0 0 2,3 1-4,-1 6 1,1-11 1,-3 2-3,3-1 20,0-3-22,-3 8 13,3-8-34,0 0 27,3 4 2,-3-4-5,0 0 4,0 0 3,0 0-5,0 9 0,0-9-3,0 0-9,0 0 5,0 0-37,0 0-19,0 0-24,0 0-26,0 0-60,0 0 3,3 4-38,-3-4-33,0 0-15,0 0-154,0 0-441,14-17 195</inkml:trace>
  <inkml:trace contextRef="#ctx0" brushRef="#br0" timeOffset="295678.9246">16010 6396 40,'0'-3'154,"0"3"1,0-4-6,0 4-3,0 0-2,0 0 2,-1-5-2,1 5-3,0-5 8,1 2 5,-1 3 3,0 0-6,0 0 2,0 0 6,0 0-17,0 0-11,0-5 13,0 5 28,0-4-42,0 4-5,0 0 7,0 0-7,0 0 7,0 0-11,-1-4-8,1 0 3,0 4-6,0 0-17,0 0-15,0 0-2,0 0 28,0 0-61,0 0-4,0 0-2,-3 13-4,0-3 13,2 4-27,-2 6-4,-2 7 20,-1 4-20,4 24 13,-6-26-17,-1-2 10,-5 17-22,7-8 11,-21 44-6,22-47 7,2-4-5,-6 1 14,6 3-13,4-2-2,-7 1 0,1 0 12,-2-1-7,2 1-3,-1-3-1,2 0 24,-4 0-24,6 5 11,-1-16-14,1-1-2,-1 1 5,1-2 6,1-6-7,1 2-11,-3-2 11,2 0 18,0-3-27,2 5-5,-2-8 12,2 0 3,2 3 10,-2-7-13,-3 8-1,3-8-10,0 0-40,1 5-10,-1-5-60,0 0-62,0 0-102,5-13-50,2 10-290,1-13-673,2-11 298</inkml:trace>
  <inkml:trace contextRef="#ctx0" brushRef="#br0" timeOffset="296376.5713">16431 6732 2,'0'-4'183,"2"-1"1,-1 0-2,-1 0-2,2 0-11,-2 1-8,0-1 12,1 0 0,0 2-12,-1-2 2,2 1-8,-1 0-5,-1 4-4,0-6-8,0 4-6,0 2-5,3-5-10,-3 1-3,0 4 18,-1-6-34,1 6-6,0 0-9,0 0-4,-3-6-7,3 6-10,-3-1 1,3 1-21,0 0 9,0 0-3,-3-3-17,3 3-6,0 0-11,-6 8 9,2-4-3,0 0-1,-3 0-7,1 1 15,1 3-15,-1 3 1,3-4-7,-8 6 3,1-1-13,3 1 13,-3 10-8,3-9-7,0 1 11,3 2 28,0 0-34,-2-5 5,3 5 11,2 0-12,0 10-3,-1-13 0,2-6-1,-3 8-12,5-3 16,3 8 2,-2-8 1,1-5 1,2 0-12,-2 1 13,0-1-3,3-2-8,-4 0 16,7 3 27,-3-2-31,0-1 0,3-3 12,-3-1-7,4 9 17,-1-10-14,0-4 8,-3 1 38,7-2-40,0-2 7,-1 2-2,-3 1-11,1-2 27,-4-2-3,5 0-4,0-3-2,-2 2 11,-2 1 1,2-3-4,-1-9-4,-5 9 15,4-3-10,0-4-12,-1 6 1,-2-6 4,-2 3 22,1 2-34,0 6-2,-2-11-13,-1 1 9,-2 3-20,1-3 18,1 6-3,-2-8-47,-1 0 45,0 15-1,-4-15 8,0-9-2,-1 15-40,3 2 29,1 10-3,-2-10 2,-1 1-8,-7-3-8,7 4-27,-2-1-15,1 6-22,0-2-3,-7 3-30,4 2-14,-2 2-24,0 3-24,2 1-33,-4 17-46,5-16-29,3-2-42,-5 3-200,5 1-562,6-3 249</inkml:trace>
  <inkml:trace contextRef="#ctx0" brushRef="#br0" timeOffset="297092.1766">17061 6388 135,'3'-9'148,"-2"0"35,5 9 0,-4-8-2,-1-1-1,0 4-9,0 1-4,1-2-14,-1 4-17,-1 2-12,0-7-2,0 7-15,0 0-9,2-2-18,-2 2 5,0 0 0,0 0-22,0 0-6,0 0-15,0 0 9,0 0-4,0 0 5,0 0 9,0 14 5,0-7-2,0 4 0,-2 0 1,1 1 6,-1 0 19,0 4-20,0 19-2,-2-16 1,-2 5 5,2 3 13,-3 0-33,3 5 3,-3-3-23,1 2 22,0 22 4,2-24-13,0-10-5,1 13 59,-1 1-64,-3-4-1,7 7 3,0-3-2,-3 1-14,0-1 7,3 20-5,-1-28 3,0 2-1,-4-3 23,3-5-31,0 27-1,1-30-17,-1-1 9,7 2-4,-8-7 7,1-10 8,2 7-30,0 1 22,-4 20-1,4-25 3,0 1-7,-3-1 2,3 1-6,2 4-32,-2-8-29,0 0-21,0 0-19,0 0-56,0 0-39,0 0-37,12-8-86,1 4-231,-4-5-591,6-21 261</inkml:trace>
  <inkml:trace contextRef="#ctx0" brushRef="#br0" timeOffset="297736.7524">17481 6667 185,'0'-2'190,"-2"-1"-6,2 3 7,0-8-7,0 8 3,0-4 1,-2 2 3,2 2-8,0 0-3,0-4 7,0 4-10,2-3 0,-2 3 3,0-7-5,0 7 22,0-5-26,0 5-7,0 0 13,0 0-10,-4-3 1,4 3 2,0-7-12,0 7-15,0 0 4,-1-2 4,1 2-29,0 0-4,0 0-27,0 0 2,0 0-12,0 0-9,0 0-2,0 0-4,0 0-19,0 0-10,0 0-9,0 0 2,-2 11 13,2-1-32,-7 14 0,6-7 0,-3 3 8,-4 9 2,5-1-8,-5-5-2,1 5-5,3 2 6,3 3 0,-4-14-3,1-1 2,-4 4-14,6-2 11,2-7 1,-4 7-3,0-3-4,1-1 3,2-4 4,-4 1 0,3-1-22,0-3 3,2 7-23,-3-10-60,3-3-43,0 4-55,-2-4-31,3 4-51,-2 0-46,1-7-55,0 0-293,0 0-722,0 0 320</inkml:trace>
  <inkml:trace contextRef="#ctx0" brushRef="#br0" timeOffset="298454.0894">17982 6428 52,'2'-10'217,"0"-2"-5,-2 1 10,3 0 0,-3 1-10,3 1-10,-6 2-2,6 3-8,1 3-14,-4-3-15,0 4-13,3-5-29,-3 5-4,-3-8-15,3 8-24,0 0 4,0 0 9,-3 14-21,2 3 0,-2 2 15,0 6-16,-4 5 4,3 0-1,-3 2 1,0-1 0,1 3 3,2 22 3,-3-22-4,-1-3 0,5 2 37,-7 11-36,0 3 0,5-11-40,-4 8 35,8-8 13,-6 0-12,-1 10-14,4-12 18,-2-2-26,-2 15-2,1-21-4,3-1-9,-2 0 17,2-5-20,10 5-2,-8-8 3,-2-1-6,0-3-11,1-4 5,0 11-1,0-12-42,2-3 35,4 1-24,-5-3-23,4 2-34,-2-5-25,0 0-24,1 7-24,-1-7-57,0 0-70,0 0-68,3-16-248,10-6-630,-6 10 278</inkml:trace>
  <inkml:trace contextRef="#ctx0" brushRef="#br0" timeOffset="298518.3541">18368 6670 118,'0'-7'245,"0"2"-3,-1 1-19,1 4 5,0-5-11,0 5-37,0-5-1,0 5-14,0 0-17,0 0-18,0 0-12,-2-3-21,2 3-7,0 0-6,2 13 0,-4-2-8,1 2 20,2 5 10,-4 3-1,-1 2-4,0 3-8,1 2 0,-4 19 0,3-23-36,1-5 22,-4 7 24,4-9-34,0 0-4,-1-1-14,0 1 2,4 2-8,-1-9-9,-1 0-27,-1-1-27,-1 3-55,4-6-41,-2 4-40,-1-3-48,1-1-46,1-1-29,1-4-189,0-1-504,0 0 224</inkml:trace>
  <inkml:trace contextRef="#ctx0" brushRef="#br0" timeOffset="299218.5312">18368 6786 53,'2'-16'273,"-2"0"-7,2 2-7,-2 12-5,2-14-6,2-3-11,-2 7-17,3 0-9,-1 3-14,-1-3-14,6-2-11,-5 2 24,4 2-61,9-5-2,-6 3-28,-4 5-1,6-1 5,-6 2-35,2 5-6,-1-4-9,3 2 0,-4 8 0,3-10-17,-1 3 1,-1 4 16,-1 1-27,3 0-5,-3 1-3,0 3-11,-3 1 41,2 2-41,-2 6-6,-1-6 1,-2 2-1,-4-2-19,1 4 22,-2 0-3,-2-1-12,-4 1 17,0 7 1,-1-10-5,1-6-3,-4 7 17,4-2-17,-4-3-1,1 2-2,-1-1 6,-4 1 24,6-4-30,6-2-1,-1 2-5,2-1 16,-4-3-9,4 3 1,1 6-2,3-9 11,1-1-13,-6 8 6,6-8-9,0 0-1,0 0 2,0 0-1,-10-4 8,10 4-2,0 0-2,0 0-16,0 0 27,3 9 0,-3-9-5,0 0 10,0 0-39,0 0 45,0 0 8,0 0-9,25-9 8,-5 21-3,-9-17 3,6-10-1,-7 13 16,4 0-24,0 4 19,3-2-20,-1-1 4,-2 1-20,3 0 17,4 0 4,-6 4-14,-2-1 6,2-2 4,-5 4-5,-3 0-2,3 2 7,-3 1-15,3 8 10,-3-8-3,-1-8-4,-2 15-19,3-4 19,-3 7 3,-1-2-14,1 0 14,-5 0 17,-2 2-21,3-6 12,-1 5-6,-5 3 16,3-3 10,-4 0-10,-3 12 6,-1-14-6,-2 2 15,-1 5-5,0-13 2,0-5-3,-9 8 10,5-1-21,9-11 5,-13 9-8,1-4 8,0 1-9,1-4-11,-1-4-46,-1 3-50,1-1-48,6-1-35,-4-3-68,-1-2-62,7 1-80,-5 0-293,12 4-723,-8-6 321</inkml:trace>
  <inkml:trace contextRef="#ctx0" brushRef="#br0" timeOffset="299993.8566">12558 5223 60,'-9'-4'253,"2"1"-6,0-2 0,0 3 1,2 0-4,5 2-5,-6 0-9,6 0-18,-10-4-5,10 4-32,0 0-20,-4-4-21,4 4-14,0 0 16,0 0-39,0 0-6,0 0-13,16-3-4,-6 5 2,5-4-14,6-4-9,1 5-8,1 3 3,-2-3-6,3 1 7,0 0-8,-8-1 15,10 1-33,-3 12 2,-1-14-8,-8 2 10,3-1 10,-7-1-26,0 4 2,0-4-2,-3 4 0,-1-1 22,-1-2-24,-2-1-3,3 2-18,-6 0 26,5-2-2,-5 2 10,6-3-6,-6 3 13,0 0-32,-3-6-2,3 6-9,-7-1-5,2-1-10,-1 1 14,-3-3 3,1 3-10,-2 1 12,2 1 10,-1-2-12,-1 1 3,3-2 3,-3 4-5,6 3-2,-6-4 2,1 1-1,-6 1 19,8 6-16,3-6-6,-4 4 1,1 6 2,-2 1 13,1-1-9,2 4-3,2 1-7,-2 1 18,1-1 23,3 1-28,-1-3 5,1 4 13,1-3-18,-1 10 2,2-13-1,-2-4 0,1 2-6,1-1 12,-5-1 2,4 0-6,1-2-1,-1 1-3,-2 0 9,0-3 6,-1 2-4,4-2-3,-7 1 24,1-3-31,-1 9 1,2-8 11,-4-5-11,2 4 0,0-4 3,-1-6 2,-1 8 10,4-2-15,0 6 8,-3-9 2,2 2 6,6 1 13,-10-2 4,5 2 3,5 0 6,-5-2 1,5 2-6,-1-3-10,1 3-7,0 0 9,-7 0-10,7 0-8,0 0 0,0 0 5,0 0 22,18-2-25,-8 2-5,4-3-4,8-1-2,0 6-1,2-4 5,0-5-4,4 6-29,-3 2-15,5-1-18,-2-2-16,0-1-18,1 1-20,-3-4-23,2 5-22,-2-4-26,-1-11-25,-4 11-13,3-4-5,-10 4-193,6-7-459,-2-2 204</inkml:trace>
  <inkml:trace contextRef="#ctx0" brushRef="#br0" timeOffset="300676.5342">13128 5252 117,'3'-20'119,"0"1"16,0 4-15,2 2 39,-2 7-5,-3-6 4,3 4 5,-1-1-21,0 4-4,3-2-9,-5 3-11,1 0-14,0 2-7,-1 2-16,0 0-11,0 0-11,0 0 3,0 13 11,-4-4-15,1 6 7,-4 9 1,-1 7 1,-8 23-1,4-11-2,-1-11-2,-2 17 14,-2 3-15,1 0-2,1-4 2,-4-3-1,7-13 1,-1 1 3,0 11-4,2-18-4,1-2 0,0-1 24,3-6-35,-3 5-5,3-7-14,0-3 8,4 9-3,-1-14 0,0-4-15,1 5-20,0 1-34,-1-1-28,1-4-34,3-2-37,-2 2-25,2-4-47,0 0-49,9-2-174,0-5-467,-1-5 206</inkml:trace>
  <inkml:trace contextRef="#ctx0" brushRef="#br0" timeOffset="301344.0014">13414 5184 25,'6'-16'234,"-5"5"2,2 1-8,0 5 5,1-1-10,-4-5-16,0 7 6,1 0-47,-1 4-14,2-4-22,-2 4-15,0 0-14,0 0-7,-7 21-5,6-5-11,-8 10 7,-1 7-2,-1-1-18,4 15-4,-1-15-8,0 4 5,6 0-1,-7 10 6,1-10 2,4-7-14,-5 5 20,8 15-4,-5-26-1,3-14 2,-4 16-14,4-7 15,-4-2-8,4-2-5,1-1 3,0-2 11,-1-2-16,3 3-6,-1-7 0,0 0 6,-2-1-2,3-4 14,-2 3 7,2-3-12,0 0 24,0 14 9,-1-14 3,1 0 0,0 0-5,0 0 10,0 0 6,0 0-3,0 0-3,0 0-12,0 0-11,-4-13-5,5 9-10,-1-5-3,0-4 0,0 1-17,2-4-2,-1 3-11,0-5 4,-3-2 18,6-7-23,-1 2-7,-1-1 0,2 9-9,4 3-5,2-13-2,-3-2 1,1 7-11,3-2 11,6 2 2,-8 6-6,0 1-1,11-4-21,-7 5 19,-2 3 0,2 4-13,1-5 14,0 7 17,0-3-20,2-1-4,-4 6-10,2 3 13,1 7 0,-7-8-2,2 1-1,-3 5-9,1 0 7,2 6-1,-6-6-2,-1 0-7,0 0 3,-3 5-7,0-3-3,-3 3-4,-1-1-2,-4 7 0,-1-4-9,0-2 0,-4 2-21,0-1 10,-7 7 1,8-10-12,-1-3 0,-1 4 11,1-1-39,2 4-12,-2-6-20,-2-2-20,5-2-17,-4 4-25,-1-6-27,6 5-26,-3 1-39,2-1-6,4-2-297,-3 2-626,3-2 277</inkml:trace>
  <inkml:trace contextRef="#ctx0" brushRef="#br0" timeOffset="304172.8172">13507 7117 51,'0'7'118,"0"-7"-12,0 0 11,0 0-11,0 0 16,0 0-5,0 0-2,0 0-7,0 0-32,0 0 22,0 0 1,0 0 5,-2-12-4,2 12 14,0-5-12,0-2 4,0 7-4,0 0-1,0 0 6,0 0-3,2-5-10,-2 5-1,0 0-11,0 0-3,0 0-9,0 0-6,0 0-2,0 0-17,0 0-4,0 0-12,0 0 5,-4 20-8,1-3 4,0 1 6,-1 11 11,-2 4 8,-2 15-1,1-16-1,0-7 0,-3 9 32,3 1-27,4-1 0,-4-2-3,1-1-1,0 0 8,1-1-11,0 4-2,-1-9-16,3 3 6,0-5 37,1-3-50,-1 6 3,0-11-18,3-1 21,-1 6-10,-1-11 1,2-3-6,-3-1 11,3 4-13,3-8-6,-3 4-2,-1-3-4,1 4 11,0-2-7,0 2 2,0-6-25,-2 5 34,2-5-12,0 0-16,0 0-16,0 0-31,0 0-27,0 0-32,0 0-29,-3-17-29,0 10 6,3-5-81,1 2-36,-5-9-180,-1 0-503,3 2 223</inkml:trace>
  <inkml:trace contextRef="#ctx0" brushRef="#br0" timeOffset="304909.3797">13502 7178 41,'0'-1'182,"0"1"-10,0-7-19,0 7-30,-6-3 13,3 1-14,3 2-10,-10 12-2,3-5 0,-4 4-4,-2 12-13,-4-6 15,2-2-18,-1 31 3,-1-34-3,4-4-3,3 5 1,-7 5-4,1 5 1,5-11 2,1-1-4,0-1-12,3-2 8,0-4-6,0 3-5,1 0-4,5-1 3,-2-2-11,-2 7-7,3-8-12,-1-2 8,-1 9 3,4-10-5,0 0-4,0 0-11,0 0 5,0 0 2,0 0 4,0 0 3,0 0 12,0 0-14,8-14-1,-5 8-6,4-5 2,-4 5-13,13-14 7,-2 2-2,-3 6-9,1-3 6,-1 6 8,-1-4-17,4-9 1,-6 10-11,2 0 12,0 0 0,0 0-7,-5 3-1,2-2-6,0 5 5,-1-2 1,1 0 2,-3 2 4,0 2 7,-1-3 3,0 7 1,-1-4-12,2 1 11,-3 0 12,2 1-18,-2-8-2,-1 10-23,2 0 13,-2 0-3,0 0 3,7 4-8,-3 0 1,0 0 3,-1-2 3,3 5-3,1 3 5,1 2-8,-1 0 3,5 4 4,-3-2-5,1-2 7,2 13 21,-3-11-29,5 11 8,-1-14 4,-3 2-10,1 2 3,-2-2-6,1-3-2,-3 0-17,1 0 19,5 4-1,-8-8 4,1 0-29,0 0-7,-4-2-51,1 12-33,2-12-49,-5-3-35,3 0-43,-3-1-71,0 7-161,0-7-515,0 0 228</inkml:trace>
  <inkml:trace contextRef="#ctx0" brushRef="#br0" timeOffset="305639.7881">13263 8228 41,'0'0'92,"0"0"39,0 0-4,0 0-34,0 0 36,9-5 25,-9 5-10,1-4 3,-1 4 17,3-3-25,-3 3 0,0 0-11,0-8-6,0 8-7,0-6-9,0 3-2,0-1 1,0-1-12,0-3-7,-3 5-8,2-2-9,0-4-19,-4 0 22,3 6-6,-3-4-11,-2-11-1,5 12 4,-3-1-11,1 7-3,-2-8-3,1 3 3,-2 0-17,-2 3 3,2-3-2,-1 1-11,-1 6 3,-2 0 14,0 3 2,0 4 0,2-2-5,-4 2-5,2 12 2,-2-11-7,5-4 4,-5 7-6,4-1-2,2-5-3,1 3 2,2-1 1,-4 3-16,6 0 7,0 4 1,2-10-12,0 2 13,0 0 35,3-4-34,-2-4-5,5 7 8,-2-3-4,1 3-1,0-5-2,4-3 1,-4 1 11,5-3-13,4 2-1,-7-6 0,3 2-2,-3-2 13,2 0-13,2-6 0,-4 3-10,3-2 20,-2 4 5,-1-5-10,-2 2-5,3-3 27,-3 5-20,1 4 1,-1-7 8,-3 4 6,5 0 0,-7 4 15,3-3-8,0 2-8,-3 1 1,1 2-8,-1 2 6,3-5 9,-3 5-56,0 0 41,3 22 32,-9-11-31,5 7 22,-3 0-4,0 11 7,-2 7 10,-1-4-11,1-3 4,-2 4 31,1-1-43,5 0-8,-5-1 15,0-2-7,3 0-21,-2-3 24,2-15 1,2 10-1,-1-5-8,1 2-4,1-8 1,-1-9-9,0 8-28,2-2 35,0-7 3,0 5 10,0-1 4,-2 0-25,2 0 22,0-4 6,4 2-32,-4-2 46,7 0 13,-1 0-17,1-4-6,4-1 10,3-3-21,1 7 1,3-14-4,0-10-3,-1 12 15,4-1-27,3-20-7,-10 28-45,-3 0-34,4-3-53,-7 3-41,0 5-42,2-10-62,0 5-21,0-2-40,1 1-53,-4-10-233,0 11-663,-2 0 293</inkml:trace>
  <inkml:trace contextRef="#ctx0" brushRef="#br0" timeOffset="306332.6666">13563 8401 257,'0'0'320,"0"0"-25,0-3-19,1 0-22,-1 3-6,0 0-6,0 0-41,0 0-4,0 0-21,0 0 45,0 0-72,0 24-10,-5-16-10,-2-3-4,0 14-26,-4 2 9,4 10-11,-6-8-1,5 1-14,-2 0 41,4-7-53,-1 12-10,3-14-14,1-1 14,2-2-44,-2 1 34,3-6-10,0 5-23,0-1 22,4 17 3,-1-21-8,1-15 0,-2 13 47,5-1-50,3-5-5,-5 3 18,5-2 1,-1-2 11,0-3-12,1-5-8,0 6 14,0-8-21,8 0 22,-8-2-10,-6 5-3,6-8-10,-3 0 6,-1 1-4,-2 2 3,-1-11-10,-3 10-17,0 1 21,2-3-8,-4 2-1,-2 3 5,-2 2 3,-1-2-18,-3-5 0,6 10-22,-4 1 17,3 4 2,-2-2-4,-4-1-1,1 4-15,0 2-4,2 2-32,-2-1-14,2 2-22,-3 3-37,5-1-24,-1 1-34,2 3-46,1 0-36,1-3-63,1 4-287,0-1-665,2-4 294</inkml:trace>
  <inkml:trace contextRef="#ctx0" brushRef="#br0" timeOffset="361850.1253">13328 3198 43,'-5'-6'137,"-4"2"-27,5-4 3,1 5-18,3 3-10,0 0-7,0 0-19,-14-21 2,10 25 13,4-4-37,-6 10 5,5 1-5,-5 3 5,-1 8-9,1 4 7,2-13 0,-3 19-3,2-1 10,0 3 20,4 1-27,-2-1 2,0 0-29,6 1 36,0 0 28,1-5-30,1 1-4,7 13-19,-1 1 27,5 2 0,-2-16-2,3-11 0,7 22 3,3-4-10,2-4 1,-2-1-2,-4-11-9,3 10 24,5-2-23,-1-22-5,-6 13 0,-2 4 0,2-5-16,-3-3 8,-2-7-1,0 4-7,-7-4 7,0 0-12,-5-4 7,3-3-4,-3 4-14,-1-4 14,-5 4 12,4-7-13,-4 2 2,-1-2-8,7 4 9,-3 2 0,-4-6-1,0 0-1,0 0-1,0 0-38,5 2-43,-5-2-50,0 0-47,0 0-169,0 0-364,-1-31 162</inkml:trace>
  <inkml:trace contextRef="#ctx0" brushRef="#br0" timeOffset="366719.6197">13619 8160 36,'0'0'180,"-12"-3"-10,12 3-5,0 0-9,0 0-8,0-6-11,0 6 8,0 0-24,0-8-2,0 8-4,0 0-2,-4-3-15,4 3 7,-3-1-1,3 1-10,-3-3 3,3 3 13,-1-4-23,1 4-2,-6-2-21,5-3 22,-2 2-6,0-1-3,-1-2 2,-2-2 8,2 5-18,3-3-5,-3-3 2,-3 5-6,2-3-1,-2-1 21,3 5-9,-4-5-14,1 1 8,0-2 31,-2 4-46,2-1-1,-3-3 4,3 0-11,-13-3 1,12 3 1,-2 2-7,0-2-8,3 3 18,-3 5-2,-1-9 0,-3 2-18,-4-6 45,4 8-33,1 5-3,-3-10-23,4 5 24,-2 2 6,0-4-17,-5-5 17,5 9 20,-3 0-25,3 8-5,-1-9-2,1 3-2,-5-3 6,4 3-19,4-3 0,-4 5-16,2 0 19,-2 0-8,1 0 5,0-5-1,-1 8-10,0-1 6,4 7 2,-3-7 0,-1-2 9,2 4 14,-1 3-31,3 5 0,2-7-4,-1 1 0,3 1 20,-4 2-15,-4 2 5,3 1-45,3-1 37,-13 3 32,11-1-27,4 1 2,-4-2-23,1 1 4,0 0 15,0 2-3,2-2 4,-4 1-20,5 2 18,2 1 1,-1-3-6,-1 1 10,1 0 1,-1-1-1,3-3-9,-2 3 6,0 2-7,1 1 6,1-5 0,0-2-6,1 5 20,0 0-19,0-3-8,1 2 9,2 0 3,-2-2-30,1 5 32,2 2-8,-2-1-7,1-2 17,-3-1 13,4 0-19,1-4-11,1 3 28,-1-1-12,1 7-4,-1-8 2,0-8 3,3 10-47,-1 2 40,3 1 1,-2-8 12,-2 3-11,4-1 5,-4-2-8,4 5 3,-3-4-2,5-1 5,-3 0-2,2 4-19,-1-1 15,2 0 9,2 0-8,3 7-1,-6-11 7,2-3-4,0 3-14,1 3 14,5-5-1,-5 3 3,2 0-4,-1-1 21,3 1-18,0 11-1,-4-15 6,2 0-10,-5 2 12,5-5-5,0-7-3,-1 10-26,3 3 31,-3-7 1,2 5-13,0-2 14,-4 1 21,4-1-26,2-3 3,-5 3 1,-2 1-7,2-2 5,-1-2-6,2 3-16,-5-4 17,2 2 4,0 5 2,0-6-7,0-9 2,-2 13-3,2-3 7,1 2-1,-3-3 4,3 0-6,-6-1 18,6 3-10,0-4-1,-1 1-11,0 1 9,-1 3 23,4-7-21,-2 3-1,-1 3-10,-1-3 9,-1 4-1,1-6 2,1-4 2,-2 6 35,0-1-38,4-1 6,-6 2-7,0 0 14,-1-1 13,2 0-21,1 3 1,-3-4-18,3 1 13,0 1 12,0-2-10,-1-8 4,1 8-6,0-1 1,-3 0 2,6-1 1,-3 2-6,0-2 12,2 0-11,1 1 0,-3-1-15,-2 2 32,5-3 13,-3 0-13,-3 2 1,3-1-12,-1-1 14,0 5-1,-1-6 1,2-4-3,-2 6-46,0 1 45,2-2-1,-1 1 1,-3-1-3,2 1 2,0 0-6,0-2 2,-1 1-5,1 3-2,3-2 5,-4-1-8,2-2-2,-2 1 14,-1 1-12,4 12 0,-5-14 1,5-4-1,-4 5-2,0 3 5,7-6-6,-5 2 4,-3 1 1,6 0 3,-6 0 0,4 0 0,-3-2 3,0 3-4,5 1 13,-4-6-14,0 5 0,-1 0-8,0-2 16,-1 2 4,0-1 0,3-2 2,-4 1-22,1 2 35,4-10-6,-3 9 3,0-1 1,-6 1 11,6 1-18,0 0 1,-2-2-28,-1 0 28,0 7 8,7-8-18,-7-4-2,2 4-8,-1-1 11,2-10-5,-2 12 1,-2 0-3,0 2-8,2-4 14,-1 3-10,0-6 3,1 2 6,-1-2 58,-1 6-67,1 0 2,-1-4 25,-1-4-36,-1 6 11,1-3-4,-3-6 8,5 9-24,-1-4 15,0 4 3,-1-1-5,-1-3-1,0 2 30,2 1-34,-4-1 2,2 0-1,-2-2 1,3 9-7,-3-9 11,2 3-4,-4 0-22,2-1 20,1 7 0,-2-7 1,0 1-4,-5 0-3,5 1 10,4 6-5,-7-5-2,4-1 7,2 2-23,-6 1 21,2-5-2,0 5-15,0-1 18,0 6-5,1-4 0,2-8 0,-1 9 55,0 0-59,-2 4 0,3-6 3,0 2 2,-2-1 1,2 2-7,4 2-2,-8-2-1,6 1 0,-1-1 43,-1-1-43,1-2-1,0 2-16,3 3 24,0 0 3,0 0-7,-7-1-6,5 0 32,2 1-29,-5-6 1,5 6-2,0 0 9,-2-1-28,2 1 26,0 0 9,-5 5-18,5-5 6,0 0 61,0 0-57,0 0-19,0 0 7,0 0 9,0 0 2,0 0 0,0 0-11,0 0 9,-5-3 5,5 3 3,0 0-9,0 0 7,0 0 30,0 0-36,0 0 1,0 0-23,0 0 29,0 0-4,0 0-5,0 0 6,0 0-4,0 0-1,0 0-3,0 0 7,0 0 3,0 0-15,0 0 15,0 0-11,0 0 2,0 0 3,0 0 14,0 0-11,0 0 2,0 0-19,0 0 18,0 0-1,0 0 4,0 0-5,0 0 24,0 0-23,0 0-17,0 0 10,0 0 8,0 0-31,0 0 30,0 0 2,0 0-22,0 0 18,0 0 37,0 0-41,0 0 2,0 0-11,0 0 7,0 0 5,0 0-5,0 0-2,0 0-7,0 0 8,0 0 6,0 0-12,0 0 7,0 0 11,0 0-20,-2-5 4,2 5 5,0 0-2,0 0 4,0 0 1,0 0-1,0 0-17,0 0 24,0 0-8,0 0 0,0 0 4,0 0 0,0 0-3,0 0 0,0 0-10,0 0 15,0 0-6,5 10 4,-5-10 2,0 0 15,0 0-21,2 7 6,-2-7-5,0 0-1,0 0 9,0 0-16,0 0 2,0 0 0,0 0-2,0 0-13,0 0 8,0 0 2,0 0-8,0 0 7,0 0 1,0 0-1,0 0-3,0 0-17,-4 0 16,4 11 0,0-11-1,-3 1 1,3-1-5,0 0 8,0 0 1,0 0-2,0 0 5,0 0 6,-2 3-10,2-1 3,0-2-9,0 0 13,-5 7 1,5-7-2,0 0 1,0 0 7,0 0-8,0 0 2,0 0 1,0 0-3,0 0 11,0 0-9,0 0 2,0 0-5,0 0 3,0 0 0,0 0-4,0-15 5,0 15 8,0 0-14,0 0 5,0 0-6,0 0-1,0 0-5,0 0 0,0 0-3,0 0-2,0 0-9,0 0 21,0 0-25,0 0-1,0 0-33,0 0 3,0 0 2,0 0-60,-3-2-15,3 2-20,0 0-50,-2 9-33,2-9-50,0 0-48,-9-1-61,9 1-245,-3 2-705,3-2 312</inkml:trace>
  <inkml:trace contextRef="#ctx0" brushRef="#br0" timeOffset="376853.8406">902 4032 38,'0'0'142,"-1"-7"-8,-2-1-15,3 8 15,-3-4-20,3 4 1,0-5-8,0 5-11,0 0-42,-1-8 53,1 8 4,0 0-14,-5-5 0,5 5-12,0 0 3,0 0-3,-2-4 1,0-15-8,1 19 23,1 0-28,-3-1-6,3 1-2,0 0-5,-7-4 0,7 4 31,0 0-11,0 0 1,0 0-15,0 0 14,0 0-11,10-6-13,-10 6-9,0 0 5,0 0 3,0 0-16,0 0-5,0 0-27,0 0 14,-13-2 41,13 2-45,0 0-3,0 0-22,-4 8 26,8 2 51,-4 0-61,-1-5 1,1 7-33,0 0 31,-3 2 7,3 1-9,2 0 4,-1-2-35,-1-2 32,4 14 6,-4-17-7,2-5 4,-2 6-27,1-1 23,-5 1 4,4-4-2,0-5-3,1 8 1,-1-4-3,0-4 3,0 0 4,0 7-7,0-7 30,2 5-33,0 2-1,-2-7 5,1 3-15,-1-3 24,0 0-3,0 0-4,0 0 4,8 3 12,-8-3 7,0 0-5,0 0-1,0 0-3,0 0 9,15-10 43,-12 6-58,6-24-2,-2 22-8,5-6 11,-6 2 39,8-8-51,0-11 5,3 10-19,-1 2 18,6-2-3,-4-1 5,2-2-8,1 1 7,-1 3-1,0 4 12,-2-3-11,0-2-4,-5 9 24,-2-2-23,-11 5 9,13-3-3,-2-16 4,-1 18-21,-3 6 22,0-2 1,-1 0-1,-1-4-2,-3 5-20,-2 3 23,8-8-9,-5 6 6,-3 2-6,0 0 109,0-7-113,0 7-1,11 0-4,-11 0-2,0 0-57,0 0 69,3-10-2,-3 10-3,0 0 6,0 0 11,0 0-11,0 0-2,0 0-22,3-4 10,-3 4 0,0 0 9,0 0 4,0 0-36,0 0 35,0 0 78,0 0-77,0 0-9,0 0 10,0 0-9,0 0-8,0 0 8,0 0-3,0 0 2,0 0 4,0 0-7,0 0 0,0 0 1,0 0 8,0 0-10,0 0 7,0 0-2,0 0 2,0 0 65,0 0-73,0 0 2,0 0-9,0 0 11,0 0 43,0 0-71,1-13-23,-1 13-40,0 0-37,0 0-45,0 0-48,0 0-46,9 16-261,-9-16-573,0 0 253</inkml:trace>
  <inkml:trace contextRef="#ctx1" brushRef="#br0">967 5209,'0'25,"25"-25,-25 25,50-25,-50 24,25-24,-1 0,-24 25,0 0,25-25,0 0,0-50,24-74,1 0,0 25,-1 0,-24 24,49 1,-49 0,0 49,0 25,-25 25,0-1</inkml:trace>
  <inkml:trace contextRef="#ctx0" brushRef="#br0" timeOffset="430136.7341">16862 2583 37,'3'-2'131,"-3"2"5,3-5-5,1 0 8,-1 5-3,-3 0-5,3-5 2,-3 5-3,4-17-4,-4 17-8,0 0 3,0 0 6,0 0-27,4-2-14,-4 2-17,0 0-5,0 0 5,0 0-21,0-6-9,0 6-23,-1 19 21,-2-1 1,3-8-7,0-7-1,0 13 2,0-3-12,-1-11 5,1 14-9,1-15 2,-1 11-6,0-5 0,4-5 3,-4 5 6,3-1 6,-3 1 37,2-5-1,-2-2 18,11-2 9,-7 3-2,-4-1 14,11 0-26,-3 5-7,0-9 3,5-3-7,9-1 10,-12-3-22,3-1 1,-1 4-21,2-4 8,6 2 7,-6-6-15,9-26-5,-8 32-6,-2-2 2,6 3 5,-3-10-14,-1-6 0,-2 16 15,-1 6-20,6-13 0,-11 14-5,3-33 7,-7 35-31,1 4 26,0-8-3,-4 4-1,0 0-10,0 0-25,0 0 7,11-22-13,-9 29-6,-2-7-14,0 0-24,1 10-16,-1-10-18,0 0-10,0 0-9,0 0-12,0 0-8,-11 3-25,5 1 4,-1-1-17,-7 7 23,4-6-154,0-15-350,-2 22 154</inkml:trace>
  <inkml:trace contextRef="#ctx0" brushRef="#br0" timeOffset="442336.5146">13686 5776 149,'1'-2'171,"1"-5"-7,-1 3 1,1-1-8,-2 2-25,3-2-10,-3 5-20,0-3 3,0 3-29,0 0 9,0-5-12,0 5-14,0 0 2,0 0-2,-3 16-5,1-14-7,-1 5 23,0 5-29,-7 3-2,7 0-2,-2-3-4,1 5 15,0-2-21,0 3 0,-2-3-6,3-6 1,-3 5-9,1-6 4,2 2 0,0 1-13,1-2-2,2 4-11,-3-7-34,1-2-26,1-1-48,0 1-31,-1 6-23,-1-9-103,3-1-296,0 0 130</inkml:trace>
  <inkml:trace contextRef="#ctx0" brushRef="#br0" timeOffset="443027.1023">13527 5810 137,'0'-4'198,"0"4"-4,3-7-33,0 2-12,2-1-32,5 2 13,1 2-4,6-9-7,4-6-9,1 13-23,0 0 4,-1 1-11,0 1-7,-5 2-10,-2 0 2,5 1-13,-1-5-13,-6 7-16,2-1-10,-4 2-35,-3-1-9,0 2-34,-1-2-13,0 2-20,-5 6-22,-1-6-150,-1-3-291,-4 3 130</inkml:trace>
  <inkml:trace contextRef="#ctx0" brushRef="#br0" timeOffset="443100.1491">13508 6019 166,'16'-3'191,"4"-2"5,2 3-46,2 0-12,0-1-23,3 1-2,-2 2-11,-1-5-22,-4 0-19,-4 3-5,0 0-45,-8 6-28,7-8-31,-4-4-28,-2 5-45,-1 1-66,4 5-201,-7-8 89</inkml:trace>
  <inkml:trace contextRef="#ctx0" brushRef="#br0" timeOffset="443830.361">13976 5656 177,'3'-4'206,"-3"-2"-1,2 2-40,-2 4-17,2-3-11,-2 3-22,0 0-14,1 12-10,-1-12-4,-5 18-41,0-1 29,-7 4-3,2 10-5,-1 1-6,-4 9 12,0-9-21,4 13-11,-3-13-9,-1-1 10,-4 10 3,10-12-5,-8 17-2,5-20-12,3-3 6,-3 11-7,5-20 0,4-3-3,-5 5-30,1-2 28,4 2 0,0-6 0,-1-4-4,-2 0-3,4 0 1,2-1 5,-2-1-9,-1-1 7,3 0 15,0-3-3,0 4 18,0-4 17,0 0-10,0 0 19,0 0-33,0 0-1,5-12 8,0 3-21,2 6-1,-1-10 0,2-5-1,-1 5-6,0-1 10,0 5 1,1-6 5,0-2-1,0 2 5,-1-2 1,3-9 7,-3 13-21,0-2 22,0 6 4,3-7-6,-3 8-6,3-9 0,-3 0 1,0 15-2,4-20-7,2-5 2,-6 13-22,6 2 17,0 0-6,-4 0-2,4 3-3,-3-2 5,-2 4-7,7 2-10,-7-1 1,-1 0 4,4 0 8,-2 3-22,-2 1 4,-1 2-7,0-1 4,-3 6 6,2-4-6,0-1 0,-1 2-9,1 4 4,-3 2 4,1-3 1,-3 0-1,0 2-16,0-3 18,-3 2-1,2 1 2,-5-1-9,-1 2 2,2-1-2,-1-2-6,-2 0-6,-1 0 6,1 4 6,-1-7-10,1-3-3,-1 5-15,0-3 17,4 1-4,-3 0-3,2 1 1,-4-3-13,6 0-2,4 0-14,-10-2-18,6 4-16,0-2-47,4 0-10,-7 10-31,4-11-26,3 1-201,-7 3-437,7-3 195</inkml:trace>
  <inkml:trace contextRef="#ctx0" brushRef="#br0" timeOffset="446261.3452">13674 7818 22,'-2'-1'127,"-1"-4"-12,3 5-2,-7 0-6,7 0 18,-5-1-23,5 1-3,-7-1-26,7 1 27,0 0 22,-9 0-25,5 1 3,4-1 19,-8-4-23,5 11-3,3-7-1,-6-3-1,0 2 23,6 1-31,-4-4 2,4 4-2,-7 0 0,4-2-4,3 2-1,-4-9-1,1 10-12,3-1 9,0 0 11,0 0-22,0 0-9,-5 4 7,5-4-18,-2 4 2,2-4-7,0 0-6,0 0-1,0 0-1,0 0-8,0 0-6,0 0 3,0 0-3,10 0 7,-2 6 0,2-5-17,3 0 23,8 5 23,-4-5-30,3-8 3,2 10 3,1 1-13,2 1-1,-4 0-1,-4-4 1,6 2-7,-8 0 4,6 8 0,-7-10-4,-1 0 1,-3-1 26,1 1-29,-1-3-3,-6 3 1,6 0 1,-3 2 25,1-3-29,-2-6 5,-1 8-38,-5-2 37,4 7-2,0-7-1,-4 0 5,7 0 11,-7 0-16,7 5-1,-5-6 2,-2 1 6,7-2-12,-7 2 9,0 0 0,0 0-5,0 0 3,5 0 11,-5 0-9,3-5-3,-3 5-16,0 0 15,0 0 6,0 0-7,0 0 0,0 0 33,0 0-34,0 0-4,0 0 4,0 0-1,0 0-12,0 0 7,3-4 2,-3 4-14,0 0-16,0 0-7,0 0-23,0-6-37,0 6-38,0 0-39,0 0-33,0 0-42,0 0-170,-5-7-459,3 3 203</inkml:trace>
  <inkml:trace contextRef="#ctx0" brushRef="#br0" timeOffset="447206.0711">13883 7718 167,'-1'-6'207,"1"6"-16,0-6 1,0 6-19,0 0 3,0-3-6,0 3-15,0-8-2,0 8-16,0 0-10,0 0-4,0 0-8,0 0-3,-6-2-16,6 2 11,0 0-11,0 0-6,0 0-5,0 0-14,0 0-3,0 0-8,0 0 0,0 0-11,0 0-7,0 0-9,0-4-4,0 4 1,0 0-11,0 0-2,0 0 0,0 0-3,5 14 12,-3-9-12,-2-5 0,14 5 2,-4 7-1,-3-4 22,0 5-25,6 2-2,-2-8-13,-1 4 16,-1-4 13,3 2-19,-1 2 3,-1-7-9,2 3 5,-7 3 3,5-8 4,-3-4-4,-3 5 3,3-1-2,1-2 1,-6 1-2,3 1 5,-5-2-5,3 4 10,-1 0 8,1-4-15,-3 0 15,4 1 22,-4-1-21,0 0-1,5-5 5,-5 5-5,0 0-3,0 0-4,0 0 4,0 0-6,0 0 2,0 0-4,0 0 1,0 0 0,0 0-10,0 0 6,2 9 1,-2-9-17,0 0 17,0 0 14,0 0-9,0 0-4,0 0 5,0 0-12,-2 9 4,2-9-6,0 0-5,0 0 33,0 0-35,-12 1 4,5 3-8,-3-1 0,-1 5 11,-2 1-10,-1-2 1,-3 6-11,6-1 13,0-1-13,-2 0 8,-1-1 10,1 2-28,4 0 26,4 0 2,-5-3-3,2-4-2,0 2-18,2 0 18,-2 6 4,3-8 0,2-4-6,0 5-4,-1-4 8,2 3 4,0-2-10,2-3 6,-3 4 16,1-2-18,2-2 4,0 0 20,0 0-25,-5 3 1,5-3-2,0 0 3,0 0-1,0 0-1,0 0 6,0 0-3,0 0 3,0 0-7,0 0 8,-2 2 1,2-2-5,0 0 11,0 0 17,0 0-28,0 0-2,0 0-12,0 0 18,-2 5-4,2-5 1,0 0 3,0 0 32,0 0-33,0 0-5,0 0 4,0 0 4,0 0 11,0 0-14,0 0-3,0 0-1,0 0 2,0 0 22,0 0-21,0 0-2,0 0-18,0 0 21,0 0-1,0 0-6,0 0 7,0 0-17,0 0 16,0 0-4,0 0 7,0 0 3,0 0-11,0 0 6,0 0 3,0 0-4,0 0 5,0 0 27,0 0-25,0 0-3,0 0 1,0 0-6,0 0-1,0 0 1,0 0 9,0 0-3,0 0-14,0 0 16,0 0-9,0 0-5,0 0 56,0 0-56,0 0-2,0 0-5,0 0 5,0 0 19,0 0-20,0 0 1,0 0-5,0 0 16,0 0-3,0 0-5,4-16 13,-4 16-13,0 0 5,0 0-1,0 0-3,0 0 0,0 0-26,0 0 30,0 0-6,0 0 4,0 0-12,0 0 35,0 0-59,0 0-18,0 0-24,0 0-17,0 0-21,0 0-48,0 0-43,0 0-51,0-3-21,2-3-222,-2 6-543,0 0 240</inkml:trace>
  <inkml:trace contextRef="#ctx0" brushRef="#br0" timeOffset="449856.4903">14536 7471 42,'0'-5'79,"0"5"11,4-5 3,-3-2 0,-1-14-7,0 20 7,1-3 1,-1 4-1,0-6 1,3 1 2,-6-1 6,6 1-9,-1-2-1,-1 1 6,-1-1-9,2 2-3,-1-2 3,-1 4 1,4-1 6,-4-2-5,7 7 3,-7-6-1,0 0-12,0 2-1,0-1-1,0 4-4,0-6-10,0 6-3,-4-3-3,4 3-13,0 0-7,0 0-5,0 0-8,0 0-18,0 0 19,0 0-8,0 0-18,0 0 14,-7 24 10,4-15-14,0-4-2,-2 11 21,-2 2-21,-2-3-1,-1 12 1,1 1 0,-6-3 13,7 4-18,1-3 9,-4 5-9,1-2 2,1 2-11,-2-6 10,1-10 2,3 11-21,-3 0 19,6 4 12,-3-13-11,0-2-2,1 2-6,1-1 5,-1 4 1,3-11 1,-1-4-2,0 4 7,3-1-4,1-3-5,-3 2 1,1-4 4,2 1-13,-3 1 13,3 1 3,-2-5-17,2-1 25,2 6-1,-2-6-6,0 0 0,0 0-18,0 0-19,-5 1-34,5-1-34,-3-8-36,3 8 0,-3-10-59,5 7-36,-2-2-139,0-4-396,1 1 176</inkml:trace>
  <inkml:trace contextRef="#ctx0" brushRef="#br0" timeOffset="450677.597">14539 7386 152,'1'-8'169,"-1"8"-25,0-1 4,0 1-6,0 0 0,0 0-17,0 0-2,0 0-18,0 0-11,0 0-3,0 0-6,0 0-9,0 0-7,0 0-8,0 0-10,-12 4-1,8-2-14,-1 1 6,-3 0-6,0 3 8,-1-2-13,1 4 5,0-3-5,-4 0 0,3 1 9,0 0-14,2 0 0,-3-2-1,3 3 2,-3-3-10,3 0 3,5 0 2,-3-1-2,2-1-3,-4 1 2,3-2-3,3 4-1,-1-3-20,2-2 24,-2 4 15,2-4-18,-3-10 8,3 10-16,0 0 23,0 0 7,0 0 3,0 0 2,0 0 0,-4 7 12,4-7 1,0 0 2,0 0 3,0 0 9,0 0-14,0 0-6,0 0-14,9-7 6,-4 7 3,0-5-8,2-5 1,0 6-30,0 0 23,6-4-5,-3 3 1,-3 1 0,1-2-9,2-1 7,3 0 0,-5 2 0,1-2 4,-1 1-3,-1-1 17,-1 5 3,1-5-20,-1 1 20,4 4 32,-7-4-35,0 3-3,0-1 12,0 0-13,-3 4-6,7-2 5,-5-3-10,-2 5 3,2-3 4,4 0 6,-6 3-7,0 0 2,2-4 15,-2 4-24,0 0 6,0 0-16,2-4 5,-2 4 1,0 0-6,0 0-12,0 0-23,0 0 19,0 0-1,0 0-1,0 0-3,0 0 21,0 0-26,0 0 6,0 0 3,3 17 3,-3-11-36,3 3 38,-2-2-7,2 3 5,1 2 4,2 5-7,-2-3-3,3-10 6,0 13 20,-1-4-25,-2 6 1,3-4 1,0-4 9,-4-3 13,4 3-28,0 2 0,-4-5 5,1-3-2,1 0-34,-3-1 31,1 0 14,-1 0-31,-2-4 34,5 6 21,-3-3-33,-2-3 4,0 0 12,2 3-9,-3 3 2,1-6 3,0 0 1,0 0 13,0 0-31,6 3 26,-6-3-20,0 0 0,0 0 22,0 0-13,0 0-2,0 0-8,0 0 14,0 0 17,0 0-34,0 0 10,0 0-47,0 0 50,0 0-8,0 0-24,0 0-32,2 1-28,-2-1-52,0 0-48,0 0-68,0 0-65,0 0-274,0 0-638,6 3 283</inkml:trace>
  <inkml:trace contextRef="#ctx0" brushRef="#br0" timeOffset="452423.8171">14379 8410 17,'0'0'123,"0"0"-22,0 0 7,0 0-13,0 0 9,0 0 18,0 0-18,0 0-11,0 0 7,0 0-14,0 0-10,0 0-1,0 0-4,0 0-5,0 0-2,0 0-7,0 0-4,0 0 5,0 0 16,0 0-12,-3-2 11,3 2 6,0 0 14,0 0 33,0 0-27,0 0-3,0 0-18,5-3 8,-3 2-11,-2-3-5,2-1 6,-1 0-13,1 1 2,3-4 1,-5 3-8,3 0-3,-2-2 3,2 0-13,-3 2-7,3 0 7,-3-3-3,0 7 1,0-7-10,0-8-1,0 11 1,-3-2-5,3 5 1,0-6-1,-3 1-6,2-1 3,-2 4 23,3-3-5,-4 1-12,1 3 2,0 1 17,1-3-21,-4-7-3,0 11-24,2-1 15,-9 5 9,8-5-18,-2-7 3,-2 8 9,4-1-14,-1 0 3,-2 2-3,1 1-5,1-1-12,-3 3 17,2 0-4,-1-1-9,-2 1 12,3 0 23,-1 3-33,-1 0 6,1-1-10,1 1 11,-8 11-7,7-10 1,1-7 6,0 8-24,0 1 20,1 0 3,-4 4 3,5-1-6,-4 0 33,2 2-37,3 6 4,-3-8-4,3 0 4,-2 3 1,5-5 2,-2 2 3,2-2 1,-1 0 4,5 8-11,-4-10 4,0-8-3,1 7 13,0 0-11,3-3-1,-1 1 5,-1 2-2,1-1 45,0-1-45,1-2-2,2 3-5,0-4 15,5 1 14,-4-3-22,3-14 0,0 16 7,-1-2-4,5 3-2,-3-6 10,5-2-11,-8 1-8,9-4 13,2-4-4,-8 5 0,1-3 4,-7 2-16,8-3 22,-4 9-17,2-12 10,-3-1-2,0 0 20,0-1-22,0 1 4,0-1 0,-4 4-5,4 6 7,-3-5-1,2-16 7,-3 19 12,-2 1-18,1 11-1,1-11 7,-1 1-3,-2 2-27,0-1 54,3 1-22,-3 4 3,0-7-1,2 5-33,-2 2 38,0 0-14,0 0-4,0 0 17,0 0-15,0 0-5,5-11 4,-5 11 3,0 0-14,0 0 2,0 0 13,0 0-8,0 0-28,-10 20 27,10-12-6,-2 3-1,-4 3 2,5-2-12,-10 13 20,3-1 1,-2 2-8,1 1 5,-3 6 19,3-8-13,-1-8 3,1 12 16,-1-2-30,2-8 16,-2 8-13,0 2 0,-3-2 16,6-3-10,0 5-2,2-13-10,0 0 13,1-5 12,1 1-14,-2-2 19,2 0-6,2-1-16,-1 3 17,1-7-11,-1-5 2,-1 5-10,3-1 9,-1 0 7,1-4 8,0 0 9,-3 7-3,3-7 25,0 0 13,0 0-17,0 0 20,0 0-3,13-11-10,-5-3-5,1 5 17,4-1-32,1 3-4,4-13-3,4-16-7,-3 19-11,-1 0 11,0 3-17,-1-1 16,2-2-2,-10 5 12,4 0-17,1-10-5,-5 15-6,-1 2 4,-1 0 21,-3 0-24,1 1-3,0 1 5,-2-1-3,-3 4-4,0 0 2,8-15 5,-5 15 10,-1-3-20,-2 3 1,0 0-3,8 0-12,-8 0-12,0 0-3,0 0-19,0 0-32,0 0-15,0 0-17,0 0-60,3 5-45,-3-5-43,0 0-74,1 8-66,-1-8-224,0 0-677,0 0 301</inkml:trace>
  <inkml:trace contextRef="#ctx0" brushRef="#br0" timeOffset="453177.3526">14605 8639 122,'0'0'272,"0"0"1,0 0 15,4-4-18,-4 4-3,0 0-7,0 0-2,0 0-23,0 0 18,1-4-17,-1 4-33,0 0 15,0 0-14,0 0-13,-3-11-17,3 11-28,0 0-1,0 0-16,0 0-10,0 0-35,0 0-28,0 0 23,-4 21 0,0-10-26,-2 8 35,-4 8 10,-1 1-13,-2-1-7,1 2-28,-2 3 29,2-6-3,0 6-2,-1-3-8,-2 2 10,3-5-22,8-1-2,-6 0-4,-2-2-3,6-6 8,-3-1-13,2-9-1,0 8-26,3-4 17,1 2 4,-1-8-6,1-5-1,3 5-6,-3 0 5,-1-5 3,4 6-3,0-2-2,-3-2-31,3-2 26,-1 8-19,1-4-30,0-4-18,0 0-79,0 0-63,0 0-70,0 0-84,-3-14-106,3 10-306,-1-2-819,2-13 362</inkml:trace>
  <inkml:trace contextRef="#ctx0" brushRef="#br0" timeOffset="512023.8359">1497 478 76,'0'0'137,"0"0"-38,0 0 98,0 0-112,22-175 0,-19 214-12,-3-39 15,0 0 64,12 45-73,-4-170-7,-8 125-35,0 0 50,0 0 66,0 0-81,15-24-4,-15 24-52,0 0 69,0 0 85,7 64-98,-7-64 0,0 0-34,0 0 46,0 0-22,0 0 24,13-110-8,-13 110-138,0 0 156,0 0 27,0 81-50,0-181-10,0 100-55,0 0 51,0 85-5,0-85-18,0 0-4,-1 19-30,1-19 27,-13 23 12,14-7-23,-1-16 1,0 0-21,-1 36 28,-7-1-41,3-2 31,5-33 0,-16 39-9,8 7 3,-10 0-3,14-16 2,12-148 9,-20 223-2,6-50 1,-19-1-45,23-19 48,2-41-5,-6 53 0,2-22-1,-10 4 4,13-2-13,9-22 3,-12 13-1,4-18 2,-13 13 25,13 2-28,0-15 3,0 0-1,-9-155-23,9 155 23,5 60 0,-5-60-8,-4 19-10,1 13 14,3-32 1,-3 15 4,5-265-6,-2 250 30,3 175-19,-6-142-2,6-6-1,2-146 76,-13 177-87,11-26 3,2-123-265,-1 150 273,-4-28-16,3-130-29,0 158-26,0-24-12,-3-10-35,0-12-34,4-105-48,-4 92-47,4 58-141,-4-58-407,0 0 180</inkml:trace>
  <inkml:trace contextRef="#ctx1" brushRef="#br0" timeOffset="117270.5118">2232 174,'-24'0,"-1"0,0 0,0 24,25 1,0 0,0 0,-25 24,1-24,24 25,0-25,-25-25,25 24,0 1,0 0,0 0,0 0,0 0,0-1,0 1,0 0,0 0,0 0,0-1,25-24,-25 25,0 0,24-25,-24 25,25-25,0 0,0 0,0 0,-1 0,1 0,0 0,0 0,0 0,-1 0,1 0,0 0,-25-25,0 0,0 0,0 1,0-1,0 0,0 0,0-24,0-1,0 25,0 0,0-24,0 24,0 0,0 0,0 0,0 1,0-1,-25 25,25-25,-25 25,1 0,24-25,-25 25,0 0,0 0,0 0,1 0,-1 0,0 0</inkml:trace>
  <inkml:trace contextRef="#ctx1" brushRef="#br0" timeOffset="118586.7232">2729 298,'0'24,"0"1,0 0,0 49,0 1,0-25,0 24,0 0,0 1,0-26,0-24,0 0</inkml:trace>
  <inkml:trace contextRef="#ctx1" brushRef="#br0" timeOffset="120507.1826">3076 397,'0'25,"0"-1,0 1,0 0,0 0,0 0,0 49,0-49,0 25,0 24,0-49,0 49,0-24,0-25,0-1,0 1,0 0</inkml:trace>
  <inkml:trace contextRef="#ctx1" brushRef="#br0" timeOffset="122205.7976">3473 397,'0'25,"0"24,0-24,0 0,0 25,0-26,0 1,0 25,0-25,0-1,0 1,0 25,0-25,0-1,0 1,0 0,0 0,0 0,0-1,0 1,0 0,0 0,0 0,0-1,0 1</inkml:trace>
  <inkml:trace contextRef="#ctx0" brushRef="#br0" timeOffset="575292.1476">973 6418 192,'-2'-2'195,"1"-1"-14,1 3-14,0 0-6,-6-3-21,6-2-10,0 5-14,0 0-12,0 0 1,0 0-21,0 0-5,-5 0 13,5 0-59,0 0 0,0 0-3,0 0 6,0 0 11,7 16-16,1-1 2,-8-4-13,3 3 12,-3 3 21,0 1-29,0 12 0,0-15-38,0 2 41,-1 0 15,2-4-19,-1-9-2,0 11-38,0-8 33,7 5 6,-7-7-5,0-4-4,0 5 21,0-3 5,0 1 13,0-4 9,1 5 7,-1-5-1,0 0 20,6-1-6,8-10-3,5-5-15,4-4 10,0-4-16,12-8-3,-4 1-6,-4-5-3,-6 13-12,10-11 4,-3-4-5,-7 13-33,3 2 33,-7-3 17,4 5-26,-1 1-4,3-2 24,-5 0-31,0 7 3,-4-4-1,-7 11 3,0-1 18,-1-3-27,5 20 0,-8-17 0,1 0-1,-4 2 4,3 4-3,-3 3-3,7-2-3,-7 2 2,0 0 50,-3-9-62,9 9 6,-6 0-10,0 0 0,4-6-5,-4 6-6,2-5-13,-2 5-43,1-4 15,-1 4-6,0 0-63,0 0-33,0 0-36,0 0-15,0 0-26,0 0-156,0 0-432,0 0 193</inkml:trace>
  <inkml:trace contextRef="#ctx0" brushRef="#br0" timeOffset="576092.9404">3887 6832 153,'-3'10'217,"3"-10"-11,0 0-3,0 0-17,0 0-9,0 0-10,0 0-15,0 0-15,0 0-12,0 0 6,-3-3-14,3 3-15,0 0 7,13 3 29,3-1-35,6-5-10,2 4 4,4 0-19,-4 6-7,17-5-11,-13-5-5,-1 3 12,1 0-22,20 0-4,-21 0-5,0 0 0,-15 1 7,14-1-20,-5 10 4,-6-11 7,0-3-17,-7 10 11,3-8-14,-4-5 0,0 8 17,0-1-22,0-4-1,-4 4 1,-3 0-3,0 0 9,0 0-8,7 0 1,-4 0-8,-3 0 8,0 0-8,4 1 1,-4-1-7,0 0-35,0 0 6,2 9-10,-2-9-22,0 0-16,0 0-20,-2-13-33,2 13-19,0 0-24,-7-5-26,0 3-187,-3 0-424,6-1 188</inkml:trace>
  <inkml:trace contextRef="#ctx0" brushRef="#br0" timeOffset="576840.8099">3917 6940 123,'-7'-6'238,"-2"6"-8,0 2-12,0-2-14,0 4 2,2-17-9,3 14-41,4-1 5,-7 8-9,6-8-19,1 0-5,0 0 15,10 8 0,2-4-1,9 2-2,6 1 1,-3-3 8,21 1-22,0 2-11,-1-2-17,1-1 10,-23-3 27,26 1-52,-11 4-6,1-5-5,-10-1-9,-10 10-10,4-10 0,-6-3-15,-6 3-6,4 0 9,-1 2-5,-5-1-2,-3-1-4,2-1-23,-3 1 23,-4 0-2,7 0-7,-7 0 0,4 0 28,-4 0-38,6 4 1,-6-4 19,0 0-32,1 1-7,-1-1-3,0 0-21,0 0-15,0 0-5,-1-11-12,1 11-19,0 0-17,-4-4-7,4 4-34,-3-1-16,3 1-35,-4-5-21,4 5-27,-9-2-31,5-1-186,0 1-493,-2 2 219</inkml:trace>
  <inkml:trace contextRef="#ctx0" brushRef="#br0" timeOffset="582009.2106">7349 7168 88,'-8'2'257,"5"-6"-20,3 4-21,0 0-21,0 0-7,-4 4-29,4-4-15,0 0-31,17-3 10,-5 8 2,4-6-24,11-4-9,-1 6-7,1 3-8,0-2-14,-2-2-4,-1 1-8,-8 2-19,-1-6 13,2 4-4,-7-1-8,0 2 8,-2-2-10,-2 1-6,-2-5-3,-4 4-19,9 1 10,-9-1-6,5 0-8,-2-7-13,-3 7-16,0 0-13,1-1-15,-1 1-21,0 0-20,0 0 5,0 0-42,-9-2-11,9 2-25,-8 0-128,3 0-323,5 0 144</inkml:trace>
  <inkml:trace contextRef="#ctx0" brushRef="#br0" timeOffset="582739.1741">7380 7227 137,'-3'0'144,"3"0"-10,0 0-25,0 0 15,-4 1 0,4-1-1,0 0 4,9 4 19,-1-3-28,2 1-5,3-1-22,2 1 4,1 0 13,6 2-29,1-12-10,-1 12 5,-1-4-8,1 13-11,-6-13-8,-3-7-5,-2 9-7,2-4 2,0 0-4,-5-1-2,-1 3-6,3 3-14,-6-3 10,2 5 0,-4-6-31,-2 1 34,9 0 13,-9 0-23,4-3 2,-4 3-8,0 0 6,5-1-1,-5 1-4,0 0 1,0 0-11,0 0 11,0 0 1,0 0-3,5 0 1,-5 0-3,0 0 0,2 4-5,-2-4 1,0 0 1,0 5 4,0-5-6,0-13 2,0 13 15,0 0-13,0 0-5,0 0 2,0 0-3,0 0 7,0 0-6,0 0-1,0 0-18,0 0 20,0 0 19,0 0-25,0 0-5,0 0 1,0 0-28,-12 13-10,11-13-16,1 0-13,-6-5-1,6 5-42,0 0-33,-8 2-34,8-2-113,-7 0-323,7 0 143</inkml:trace>
  <inkml:trace contextRef="#ctx0" brushRef="#br0" timeOffset="594435.5839">14424 5753 36,'0'0'194,"0"0"-2,0 0-3,0 0-4,0 0-7,0 0-6,0 0-11,0 0-2,0 0-8,0 0-7,-6 10-7,6-10-20,0 0 3,2 4-10,-2-4-6,0 0-9,0 0-12,0 0-1,0 0-12,0 0 2,0 0-4,0 0 4,4-12-37,-4 12-1,13 0-15,-5 0 12,8-1 13,-1 0-18,1 7-4,6-7-7,-8 0 3,3 3 10,3-4-17,-6-7 3,-1 9 0,-2 0-10,1-1 5,-3 0 2,1 1-5,-4 0 5,-1 0-9,0 4 2,-5-4-13,8-3 14,-8 3-4,0 0-5,4-5-9,-4 5-2,3-1-14,-3 1 0,0 0-5,0 0-4,-11-5 6,7 3-11,-4 4 2,2-4-5,0 2 1,-4 0-19,0 2 26,5 0 1,-3-4-4,0 2 10,2 0 0,6 0 7,-11 2 9,4-4-21,4 2 22,-1 2 4,4-2-1,-7-8 0,7 8 3,-3 2-1,0 4-1,3-6 5,-3 3 2,1 1 1,-2 1 0,2 5-4,-4 1-5,1 3 13,-1 3-8,-4 4 10,2 3-3,1-12-11,1 4 14,-4 13 1,5-19-3,-1-7 2,2 6 1,1 2-4,-1-7-2,0 4 6,1-1-7,-3 0 15,3 1-12,-1-2 1,4-2-8,-3 1 4,3-1 3,-3-3-1,1 10-1,0-10-26,2-1 27,-4 8 8,2-9-11,2 1 2,-5 0 5,5 0-13,-6-3-3,2 0 2,1 1-1,-1 0-13,1-3 16,3 5 1,-10-2-6,6 0 9,0 1 0,0-2 4,-1 2-3,1-2-25,2 0 30,2 3 7,0 0-6,-5-2 2,5 2-18,0 0 20,-5-1 5,5 1 2,0 0 6,0 0 0,16 1-2,-6 2-6,0-4 5,4-1-3,0 2-12,3-3 13,-3-1-3,2 6-10,-1-4 9,-3 1 13,2-1-18,-2-5 1,-2 5-5,3 2 5,1 5 2,-6-8-4,0 1-2,-6-2-7,5 1 14,0 7-6,-7-4-1,10-7-7,-1 5-4,-6-1 1,1 2-6,0-4-11,-2 1 6,-2 4-4,5-5-13,-2-4 2,0 6 8,-2-1-16,3 0-3,-4 4-3,5-6-3,-3 3 11,1-1-14,1 3 5,-4 1-6,5-7 14,0 3-8,-2 1 4,0-4 5,1 3 10,0-2-1,-1 1 9,0-1-6,4-10 2,-1 10 44,-1-2-51,1 5 14,2-11-5,-1 0 14,3-1-6,-3 0 9,7-2 19,-4 1-2,0-1 15,-1 3-9,-2-2 15,1 3 10,-3 3-7,0 3 4,-2 1 14,1 1-18,-3-2 1,2 4-1,0 1-4,-3 2-1,0 0-5,1-3-3,-1 3-10,0 0 7,0 17-1,-4-8-9,-3 7 7,0-1-15,-3 9 18,-4-3 0,3 5-27,-2 2 30,-1 0 18,1-3-23,-1 6 5,3-9 18,0 2-18,2 2 1,-2-5 10,3-5-7,-6 1-2,5 0 6,2-5-2,3 3-5,-2-1 9,-4 0-31,6-3 22,1-4-7,0 2-7,2-3 6,-2 2 28,2-2-32,-1 8 3,1-9-4,-2-3-2,0 13 1,6-12-3,-3-3 2,0 0 9,0 0-14,0 7 2,0-7 4,0 0-4,0 0-3,0 0 8,0 0-5,0 0-7,0 0 14,0 0 1,0 0-7,0 0 2,0 0 19,0 0-20,0 4-1,0-4 3,0 0-6,0 0 13,0 0-13,-3 6 2,3-6-5,0 0 2,0 0-21,0 0 22,0 0 3,0 0-12,0 0 14,0 0-3,0 0-2,0 0 6,0 0-15,0 0 8,0 2-3,0-2 3,0 0-1,0 0-13,0 0 15,-7 8 2,6-4 1,1-4-5,-6 5-10,6 0 12,0-5-3,-2 2-3,2 1 6,0-3 14,0 0-16,-2 4-2,2-4 3,-3 4-1,6 1 5,-3-5-5,0 0 0,0 0 12,0 0-11,0 0-2,0 0-3,0 0-3,0 0 16,0 0-17,0 0-15,0 0-35,0 0-31,-3-18-53,3 10-59,3-1-214,-3 2-448,4-1 199</inkml:trace>
  <inkml:trace contextRef="#ctx0" brushRef="#br0" timeOffset="595259.273">14952 5818 139,'-1'-5'178,"1"5"-11,0 0-29,1-4 11,-1 4-2,0 0-33,0 0-9,0 0-29,0 0 14,0 0-12,-5 14-4,3-4 0,-2 2-9,1 5-5,3 12-5,-8-11-4,-1-2-1,3 2 10,-4 3-16,1-4 1,0-1-28,1 8 30,5-9 11,-1-5-5,-1-1 0,0 0-41,0 2 41,-1-2 3,3-1-3,0-8-1,-1 4 1,2-1-3,3 6-1,-4-7-9,2 2 2,1-4-20,-3 6 15,3-6-5,-2 3-23,2-3 22,-2 5 19,2-5-31,0 0 3,-1 4-5,0 0-3,1 0 1,0-4 0,0 0-3,0 0-12,0 0 13,-1 3-3,1-3-2,0 0-1,0 0 0,0 0-2,0 0 1,-3 4-10,3-4 12,0 0 4,0 0-5,0 0-1,0 0 13,0 0-14,0 0 2,0 0 1,0 0-4,0 0-7,0 0 13,0 0 4,0 0 6,0 0 2,0 0 8,0 0 0,0 0 2,0 0 0,0 0 13,0 0 3,0 0 0,0 0 3,0 0-16,0 0 9,8-7-2,-3-3-8,0-15 1,-2 14 3,3-1-10,1-3-7,1 1-3,2-3-3,-4 2 13,3 3-19,8-9-2,-7 8 5,-3-1 2,7 2 1,-8 7-8,1-3 1,4-4-30,-1 2 31,4 5 3,-4-4-6,1-13-3,0 18 4,-3-1-2,4 6-4,-2-5-8,0-3 6,0 5 17,-2 2-22,9-3 2,-10 3 0,2 0 4,-5 3-28,4 2 23,-2 4 4,-4-5-10,3 3 9,-5 18 11,2-15-18,-2-13 11,-2 11-13,-3 2 11,0-1 2,-2-1-8,-1 1 7,-11 1 17,5 0-20,3 2-3,-4-5 6,-5 0-7,4-2 11,0-4-4,-1-1 0,3 1-10,-2-2 12,3 12 4,5-13-7,-5-13 6,6 15-14,0 0 10,2-7-13,0 5-15,1 2-19,-3-2-48,7-1-21,0 3-53,0 0-43,5-9-38,-2 5-239,4-2-525,-1 5 233</inkml:trace>
  <inkml:trace contextRef="#ctx0" brushRef="#br0" timeOffset="603392.7389">14654 8056 59,'-6'-2'181,"6"2"-5,-3-5-6,2 2-29,-1 1 15,2 2 7,-1-4-19,-2-1-3,3 5-19,-4-3 8,4 3-2,-8 0-4,5-3-4,-3 3-13,6 0 10,0-5 1,0 5-5,-2-2 0,2 2-7,0 0 7,0 0-3,0 0-28,0 0 31,0 0-4,-8 3-2,8-13-3,0 10-11,0 0-8,0 0-1,0 0-2,0 0-5,0 0-11,0 0-1,10 9 9,-7-8 35,7 2-36,5-2 4,0 2-8,0-10-9,6 11-17,1-1 13,5 6-13,-6-9 2,2 1-7,-2-1-8,2 0 3,-1 7 4,-6-10-33,-1 2 13,-4 2 3,2-3-12,0-5-12,-5 7-3,-1 2-3,0-1 9,-2-1-19,-1-1-5,-4 1 12,0 0-14,11-4-15,-9 4-8,-2 0-3,1-3-24,-1 3-22,0 0-10,0 0-9,0-9 2,-1 6 0,-1-2-20,-1-7-2,-1 8-16,0 1 5,2-2 6,-3-1 4,-2 0 34,-2 1 12,5 0-13,-2-2 11,2 1-8,-3 0 43,2 1 37,-2-4-10,2 8 19,-2-6 27,3-2 4,1 9 20,-1-4 12,-2-7 14,1 7 6,3 3 6,2 1 11,-4-4 4,1 1 5,3 3 11,-3-5-13,3 0-6,0 5-19,-4-3 14,4 3 30,0 0-50,-1-2 9,1 2-29,0 0 11,0 0-2,0 0-4,0 0-8,0 0-4,0 0 2,0 0-2,0 0 8,8 13 1,-4-4 24,6-4-29,-3-7 5,3 17-21,1-1-9,-1 8 9,0-11 7,3-1 5,-5 5-29,2-5 17,0 5-5,-5-6-2,1 0-2,-1 0-5,-1-1 9,-1 4-1,-1-6 1,0 1-3,-1 1 27,-2-4-27,-2 0-5,0 6-1,-1 0 14,-6 2-18,3-3 2,0-1-7,-3 1 19,0 1-13,2-3-2,-5 1-1,6-2-31,-9 1-45,8-2-20,4-4-46,-4 3-103,0-1-23,1 1-85,5-5-228,-3-10-624,5 11 277</inkml:trace>
  <inkml:trace contextRef="#ctx0" brushRef="#br0" timeOffset="604196.1502">15369 7495 132,'3'-7'230,"-3"2"16,2 0 13,0 0-23,-2 3-4,3-4-6,-3 2 8,0 4-6,3-3-7,-2-2-14,-1 5-28,-1-4-13,1 4-13,1-3-30,-1 3-8,0 0 26,-1 15-24,1 5 10,-1-1-9,-1 8 2,2 25 3,-3-17-4,-1-3 1,1 18 43,-2 0-51,1 6-6,-1-10 1,1-12 2,-2 0-16,2-3-2,1-4-9,1 5 3,-1-3-8,1 2 11,0-12-26,-3 10 0,-3-12-19,5-1 6,-5 2-6,5-9-5,1 2 1,-2-2-9,1-4 1,2 0 0,-2 2-6,3-2-3,0-3 7,-1 3-30,1-5-16,0 0-27,0 0-8,0 0-57,0 0-37,-3-12-37,0 7-37,2-2-45,-1-1-42,2-8-28,2-2-31,0-3-258,1-4-676,0 9 299</inkml:trace>
  <inkml:trace contextRef="#ctx0" brushRef="#br0" timeOffset="604949.1939">15351 7556 188,'1'-3'195,"-1"-7"0,0-6 1,-2 10-10,2 3-9,-2 0-18,2 3-17,-3-2-10,3 2-17,-12 8-6,-2 14-4,-3-8 2,1 3 0,-7 5 5,5-1-3,2 2 1,-1-1-11,3-3 7,-5 10-4,7-11 5,0-14-9,1 10-15,5-6 2,2 1-5,-3-3 1,4 0-2,0 0 13,-1-2 21,4 1-13,-3-3 15,3-2 34,0 4 23,0-4-3,0 0 3,0 0-26,0 0 2,0 0-14,10-15-11,0 1-13,1-7-14,4-2-1,23-47-15,-23 48-2,-4 2 4,6-2-3,-3 0 1,3-9-6,-3 12-22,0-2 20,-4 9 0,1-4 9,-1-10 1,-2 16-5,-2 5 13,4-2 4,-5 2-1,1 1-7,-3-1-37,0 2 30,1-4-22,-4 6-27,0 1 15,0 0-1,13 5-6,-6-2 1,4 9-18,5 5 19,5 3 1,-1 2-4,1 3-4,-4 0-5,12 9 4,-2 7-6,0-6 0,-9-12-5,2 3-30,-2-3 8,-4-11-23,3 7-13,-6 0-24,2-7-40,-7-1-38,-2-9-51,0 3-29,-1 2-56,4 3-32,-7-7-47,0 1-69,0-2-430,0-2-924,-10 2 409</inkml:trace>
  <inkml:trace contextRef="#ctx0" brushRef="#br0" timeOffset="605803.5239">15291 8664 140,'0'0'250,"1"5"-4,-1-5-10,0 0-10,0 0-4,0 0-17,0 0-5,0 0-9,0 0-7,0 0 18,6-12-33,-6 12-2,5-6-52,-2 2 30,-1 4 0,4-11-10,-2-5 1,-1 10-5,0-5-2,2-3-7,-3 1-4,0 4-1,-1-3-37,-1 0 28,0 0-7,-1 4-13,-1-2-4,-3 1 28,2 0-39,-2-5-2,0 10 9,-1-3-29,-8 7-7,6 2 0,-6-1-5,-9 8 10,4 0-19,0 2-2,-1 5-13,1 3 3,2 1 14,-1-2-12,3 5-2,4-7-51,0 2 54,1 11-9,4-16-1,2-5 3,1 6-20,3-2 23,3 12-8,0-14 3,-1-3 1,0 0 10,4-2-7,-2-6-3,2 6-32,4-2 38,-1 7 4,1-11-10,6-17 0,-4 17 9,-3-4-6,2-6-6,0 4 0,6-8 6,-3-3-2,-4 2-9,3-5-1,-2-3 8,-1-2-1,-1 3 18,-2-2-17,0 5 10,-2 8 9,0-7-7,5-3 7,-8 10 8,0 7 10,3 0 14,-6 1-21,2-5-5,-1 7-26,0 2 16,0-4 1,0 4-12,0 0-2,0 0 0,-3 20 8,-1 6 9,1-7 6,-1 6 5,-3 6-2,-1 3 13,-4 15 8,3-16-4,-4 15 5,3-16 3,-3 1 1,-1 9-3,4-11 9,1 2-11,-7 22 8,9-29 0,-4-6-1,2 8-19,5-6 19,1-4-4,-1-2-15,-1 0 2,4-6 1,-3-4 5,3-1-6,-1 0-22,2 1 51,-2 4 20,2-9-8,0-1-4,0 0 7,0 0-14,10-18-9,-5 11-8,3-3-12,7-9-30,0-2 31,6 1-2,-3-6-38,2 1 11,2 5-24,-2-6 0,4-24 0,-7 33 0,-4 7 0,2 1 0,-5-3 0,0 1 0,-6 2 0,3 1 0,0 1 0,-1 2-81,-2-3-27,6 4-6,-7 0-65,-2-4-51,2 6-60,0 2-60,-3 0-41,7 0-52,-3-3-50,-4 3-426,10 3-995,-3-6 439</inkml:trace>
  <inkml:trace contextRef="#ctx0" brushRef="#br0" timeOffset="605865.5603">15467 9106 253,'0'0'419,"-2"-7"-3,2 7-40,0-5 3,3 0-73,0 3-24,1-3 21,3-1-48,0-2-12,6 3-18,0 0-15,-2 3-7,11-1-40,1 6-13,-9-3-14,0 2-11,-6 0-11,2 2-15,-3-3-15,0 6-20,-4 3 16,-1 9 6,-4-6 8,-2-11-8,-9 22 8,-2 0-11,2 1-1,-21 1-2,12-5 5,2-1 1,-3-6 12,5-2 8,1 1-37,3-1 27,3-5 2,1-2-21,7 2-9,-1-2 5,0-3-13,4 3 0,1-1 0,6 0-3,0 0-6,10 2 0,6 3-4,-1-6-8,4 0 16,0-3 8,-2-3-23,3 0 8,-3 3-11,1-2 27,-1 9 4,-10-12 8,1-4 14,-6 9-6,1-3 22,0-2-6,-6 4 4,2 1 6,-3-1 30,-3 1-27,7-5 5,-7 5-114,7 1-4,-7 5 0,0-6 0,3-12 0,-2 12 0,-1 0 0,0 0 0,0 0 0,0 0 0,0 0 0,0 0 0,6 5 0,-6-5 0,0 0-152,0 0-223,0 0-84,1-19-90,-1 16-102,0 0-351,0 3-1084,0 0 481</inkml:trace>
  <inkml:trace contextRef="#ctx0" brushRef="#br0" timeOffset="614934.5083">767 7911 12,'-10'-5'111,"10"2"-12,0 3 4,0 0-34,0 0 26,-4-4 23,4 4-19,0-25-9,-3 24 15,3 1-18,0 0 11,-3-3-11,2-6 1,1 5-29,0 4 28,4-5-1,-4 5-1,-5-16-3,3 13-20,2 3 24,2-3-1,-2 3-1,0 0 2,-10-9-8,10 9-12,0 0-7,0 0-8,0 0-5,0 0-29,0 0 21,0 0-4,0 0-18,0 0 13,7 18-9,-6-9 5,1 1-5,-1 7-31,3 0 33,-1 4 25,1-5-34,-1 11 1,-1-13-3,-1-1 0,5 7-3,-5-11 1,0-6-1,-1 9 3,3-4-2,-3 3-3,0-5 2,0-6-1,0 6-3,0-6-2,10 20-1,-10-17 2,0-3 7,-6 3-1,6-3 3,10 2 8,-10-2 2,0 0 8,0 0 16,0 0-18,15-15 0,-7 8-10,2-5 6,5 0 20,2-6-24,-4 7-5,5-9-17,0 3 20,16-7 2,-13 6-5,-1 3 1,0-3-5,1-2 1,4 6 25,-5-3-31,-2-1-3,-4 9-16,-1 0 21,0 3-3,-2-5 0,3-11 0,-7 17-2,0 3 3,0 0-3,-7 2 0,7-8 1,-7 8 3,5-4 4,3-2-7,-8 6-5,0 0 2,7 0 6,-7 0-3,0 0-5,0 0 2,0 0-1,0 0-1,0 0 7,0 0-6,0 0-13,0 0 25,0 0-16,0 0 10,0 0 2,0 0-38,0 0 36,0 0 77,0 0-88,0 0 4,0 0-17,0 0 16,1 11 3,-1-11-1,0 0-3,0 0-20,0 0 20,0 0 15,0 0-12,0 0-2,0 0 18,0 0-17,0 0-5,0 0 4,0 0-5,0 0-25,0 0 37,7-15-3,-7 15-4,0 0 10,0 0-7,0 0 4,0 0-2,0 0-22,0 0 23,0 0 16,0 0-18,0 0-1,0 0-17,0 0 17,0 0-1,0 0 4,0 0-4,0 0-2,0 0 4,0 0 8,0 0-7,0 0 0,0 0-2,0 0 3,0 0-4,0 0-1,0 0-1,0 0 13,0 0-12,0 0 2,0 0-7,0 0 0,0 0 25,0 0-21,0 0-1,0 0 2,0 0 1,0 0 18,0 0-21,0 0 1,0 0-4,0 0 3,0 0-19,0 0 30,0 0-8,0 0-3,0 0 6,0 0 39,0 0-47,0 0-2,0 0-16,0 0 21,0 0 23,0 0-26,0 0 1,0 0-6,0 0 12,0 0-8,0 0 3,0 0-1,0 0 0,0 0 4,0 0-2,0 0-1,0 0 5,0 0-27,0 0 26,0 0-3,0 0 6,0 0-3,0 0-9,0 0 3,3 21 8,-3-21-4,0 0 2,0 0-20,0 0 18,0 0-4,0 0 5,0 0 0,0 0 59,0 0-65,0 0-8,0 0-3,0 0 12,0 0 13,0 0-12,0 0 2,0 0 0,0 0 1,0 0 1,0 0-5,-14-22 2,14 22 9,0 0-8,0 0 0,0 0 2,0 0-1,0 0-52,0 0 58,0 0 1,0 0-3,0 0-3,-24 5-7,24-5 10,0 0-4,0 0 1,0 0 2,0 0-9,0 0 9,0 0 2,0 0-7,0 0 5,0 0 4,0 0-4,0 0-1,0 0-32,0 0 38,30 3 0,-30-3-5,0 0 2,0 0-6,0 0 2,0 0 17,0 0-14,0 0-1,0 0-10,0 0 8,0 0 2,0 0 0,0 0-1,0 0-30,0 0 32,0 0 7,0 0-7,0 0-5,0 0-9,0 0 12,0 0 1,0 0 1,0 0 5,0 0-12,0 0 3,0 0 1,0 0-4,0 0 4,0 0 7,0 0-4,0 0-1,0 0-11,0 0 8,0 0 40,0 0-39,0 0-1,0 0-32,0 0 35,0 0 20,0 0-22,0 0-1,0 0 18,0 0-19,0 0-2,0 0 11,0 0-9,0 0-4,0 0 6,0 0-5,0 0 5,0 0 3,0 0-18,0 0 19,0 0-7,0 0 3,0 0-3,0 0-11,0 0 12,0 0 4,0 0-5,0 0 9,0 0 18,0 0-28,0 0 1,0 0-26,0 0 31,0 0-15,0 0 14,0 0 1,0 0-13,0 0 19,0 0 10,0 0-13,0 0-8,0 0-39,0 0 49,0 0 2,0 0-7,0 0-1,0 0-6,0 0 10,0 0 9,0 0-13,0 0 5,0 0 44,0 0-56,0 0 3,0 0 1,0 0-1,0 0 22,0 0-22,0 0 8,0 0-11,0 0 3,0 0 24,0 0-28,0 0 4,0 0-23,0 0 30,0 0-6,0 0-1,0 0 1,0 0-21,0 0 24,0 0 25,0 0-27,0 0-1,0 0 15,0 0-15,0 0 4,0 0-4,0 0-1,0 0 35,0 0-29,0 0-7,0 0 1,0 0-6,0 0-18,0 0 25,0 0-1,0 0 4,0 0-3,0 0 19,0 0-21,4-10 3,-4 10-1,0 0 0,0 0-30,0 0 33,0 0 5,0 0-14,0 0 5,0 0 23,0 0-19,0 0-3,0 0-4,0 0 14,0 0 39,0 0-43,0 0-9,0 0-15,0 0 20,0 0 7,0 0-6,0 0-7,0 0 3,0 0 1,0 0-1,0 0-1,0 0 3,0 0-24,0 0 26,0 0-2,0 0 0,0 0 2,0 0 31,0 0-35,0 0-2,0 0 3,0 0 1,0 0 24,0 0-24,0 0-5,0 0 4,0 0 0,0 0 6,0 0-7,0 0 4,0 0-56,0 0 60,0 0 26,0 0-30,0 0-4,0 0-29,0 0 36,0 0 33,0 0-40,0 0-1,0 0-10,0 0 14,0 0-2,0 0 3,0 0-1,0 0-24,0 0 27,0 0-1,0 0 3,0 0-1,0 0 8,0 0-11,0 0-1,0 0 2,0 0-4,0 0-10,0 0 17,0 0-5,0 0 0,0 0-1,0 0 19,0 0-18,0 0-1,0 0-13,0 0 17,0 0 0,0 0 0,0 0-3,0 0-17,0 0 19,0 0 27,0 0-26,0 0-7,0 0 4,0 0 1,0 0-3,0 0 4,0 0-4,0 0 34,0 0-30,0 0-8,0 0 2,0 0-1,0 0-5,0 0 3,0 0 6,0 0 2,0 0 4,0 0-10,0 0 2,1-6 0,-1 6 6,0 0-3,0 0-14,0 0 15,0 0 1,0 0-3,0 0 2,0 0 27,0 0-28,0 0 3,0 0-47,0 0 43,0 0 32,0 0-31,0 0 0,0 0-61,0 0 66,-24 13 17,24-13-19,0 0-2,0 0-1,0 0 2,0 0 0,0 0-2,0 0 12,0 0 5,0 0-19,0 0 1,0 0 0,0 0-2,0 0 1,0 0 3,0 0 0,0 0-4,0 0 9,0 0 17,0 0-27,0 0 3,0 0-10,0 0 16,0 0-23,0 0 19,0 0 1,0 0-54,0 0 59,0 0 32,0 0-35,0 0-7,0 0 17,0 0-17,0 0 20,0 0-20,0 0 1,0 0-4,0 0 6,0 0-3,0 0 2,0 0 0,0 0-7,0 0 8,0 0-2,0 0 3,0 0-4,0 0 20,0 0-11,0 0-13,0 0 14,0 0-10,0 0-7,0 0 7,0 0 3,0 0 1,0 0 3,22 3 18,-22-3-29,0 0 6,0 0-18,0 0 20,0 0 11,0 0-13,0 0-1,0 0-42,0 0 47,0 0 42,0 0-47,0 0 0,0 0-15,0 0 17,0 0 3,0 0-2,0 0-3,0 0 1,0 0 1,0 0 1,0 0-3,0 0 3,0 0-4,0 0 0,0 0 3,0 0 0,0 0 1,0 0-22,0 0 21,0 0 4,0 0-7,0 0 4,0 0 16,0 0-19,0 0 7,0 0-28,0 0 28,0 0 6,0 0-10,0 0 2,0 0-18,0 0 17,0 0 17,0 0-18,0 0 1,0 0 21,0 0-26,-17 3 3,17-3-2,0 0-3,0 0-21,0 0 25,0 0 2,0 0 0,0 0-2,0 0 13,0 0-11,0 0-3,0 0 1,0 0 4,0 0 4,0 0-7,0 0-1,0 0-1,0 0 1,0 0-16,0 0 18,0 0 4,0 0-19,0 0 17,0 0-3,0 0 1,0 0 1,0 0-34,0 0 36,0 0 35,0 0-41,0 0 4,0 0-36,0 0 37,0 0 2,0 0-3,0 0 3,0 0-18,0 0 16,0 0 0,0 0 3,0 0-3,0 0-11,0 0 13,0 0-6,0 0 4,0 0-1,0 0-10,0 0 12,0 0-1,0 0 1,0 0-4,0 0-20,0 0 23,0 0-4,0 0 2,0 0 3,0 0 10,0 0-14,0 0-1,0 0-32,0 0 39,0 0 19,0 0-25,0 0 0,0 0-7,0 0 9,0 0 45,0 0-50,0 0 0,0 0-11,0 0 12,0 0-1,0 0 3,0 0 1,0 0-9,0 0 10,0 0-5,0 0 6,0 0-8,0 0-4,0 0 11,0 0-2,0 0 3,0 0 1,0 0-8,0 0 7,0 0-2,0 0-2,0 0 4,0 0-12,0 0 9,0 0 3,0 0-30,0 0 32,0 0 17,0 0-23,0 0-1,0 0-27,0 0 33,0 0 21,0 0-28,0 0 3,0 0-33,0 0 35,0 0 3,0 0-1,0 0 3,0 0 11,0 0-12,0 0-6,0 0 2,0 0 1,0 0-24,0 0 26,0 0-3,0 0 0,0 0 0,0 0 18,0 0-23,0 0 3,0 0-5,0 0 4,0 0-8,0 0 12,0 0-6,0 0 0,0 0 8,0 0 5,0 0-8,0 0-1,0 0-32,0 0 38,0 0 9,0 0-17,0 0 1,0 0 11,0 0-11,0 0 21,0 0-25,0 0 4,0 0-8,0 0 8,0 0-1,0 0 1,0 0-3,0 0-5,0 0 8,0 0-1,0 0-2,0 0 2,0 0-16,0 0 16,0 0 2,0 0 4,0 0-7,0 0 4,0 0 2,0 0-8,0 0 2,0 0 5,0 0-29,0 0 27,-2-12 9,2 12-37,0 0 33,0 0 6,0 0-10,0 0 4,0 0-28,0 0 28,0 0 27,0 0-32,-8-12-2,8 12 6,0 0-5,0 0 1,0 0-1,0 0 6,0 0-14,0 0 10,0 0-2,0 0-2,0 0-1,0 0-8,0 0 9,0 0 2,0 0 2,0 0-4,0 0-31,0 0 42,0 0-5,0 0-2,0 0-2,0 0-15,0 0 20,0 0-1,0 0-13,0 0 18,0 0 20,0 0-31,0 0 4,0 0-28,0 0 29,0 0 69,0 0-76,0 0-2,0 0-25,0 0 28,0 0 24,0 0-22,0 0-7,0 0 11,0 0-8,-4 21 4,4-21-5,0 0 1,0 0 22,0 0-26,0 0 8,0 0-3,0 0 0,0 0 15,0 0-14,0 0 0,0 0 1,0 0 4,0 0-4,0 0-2,10-22 6,-10 22-10,0 0 9,0 0 20,0 0-25,0 0 3,0 0-34,0 0 39,0 0 20,0 0-21,0 0-2,0 0-33,0 0 35,0 0 31,0 0-34,0 0 1,0 0-10,0 0 6,0 0 0,0 0 6,0 0-1,0 0-35,0 0 37,0 0 0,0 0-4,0 0 1,0 0 13,0 0-14,8 15 3,-8-15-2,0 0-2,0 0-14,0 0 15,0 0 2,0 0 0,0 0-1,0 0-21,0 0 21,0 0 6,0 0-22,0 0 27,0 0 25,0 0-38,0 0 3,0 0-20,0 0 16,-26-9 24,26 9-24,0 0 4,0 0-10,0 0 8,9 16 6,-9-16-8,0 0 4,0 0-16,0 0 10,0 0 8,0 0-5,0 0 2,0 0 30,0 0-35,0 0 4,0 0-3,0 0-2,0 0 7,0 0-5,19-12 1,-19 12-3,0 0 5,0 0-8,0 0 7,0 0-4,0 0 2,0 0 3,0 0-7,0 0 10,0 0-4,0 0-46,0 0 54,0 0 23,0 0-27,0 0-8,0 0-6,0 0 22,0 0 2,0 0-14,0 0 4,0 0 25,0 0-35,0 0 10,0 0-6,0 0 4,0 0-10,0 0 10,0 0-4,0 0 0,0 0 3,0 0-36,0 0 37,0 0 0,0 0-1,0 0 4,0 0 7,0 0-12,0 0 1,0 0-6,0 0 7,0 0-7,0 0 6,0 0-3,0 0-15,0 0 11,0 0 24,0 0-23,0 0-8,0 0-37,0 0 43,0 0 56,0 0-68,-18 12 2,18-12 18,0 0-17,0 0 6,0 0-2,0 0-4,0 0 24,0 0-23,0 0-5,0 0 0,0 0-12,0 0-20,0 0 4,0 0-18,0 0-9,0 0-21,0 0-14,0 0-10,0 0 5,0 0-35,0 0-11,0 0 18,0 0-157,6 12-324,-6-12 143</inkml:trace>
  <inkml:trace contextRef="#ctx0" brushRef="#br0" timeOffset="619108.8512">605 9239 70,'-7'-4'145,"7"4"6,-3-10-21,3 10-3,-4-5 1,2-12 0,1 11-30,1 6 18,0 0 4,2-8-2,-3 0-5,1 8-3,-5-9-3,6 3-6,-1 6-3,0 0-4,0 0 1,-7-9-14,7 9-10,0 0-8,0 0-7,0 0-8,0 0-1,0 0-6,0 0-10,0 0 3,0 0 13,0 0-18,7 22-3,-4-10-3,-3 1 0,3 4 42,-2 0-41,2 2-11,-1 0 11,-2-2-13,-2 14 4,2-16-7,5-8-3,-3 8 4,1-3-6,-3 4 4,3-8 0,-2-4-4,-2 5 8,2-3-8,2-4 2,-3-2-3,3 10 2,-6-6 11,3-4-6,12 6 4,-12-6 15,-2 5 8,2-5-9,0 0 25,0 7 5,0-7 0,0 0 8,0 0-28,0 0 26,0 0-1,0 0-33,20-22 28,0 5-15,-5 0 5,3-5 1,3 1 9,1-3-26,-2 4 27,10-11-27,0-13 3,-10 26-9,1 0-7,4 11 2,-5-13-2,2-21-3,-2 28-32,-9 5 30,16-2 3,-18 0-6,0 1-4,-3 3 22,1-1-20,-4 5 2,4-3 3,-1-2-5,-6 7-16,7-9 18,12 3-10,-16 0 16,-3 6-4,0 0 16,3-5-25,-3 5-3,4-6-17,-4 6 19,0 0 37,0 0-37,7-3-5,-7 3-33,0 0 42,0 0 30,0 0-30,0 0 5,0 0-19,0 0 16,11 8-2,-11-8-3,0 0-6,0 0-11,0 0 24,-4-14-6,4 14-2,0 0 3,0 0 21,0 0-24,0 0 8,0 0-6,0 0-6,0 0-5,0 0 13,0 0-3,0 0 1,0 0-2,0 0 37,0 0-42,0 0 13,0 0-12,0 0-3,0 0 47,0 0-40,0 0-9,0 0-7,0 0 18,0 0 34,0 0-42,0 0 3,0 0-30,0 0 32,0 0 22,0 0-23,0 0-3,0 0 3,0 0-3,0 0 14,0 0-16,0 0-1,0 0-5,0 0 12,0 0 4,0 0-3,0 0-5,0 0 3,0 0-1,0 0 4,0 0-4,0 0 3,0 0-49,0 0 52,0 0 0,0 0-4,0 0 9,0 0-35,0 0 34,0 0-6,0 0-30,0 0 40,0 0-11,0 0 2,0 0 6,0 0 18,0 0-28,0 0 31,0 0-30,0 0-6,0 0-2,0 0 8,0 0-2,0 0 3,0 0 8,0 0-10,0 0-1,0 0-1,0 0-2,0 0 7,0 0-22,0 0 32,0 0-6,0 0-3,0 0 0,0 0-5,0 0-3,0 0 12,0 0-13,0 0 10,0 0-42,0 0 37,0 0 5,0 0-15,0 0 9,0 0 16,0 0-26,0 0 18,0 0 8,0 0-18,0 0 17,0 0-14,0 0 3,0 0-20,0 0 15,0 0 10,0 0-10,0 0-7,0 0-15,0 0 31,0 0-8,0 0 3,0 0 6,0 0-32,0 0 28,0 0-2,0 0 0,0 0 6,0 0 47,0 0-63,0 0 0,0 0 0,0 0-6,0 0 52,0 0-45,0 0 3,0 0-21,0 0 25,0 0 59,0 0-65,0 0-1,0 0-35,0 0 36,0 0 60,0 0-67,0 0 5,0 0-21,0 0 23,0 0-3,0 0 7,0 0-7,0 0-27,0 0 36,0 0 3,0 0 3,0 0-5,0 0 45,0 0-47,0 0-6,0 0 3,0 0 8,0 0 52,0 0-60,0 0-13,0 0 16,0 0-4,0 0-33,0 0 44,0 0-13,0 0-19,0 0 32,0 0 19,0 0-26,0 0-1,0 0-41,0 0 46,0 0 37,0 0-40,0 0 5,0 0-13,0 0 9,2 26 1,-2-26-1,0 0-1,0 0 6,0 0-7,0 0-2,0 0 5,0 0 3,0 0-4,0 0 4,-7-29-8,7 29-1,0 0 18,0 0-34,0 0 25,0 0-9,0 0 0,0 0 10,0 0 13,0 0-22,0 0 3,0 0-12,0 0 17,0 0-31,0 0 28,0 0-7,0 0-26,0 0 36,0 0-10,0 0 4,0 0 10,0 0-34,0 0 27,0 0 7,0 0-9,0 0 3,0 0 1,0 0 1,0 0 4,0 0-2,0 0-3,0 0-9,0 0 4,0 0 5,0 0-7,0 0 10,0 0 0,0 0-7,0 0-3,0 0 2,0 0-2,0 0-8,0 0 16,0 0 1,0 0-6,0 0 9,0 0 28,0 0-42,0 0 1,0 0-22,0 0 25,0 0-1,0 0 2,0 0 5,0 0-24,0 0 14,0 0 18,0 0-20,0 0 9,0 0 33,0 0-36,0 0-1,0 0 3,0 0-5,0 0 26,0 0-23,0 0-9,0 0 7,0 0 10,0 0-34,0 0 30,0 0-4,0 0-4,0 0-4,0 0-45,0 0 66,0 0-6,0 0-1,0 0-6,0 0-9,0 0 12,0 0 2,0 0-27,0 0 26,0 0 21,0 0-19,0 0-5,0 0-13,0 0 22,0 0 8,0 0-15,0 0 2,0 0-44,0 0 48,0 0-4,0 0 5,0 0-6,0 0-46,0 0 52,0 0-7,0 0 1,0 0-1,0 0-15,0 0 19,0 0-4,0 0 1,0 0 13,0 0-2,0 0-9,0 0-6,0 0-3,0 0 2,0 0 19,0 0-15,0 0-4,0 0-20,0 0 27,0 0 24,0 0-27,0 0 4,0 0-45,0 0 37,0 0 26,0 0-23,0 0 0,0 0 39,0 0-44,0 0-6,0 0-1,0 0 5,0 0-11,0 0 9,0 0-1,0 0 1,0 0 12,0 0 6,0 0-15,0 0-4,0 0-2,0 0 1,0 0-26,0 0 29,0 0-1,0 0 7,0 0 1,0 0-10,0 0 4,0 0-2,0 0-5,0 0 8,0 0 6,0 0 0,0 0-4,0 0-5,0 0 4,0 0 29,0 0-29,0 0 4,0 0-37,0 0 37,-8 29 3,8-29-3,0 0 0,0 0-11,0 0 11,0 0-5,0 0 6,0 0-2,0 0-23,0 0 23,0 0 6,0 0-7,0 0 7,0 0 14,0 0-24,0 0 4,0 0 0,0 0 5,0 0 25,0 0-32,0 0-3,0 0-14,0 0 12,0 0 7,0 0 2,0 0-4,0 0-26,0 0 36,0 0 77,0 0-87,0 0 0,0 0 12,0 0-13,0 0 4,0 0-7,0 0 3,0 0 70,0 0-74,0 0-3,0 0 2,0 0-3,0 0-6,0 0 11,0 0 3,0 0 3,0 0-8,0 0 30,0 0-23,16-24-4,-16 24 1,0 0 1,0 0-29,0 0 38,0 0 1,0 0-28,0 0 31,0 0-15,0 0 8,0 0-2,0 0-24,0 0 26,0 0 42,0 0-41,0 0 1,0 0-15,0 0 8,0 0 2,0 0 0,0 0 2,0 0 27,0 0-30,0 0 13,0 0-16,0 0 5,0 0-16,0 0 18,0 0 5,0 0-8,0 0-4,0 0-4,0 0 8,0 0 0,0 0 13,0 0-11,0 0-12,0 0 13,0 0-4,0 0 7,0 0-3,0 0-31,0 0 29,0 0 2,0 0-29,0 0 27,0 0 36,0 0-31,0 0-7,0 0-13,0 0 13,0 0 8,0 0-4,0 0-4,0 0 4,0 0-5,0 0 7,0 0-2,0 0 3,0 0 10,0 0-16,0 0-2,0 0-3,0 0 1,0 0-19,0 0 17,0 0 10,0 0 5,0 0-5,0 0-26,0 0 23,0 0 3,0 0-6,0 0 15,0 0-35,0 0 31,0 0-2,0 0-43,0 0 46,0 0 25,0 0-33,0 0 1,0 0-25,0 0 29,0 0 10,0 0-18,0 0 1,0 0 13,0 0-10,0 0-2,0 0-2,0 0 5,0 0-8,0 0 10,0 0-10,0 0 7,0 0 1,0 0-25,0 0 28,0 0-10,0 0 4,0 0 9,0 0 11,0 0-21,0 0 1,0 0 3,0 0 2,0 0-35,0 0 35,0 0-4,0 0-4,0 0 7,0 0 9,0 0-16,0 0 7,0 0-21,0 0 20,0 0 7,0 0-10,0 0-3,0 0-11,0 0 17,0 0 8,0 0-8,0 0 6,0 0 47,0 0-64,0-5 13,0 5-8,0 0 6,0 0-28,0 0 22,0 0-3,0 0-2,0 0 9,0 0-18,0 0 3,0 0 13,0 0 3,0 0-5,0 0-14,0 0 18,0 0 2,0 0-6,0 0 7,0 0 35,0 0-39,0 0-2,0 0-22,0 0 27,0 0 68,0 0-75,0 0 4,0 0-11,0 0 9,0 0 3,0 0-4,0 0-6,0 0 32,0 0-19,0 0-13,0 0 1,0 0 0,0 0-6,0 0 13,0 0 2,0 0-3,0 0 4,0 0 24,0 0-31,0 0 9,0 0-4,0 0-8,0 0-19,0 0 29,0 0 0,0 0-4,0 0-5,0 0-21,0 0 31,0 0 2,0 0-18,0 0 13,0 0 2,0 0-1,0 0 1,0 0 7,0 0-8,0 0 21,0 0-25,0 0 5,0 0 1,0 0-6,-1 19-1,1-19 3,0 0-13,0 0 92,0 0-83,0 0-1,0 0 0,0 0 3,0 0-36,0 0 38,0 0 1,0 0-2,0 0 5,0 0-20,0 0 12,0 0 5,0 0 3,0 0 5,0 0-56,0 0 52,0 0-5,0 0-22,0 0 32,0 0 21,0 0-26,0 0-6,0 0-30,0 0 37,0 0 21,0 0-19,-7-21 3,7 21 7,0 0-14,0 0 5,0 0-7,0 0-2,0 0-31,0 0 36,0 0-4,0 0 5,0 0-3,0 0-13,0 0 12,0 0 6,0 0-6,0 0 2,0 0-3,0 0 2,0 0 5,0 0-7,0 0 3,0 0 13,0 0-19,0 0 4,0 0-26,0 0 27,0 0 12,0 0-14,0 0 9,0 0-17,0 0 6,0 0 25,0 0-22,0 0 4,0 0-35,0 0 32,2 24-1,-2-24 3,0 0-4,0 0-41,0 0 46,0 0-8,0 0 8,0 0-3,0 0 32,0 0-34,0 0-9,0 0 11,0 0 2,0 0 37,0 0-46,0 0 1,0 0 2,0 0-1,0 0 45,0 0-52,0 0-5,0 0-7,0 0 20,0 0-16,0 0 15,0 0 0,0 0-5,0 0 9,0 0 40,0 0-47,0 0 3,0 0-22,0 0 30,0 0 8,0 0-17,0 0-1,0 0 11,0 0-7,0 0-4,0 0 4,0 0-3,0 0-44,0 0 55,-2-22-7,2 22 11,0 0-5,0 0 3,0 0-7,0 0-3,0 0 2,0 0 0,0 0 55,0 0-61,0 0-5,0 0-1,0 0 9,0 0-10,0 0 13,0 0-2,0 0-37,0 0 48,0 0 10,0 0-16,0 0 1,0 0 20,0 0-24,0 0 1,0 0-5,0 0 8,0 0-16,0 0 9,0 0 4,0 0-2,0 0-3,0 0 34,0 0-36,0 0 12,0 0-14,0 0 3,0 0 8,0 0-30,0 0-19,0 0-13,0 0-25,0 0-23,0 0-20,0 0-15,0 0-35,0 0-2,0 0-18,0 0-17,0 0-17,0 0-194,0 0-460,0 0 204</inkml:trace>
  <inkml:trace contextRef="#ctx0" brushRef="#br0" timeOffset="624742.3979">460 10483 18,'0'0'130,"0"0"-10,0 0 7,0 0-37,0 0-1,0 0-16,0 0 1,0 0 1,0 0-12,0 0-5,0 0-35,0 0 49,0 0 11,0 0-23,0 0-8,0 0-20,0 0 25,0 0-13,0 0-2,0 0 12,0 0-9,0 0-2,0 0-11,0 0-3,0 0 4,0 0-4,0 0-2,0 0-6,0 0-2,0 0 9,0 0 1,0 0-9,0 0-1,0 0-8,0 0 4,0 0 15,0 0-22,0 0 1,0 0-54,0 0 53,0 0 23,0 0-22,0 0 3,0 0-24,0 0 18,0 0-3,0 0 1,0 0 0,0 0 10,0 0-10,0 0-2,0 0 1,0 0-1,0 0-15,0 0 12,0 0 5,0 0-6,0 0 1,0 0 4,0 0 5,0 0-8,0 0-7,0 0 10,0 0 10,0 0-11,0 0 0,0 0-10,0 0 5,0 0 20,0 0-17,0 0 6,0 0-27,0 0 25,0 0 4,0 0-5,0 0-3,0 0 24,0 0-22,0 0 0,0 0-2,0 0 0,0 0 8,0 0-13,0 0 5,0 0-1,0 0 4,0 0 24,0 0-26,0 0 9,0 0-22,0 0 21,0 0 38,0 0-27,0 0 20,0 0-40,0 0 57,0 0 32,0 0-17,0 0 10,0 0 1,0 0 1,0 0 4,0 0 2,0 0-3,0 0-19,0 0 26,0 0-8,0 0-10,0 0-7,0 0 13,0 0-27,0 0 5,0 0-9,0 0-3,-14-16 37,14 16-37,0 0-8,0 0-12,0 0 9,0 0-16,0 0 2,0 0 3,0 0-1,0 0-12,0 0 22,0 0-33,0 0 9,0 0-26,0 0 21,0 0 2,0 0 2,0 0 1,11 59-21,-5-35 21,1-10-6,-3 11 6,0-8 0,-4 3-14,3 5 10,8 6-2,-9-19-5,-1 1 8,-1-13-6,0 18 0,2-1 4,-2-17-24,0 0 25,6 14-10,-6-14 10,0 0-1,0 0-32,0 0 36,0 0 6,0 0 0,0 0-7,0 0 83,0 0-69,6 12 0,-6-12 10,0 0 11,0 0-34,24-36 29,12 5 4,-24 16-7,2-4-19,0-3-33,6 0 43,8 6 1,-8-6-1,3-1 5,-1 0-21,1-2 16,0 8-12,-3-8-31,1 5 42,2 0 21,-6 3-45,-2 0 1,-3 5-31,0 4 43,-5 6-1,-1-5-10,1-2 1,-3 4 40,0 2-35,-1-5-11,1 7 6,-1-4 1,-3 5 28,0 0-31,13 2-3,-13-2 3,0 0 1,0-6-19,0 6 17,4-6 7,-4 6-18,0 0 16,0 0-1,3-2-8,-3 2 10,0 0 21,0 0-24,0 0 18,0 0-18,-3-8-1,3 8 8,0 0-16,0 0 2,0 0-2,0 0-4,0 0-1,0 0 7,0 0 5,0 0-4,0 0-2,0 0 26,0 0-20,0 0 4,0 0-11,0 0 7,0 0-9,0 0 6,0 0 0,0 0-39,0 0 48,0 0 15,0 0-23,0 0 3,0 0-57,0 0 59,0 0 3,0 0-7,0 0 1,0 0-6,0 0 3,-3 21-1,3-21 1,0 0 8,0 0-10,0 0 0,0 0 5,0 0-6,0 0-2,0 0 7,0 0 4,0 0-7,0 0 4,0 0-1,0 0-23,0 0 27,0 0-4,0 0-35,0 0 40,0 0 12,0 0-22,0 0 5,0 0 15,0 0-11,0 0-4,0 0-3,0 0 0,0 0 22,0 0-23,0 0 7,0 0-11,0 0 13,0 0 2,0 0-15,0 0 11,0 0-5,0 0-8,0 0 5,0 0-2,0 0 7,0 0-52,0 0 52,0 0 55,0 0-62,0 0 3,0 0-30,0 0 33,0 0 4,0 0-3,0 0-4,0 0-7,0 0 14,0 0-8,0 0 9,0 0-8,0 0-51,0 0 62,6-15-6,-6 15 1,0 0 2,0 0 35,0 0-42,0 0 10,0 0-22,0 0 13,0 0 13,0 0-22,0 0 17,0 0 15,0 0-27,0 0 16,0 0-13,0 0 7,0 0 19,0 0-19,0 0-15,0 0 7,0 0-4,0 0-8,0 0 16,0 0-4,0 0 7,0 0-7,0 0 46,0 0-58,-4 16 11,4-16-6,0 0 5,0 0 23,0 0-26,1 9-3,-1-9-5,0 0 8,0 0 38,0 0-38,0 0-1,0 0 24,0 0-22,0 0-5,0 0 5,0 0 3,0 0-23,0 0 23,0 0 3,0 0 0,0 0-6,-3-16 10,3 16-4,0 0-1,0 0 4,0 0-8,0 0 26,0 0-20,10-10-5,-10 10-14,0 0 18,0 0-12,0 0 16,0 0 4,0 0-62,0 0 60,0 0 12,0 0-5,0 0-8,0 0-40,0 0 39,-10 16-1,10-16-1,0-18 8,0 18-33,0 0 27,0 0 3,0 0-6,0 0-2,0 0 14,0 0-14,13 10-5,-13-10 13,0 0 0,0 0 7,0 0-18,0 0 4,0 0-21,0 0 24,0 0 52,0 0-59,0 0 6,0 0-25,0 0 25,0 0-2,0 0-4,0 0 4,0 0-17,0 0 14,0 0 3,0 0-2,0 0-13,0 0 14,0 0-1,0 0 2,0 0-9,0 0 7,0 0-48,0 0 55,0 0 6,0 0-19,0 0 16,0 0 8,0 0-15,0 0-13,0 0-18,0 0 25,0 0 20,0 0-9,0 0 2,0 0-26,0 0 25,0 0-8,0 0 4,0 0-5,0 0 42,0 0-43,0 0 2,0 0-6,0 0-1,0 0 41,0 0-40,0 0 14,0 0-9,0 0-10,0 0 8,0 0 0,0 0 0,0 0-23,0 0 22,0 0 41,0 0-37,0 0 1,0 0 25,0 0-26,0 0 0,0 0 0,0 0 9,0 0 36,0 0-49,-11 5 9,11-5-14,0 0 5,0 0-30,0 0 36,0 0 1,0 0-3,0 0 0,-8-8-6,8 8 5,15 11-1,-15-11 7,0 0-8,0 0 5,0 0-2,0 0-1,0 0-47,0 0 65,0 0 4,0 0-19,0 0-4,0 0-16,0 0 24,0 0 2,0 0-9,1-15 9,-1 15-55,0 0 55,0 0 3,0 0 1,0 0-14,0 0-9,0 0 6,0 0 13,0 0 4,0 0-13,0 0-20,0 0 29,0 0-1,0 0-3,0 0-3,0 0-12,0 0 19,0 0 6,0 0-45,0 0 33,0 0 5,0 0-8,0 0 15,0 0-40,0 0 44,0 0-20,0 0 3,0 0 11,0 0-43,0 0 35,0 0 0,0 0-3,0 0 9,0 0-30,0 0 31,10-1-6,-10 1 0,0 0 4,0 0 12,0 0-15,0 0-7,0 0 4,0 0 1,0 0 42,0 0-48,0 0 9,0 0 28,0 0-36,-18 7-2,18-7 5,0 0-10,0 0 35,0 0-39,0 0 3,0 0 5,0 0-2,0 0-49,0 0 54,0 0 7,0 0-8,0 0 1,0 0 17,0 0-8,0 0-7,0 0-1,0 0 10,0 0 2,0 0-16,0 0-1,0 0-46,0 0 54,0 0 13,0 0-17,-6-8 10,6 8-41,0 0 41,0 0 4,0 0-10,0 0 4,0 0-7,0 0-1,0 0 4,0 0-1,0 0 5,0 0-49,0 0 50,0 0-12,0 0 12,0 0-8,0 0 34,0 0-35,14 11 13,-14-11-27,0 0 16,0 0 23,0 0-24,0 0-8,0 0 36,0 0-37,0 0 17,0 0-6,0 0-10,0 0 14,0 0-3,0 0-4,0 0 5,0 0-6,0 0 7,0 0-8,0-14 7,0 14-12,0 0 5,0 0-26,0 0 31,0 0 0,0 0-14,0 0 14,0 0 48,0 0-46,0 0 0,0 0 20,0 0-34,0 0 0,0 0 10,0 16 0,0-16-39,0 0 42,-4 8-3,4-8 1,0 0 1,0 0 7,0 0-6,0 0-6,0 0-1,0 0 2,0 0 19,0 0-21,0 0-7,0 0 4,0 0 2,-13-7 3,13 7 12,0 0-3,0 0-5,0 0-5,0 0-51,0 0 56,0 0 7,0 0 18,0 0-12,0 0-6,0 0-11,0 0 7,0 0-11,0 0 8,13 7-1,-13-7 2,0 0-4,0 0 13,0 0-13,0 0-7,0 0 8,0 0-1,-10-10-33,10 10 41,0 0-6,0 0 3,0 0 3,0 0 14,0 0-18,0 0 2,0 0-52,0 0 55,0 0 34,0 0-41,13 10-3,-13-10-23,0 0 24,0 0 33,0 0-33,-9-17-6,9 17 21,0 0-11,0 0-1,0 0 3,0 0 0,0 0 30,0 0-43,0 0-5,0 0 12,0 0-4,0 0 45,0 0-50,0 0 9,0 0-11,0 0 3,0 0 46,0 0-39,0 0-1,0 0-14,0 0 18,0 0 23,0 0-24,0 0-12,0 0 44,0 0-38,0 0 5,0 0-8,0 0 6,0 0 12,0 0-22,0 0 0,0 0-2,0 0 12,0 0 30,0 0-40,0 0 3,0 0-1,0 0 1,0 0-40,0 0 46,0 0-7,0 0 5,0 0 1,0 0-42,0 0 44,0 0 4,0 0-33,0 0 46,0 0 37,0 0-46,0 0-4,0 0 6,0 0-5,0 0-2,0 0-3,0 0 5,0 0-39,0 0 35,0 0 0,0 0 10,0 0-1,0 0 10,0 0-16,0 0-2,0 0 0,0 0 3,0 0-33,0 0 37,0 0 0,0 0-7,0 0-9,0 0-15,0 0 36,0 0-7,0 0-50,0 0 60,0 0 37,0 0-47,0 0 1,0 0 39,0 0-43,0 0 3,0 0-4,0 0-4,0 0-28,0 0 38,0 0 3,0 0-6,0 0-4,0 0 7,0 0-4,10-12-2,-10 12 10,0 0-7,0 0 8,0 0-13,0 0 7,0 0-28,0 0 24,0 0 17,0 0-22,-10 22-6,10-22-30,0 0 48,0 0 41,0 0-49,0 0 0,0 0 13,0 0-13,0 0 3,0 0-5,0 0-3,0 0 19,0 0-19,0 0 0,0 0 6,0 0-4,0 0 66,0 0-75,0 0 4,0 0 3,0 0-2,0 0-29,0 0 37,0 0-12,0 0-10,0 0 6,0 0 19,0 0-44,0 0-1,0 0-28,0 0 23,0 0 13,0 0-32,0 0-8,0 0-9,0 0-1,0 0-1,0 0-1,6-19 7,-6 19-21,0 0 35,0 0 1,0 0 10,0 0 0,0 0 16,0 0-6,0 0 5,0 0 3,0 0 5,0 0-8,0 0 16,0 0-5,0 0 2,0 0 12,0 0 32,0 0-33,0 0-3,0 0-15,0 0 23,0 0 12,0 0-12,0 0 1,3 11-7,-3-11 9,0 0 0,0 0 4,0 0 0,0 0 14,0 0-13,0 0-2,0 0 6,0 0-4,0 0 18,0 0-17,0 0-4,0 0 5,0 0-2,0 0-18,0 0 27,10 2-8,-10-2-21,0 0 25,0 0-5,0 0 9,0 0-7,0 0-1,0 0 5,0 0 41,0 0-45,0 0 2,0 0 16,0 0-18,0 0-1,0 0 2,0 0 4,0 0-22,0 0 22,0 0 1,0 0-2,0 0 4,0 0 12,0 0-16,0 0 1,0 0-2,0 0 0,0 0-13,0 0 16,0 0 0,0 0-4,0 0 6,0 0 18,0 0-17,0 0-5,0 0-37,0 0 48,0 0 8,0 0-18,0 0-2,0 0-6,0 0 5,0 0 16,0 0-13,0 0-7,0 0 10,0 0-7,0 0-1,0 0 0,0 0-1,0 0 5,0 0-3,0 0-3,0 0 7,0 0-2,0 0 3,0 0-4,0 0 0,0 0 0,0 0-2,0 0 2,0 0 1,0 0-3,0 0 0,0 0 3,0 0-12,0 0 12,0 0 5,0 0-16,0 0 18,0 0 14,0 0-17,0 0 4,0 0-7,0 0 2,0 0 5,0 0-6,0 0 0,0 0-26,0 0 28,0 0 0,0 0-3,0 0 3,0 0-10,0 0 4,0 0 3,0 0 0,0 0-6,0 0 10,0 0-6,0 4-2,0-4 3,0 0-3,0 0 17,0 0-18,0 0-1,0 0-16,0 0 26,0 0 10,0 0-18,0 0 0,0 0-33,0 0 38,0 0 38,0 0-45,0 0 2,0 0-1,0 0-1,-12 2 2,12-2 2,0 0-1,0 0 20,0 0-25,0 0 6,0 0 1,0 0-4,0 0 10,0 0-9,6 8 3,-6-8-4,0 0 7,0 0 9,0 0-13,0 0-5,0 0-2,0 0 7,4-14 1,-4 14-3,0 0-7,0 0-17,0 0 27,0 0 19,0 0-22,0 0-3,0 0-9,0 0 16,0 0 0,0 0-3,-7-6 0,7 6 52,0 0-58,0 0-1,0 0 3,0-10 7,0 10-16,0 0 9,0 0 0,0 0 1,0 0 0,0 0 15,0 0-16,0 0 2,0 0-3,0 0 2,0 0 32,0 0-31,0 0-4,0 0-17,0 0 21,0 0 33,0 0-40,0 0 1,0 0-15,0 0 21,0 0 27,0 0-30,0 0 3,0 0-3,0 0-2,7 19 4,-7-19-1,0 0 0,0 0-12,0 0 16,0 0-2,0 0 0,0 0-1,0 0 22,0 0-24,0 0-3,0 0 5,0 0 2,0 0 15,0 0-18,0 0 3,0 0-7,0 0 3,0 0 3,0 0-1,0 0 2,0 0-40,0 0 43,0 0 20,0 0-21,0 0 0,0 0-9,0 0 11,-8 3 6,8-3-5,0 0 3,0 0-14,0 0 7,0 0-3,0 0 3,0 0 1,0 0-6,0 0 4,0 0-3,0 0 4,0 0-3,0 0-1,0 0 4,0 0 0,0 0-2,0 0 1,0 0 10,0 0-12,0 0 3,0 0-7,0 0 7,0 0 29,0 0-34,0 0 2,0 0 4,0 0-5,0 0 20,0 0-21,0 0 1,0 0-16,0 0 19,0 0 1,0 0-1,0 0 1,0 0-3,0 0 2,0 0-6,0 0 9,0 0-4,0 0-5,0 0 4,0 0 3,0 0-2,0 0 1,0 0-5,0 0 7,0 0-1,0 0-4,0 0 7,0 0-14,0 0 11,0 0 1,0 0-21,0 0 26,0 0 8,0 0-13,0 0-2,0 0-16,0 0 24,0 0 11,0 0-16,0 0 7,0 0-16,0 0 14,0 0 0,0 0-3,0 0 2,0 0-13,0 0 14,0 0 1,0 0-2,0 0 1,-7-12 8,7 12-10,0 0-3,0 0 2,0 0-2,0 0 35,0 0-40,0 0 2,0 0-8,0 0 11,21 0 2,-21 0-6,0 0 0,0 0-28,0 0 34,0 0 36,0 0-42,0 0-1,0 0 3,0 0-4,0 0 3,0 0 0,0 0-2,0 0 9,0 0-9,0 0-1,0 0 0,0 0 0,0 0 11,0 0-8,0 0 4,0 0-6,0 0-1,0 0 17,0 0-17,0 0-3,0 0 10,0 0-10,0 0 15,0 0-12,0 0 3,0 0-12,0 0 10,0 0 25,0 0-27,0 0 1,0 0-14,0 0 15,-4 10 16,4-10-5,0 0-14,0 0 27,0 0-28,0 0 3,0 0-3,0 0 5,0 0-1,0 0 0,0 0 0,0 0 1,0 0 5,-13-10 14,13 10-20,0 0-2,0 0-2,0 0 2,0 0 3,0 0-2,0 0 7,0 0-14,0 0 14,0 0-1,0 0-4,0 0-1,0 0-17,0 0 18,0 0 36,0 0-39,0 0 3,0 0 17,0 0-22,0 0 2,0 0-1,0 0-2,0 0-6,0 0 11,0 0-4,0 0 4,0 0-3,0 0 29,0 0-25,0 0-7,0 0 6,0 0-2,0 0-1,0 0 4,0 0 5,0 0-4,0 0-8,0 0 20,0 0-13,0 0-1,0 0 3,0 0-3,0 0 19,0 0-22,0 0-3,0 0-9,0 0 22,0 0 10,0 0-18,0 0 1,0 0 0,0 0-1,0 0 1,0 0-4,0 0 2,0 0 2,0 0-17,0 0-7,0 0-6,0 0-12,0 0 0,0 0-47,0 0-24,0 0-23,0 0-29,0 0-69,0 0-194,0 0-464,-6 20 206</inkml:trace>
  <inkml:trace contextRef="#ctx0" brushRef="#br0" timeOffset="629902.1734">291 12642 2361,'0'0'-98,"0"0"66,0 0 25,0 0 75,0 0-13,0 0-3,0 0 1,0 0-16,0 0 11,-20-26 4,20 26-2,0 0-8,0 0 10,0 0-22,0 0-9,0 0-5,0 0-23,0 0-42,0 0-16,0 0-49,0 0-51,0 0-235,0-20-434,0 20 192</inkml:trace>
  <inkml:trace contextRef="#ctx0" brushRef="#br0" timeOffset="630949.1449">309 12264 149,'0'0'180,"0"0"-4,-4-21-7,4 21-7,0 0 3,0 0-15,0 0-5,0 0-8,0 0-10,0 0-9,0 0-33,0 0 12,0 0 12,0 0-35,0 0-5,0 0-2,0 0-14,0 0 20,0 0-27,0 0-4,0 0-8,0 0 3,-3 74-6,6-54-2,1-10-3,-1 14-1,-3-7-4,10 3-4,-10-9-1,0-11-5,-1 22-9,1-22 11,15 31-2,-15-23 0,0-8 0,0 0 3,0 0-7,10 21-1,-10-21-3,0 0 1,0 0 4,0 0 1,-4 14 8,4-14 4,0 0 15,0 0 30,0 0-22,0 0 0,0 0-24,0 0 25,0 0 20,0 0-28,0 0-8,43-49 13,-26 24-15,0-2-4,14-4 0,-3-5-5,-8 11 2,8-6 0,-14 7 1,9 2-5,-2-1-9,-10 2-6,10 5 10,16-11 4,-23 16-1,-5 3-4,-8 2 44,6 2-49,4 4 3,-6-3-2,-3-2 1,3 3 8,-5 2-4,5-7-1,-5 7-8,0 0 8,0 0-2,3-7-2,-3 7-2,0 0-21,0 0 27,4-1 15,-4 1-19,0 0 2,0 0-17,0 0 10,0 0 11,0 0-5,3-7-4,-3 7-29,0 0 32,0 0-2,0 0 2,0 0-4,0 0-4,0 0 8,0 0 0,0 0-1,0 0 2,0 0-15,0 0 13,0 0-7,0 0 8,0 0-10,0 0 24,0 0-17,0 0 3,0 0-8,0 0 4,11 3 15,-11-3-17,0 0-2,0 0-8,0 0 14,9-3 2,-9 3-2,0 0-5,0 0 10,0 0-7,0 0 17,0 0-21,0 0 7,0 0-36,0 0 35,0 0-1,0 0-4,0 0 3,0 0 20,0 0-21,0 0-4,0 0 3,0 0 0,0 0 36,0 0-36,0 0 11,0 0-15,0 0 1,0 0-15,0 0 15,-13 15-1,13-15 3,0 0 4,0 0-14,0 0 10,0 0-4,0 0 2,0 0 6,0 0 32,0 0-37,0 0 1,0 0-9,0 0 9,0 0 24,0 0-27,0 0 12,0 0 7,0 0-21,0 0 1,0 0 4,0 0-6,0 0-7,0 0 10,-3-18 3,3 18 0,0 0 2,0 0 19,0 0-23,0 0 3,0 0-5,0 0 1,0 0 21,0 0-23,0 0-2,0 0 3,0 0 2,0 0 25,0 0-19,0 0-16,0 0-4,0 0-8,0 0-5,0 0-22,0 0-18,0 0-56,0 0-13,0 0-38,0 0-69,0 0-233,0 0-518,-8-6 230</inkml:trace>
  <inkml:trace contextRef="#ctx0" brushRef="#br0" timeOffset="648905.7108">3621 12692 126,'-11'0'191,"9"0"-15,2 0-13,0 0-6,0 0-17,0 0-19,0 0-28,0-8-2,0 8-36,0 0 42,0 0-6,13 6 0,-2-14-3,2 8-23,2 1 5,-5 2-5,11-3-15,-4 3 1,-2-2 11,1 3-20,4-5-4,-6 5-13,0-1 6,0 0 7,-1 1-32,1 1-13,-1-1-6,-5 0-42,6 9-18,-7-12-11,0-4-15,-1 5 5,-2-1-35,-4-1 5,4 2 4,-1 0-21,-3-2-73,-7 6-233,3 1 103</inkml:trace>
  <inkml:trace contextRef="#ctx0" brushRef="#br0" timeOffset="649739.3563">3645 12814 65,'-13'2'122,"-1"0"14,1 1-20,6-3 11,7 5-6,-8-5-2,4 1-3,-5 0 6,6 1-21,3-2-6,0 0-21,0 0 38,0 0 16,16 2-17,-2-6-3,7 6-12,0-2-6,-4 0-11,7 0-8,1 0-8,-2 0 8,-2 0-19,2 5-8,-8-3-11,-2 0 2,9 1-18,-12-2-7,-3 0-17,-1-1-26,-1 3-18,-6 0 4,5-3-25,-4 0-10,0 0-57,0 0 24,-3 7-17,3-7-3,0 0-3,-23-1 18,14 1-13,1 3-72,-5-5-223,-4 0 99,-4 0 850,4 1-582,-3 5 25,-1-5-22,-1 1 64,-7 4 57,15-4-20,2 6-16,3-7-1,2 1 43,-1 2-3,2-3-3,6 1-5,-11-1 18,11 1-10,4 8 9,-4-8 16,10-1 13,-4 4-10,16-5 6,5 9 1,12-7-16,5 0 0,-16 5-5,17 0-14,-3-8-4,1 5-44,-4 3-4,-11 0-30,-2-4-47,0-4-59,-3 5-207,-2 0-356,0 6 158</inkml:trace>
  <inkml:trace contextRef="#ctx0" brushRef="#br0" timeOffset="653075.2169">15879 5162 61,'-3'-7'119,"6"2"-6,-3-2 3,2 2 26,0 1-38,1-4-5,-3 6-16,0-2 4,0 4 8,3-6-16,-3 6-16,4-2-1,-4-1-11,0 3 0,0 0-14,0 0-3,0-5 11,0 5-19,0 0-4,3-1-5,-3 1 3,0 0-16,0 0 16,0 0 1,0 0-13,0 0 15,0 0 11,0 0-12,-3-8 9,3 8-1,0 0-6,0 0 6,0 0-2,0 0 9,0 0-27,-4 0 29,4 0 5,0 0-10,0 0 0,0 0-23,0 0 26,0 0-3,0 0-4,0 0-2,0 0-2,0 0-1,0 0 0,0 0 1,0 0-5,0 0-3,0 0-2,0 0-5,0 0 13,0 0-16,0 0 5,0 0-9,0 0 2,0 0 8,0 0-13,10 7 2,-10-7-10,0 0 7,0 0 9,0 0-4,0 0-2,0 0-31,0 0 27,0 0 2,0 0-6,0 0 3,0 0 14,0 0-15,0 0-3,0 0 1,0 0 4,0 0-6,0 0 4,0 0 0,0 0-23,0 0 31,0 7 5,0-7-8,0 0-1,0 0-6,0 0 22,0 0-18,0 0-10,0 0-12,0 0-36,0 0-14,0 0-23,0 0-31,0 0-11,0 0-14,0 0-126,4 0-300,-4 0 133</inkml:trace>
  <inkml:trace contextRef="#ctx0" brushRef="#br0" timeOffset="653975.2402">15969 5059 48,'-3'-6'132,"-3"2"11,3-3-13,3 0 4,-3 3-3,0-3 6,-1 1 9,2 3-21,1-5 2,-2 5-2,3-1 3,0 4 2,0 0-4,-4-12-6,1 10-20,3-1 7,0 3-7,-3-2-6,3 2-6,0 0-7,-4-2-15,4-3-5,0 5-11,0 0-3,0 0-18,0 0 10,0 0-9,0 0-28,0 0 21,3 14-3,-2-10-2,-1-4 0,5 6-10,0 3 16,3 4-2,0 1 2,1 1 3,1-3-6,8 5 9,2 4 0,0-4-4,0 3-1,1-2 15,0 0-17,0-8-6,0 9-8,1 0 5,-8 8 9,8-10-9,-1-1-1,0 0 6,-1-3-14,0 2 9,-6-5-6,-3-4 4,1 3 11,3-4-19,-3 5 1,-2-5-1,-4 0 1,-2-1-13,-1 0 13,2-5 1,0 3-14,-2 3 14,1-1 22,0-1-24,-1-3-4,-3 0-5,4 3 0,-4-1-1,0-2-3,3-9-24,-3 9-9,0 0-6,0 0-13,0 0-13,0 0-21,0 0-9,0 0-54,0 0-31,-8-5-23,5 1-178,-4 0-422,-1-1 187</inkml:trace>
  <inkml:trace contextRef="#ctx0" brushRef="#br0" timeOffset="654044.4311">16003 5087 123,'-6'-4'186,"4"-1"-7,-2-5-9,-1 8-15,3-3 2,2 5-8,-1-2-2,-1 0-8,-1-2-7,3 4-19,-2-5-13,0 2-14,2 3-5,0 0-8,0 0-15,0 0-6,0 0 2,0 0-21,0 0 11,0 0-2,0 0 5,7 8-8,-2 0 19,3 1 8,-2-1 2,6 6 6,0-2 8,8 5-2,5-3-3,-1 4-1,10 6-1,-1 0-11,3-2 1,-5 1-3,-4-6-20,7 5 9,-10-3 23,1-1-29,10 9-6,-11-12 3,2 1-12,7 11-6,-9-13 2,-3-5-7,-9 2-15,10-2 5,1 8 1,-8-12-2,-5 7-2,-1-10-3,-1 4-7,0-5-8,-2 4-12,-2-4 11,1 1 20,-1 0-31,-3 3-5,3-5 0,-4 0-8,3 8-9,-3-8-17,0-14-25,0 14-12,0 0-31,0 0-15,0 0-17,-8-6-23,2 0-28,1 0-176,-4-10-422,-1 10 187</inkml:trace>
  <inkml:trace contextRef="#ctx0" brushRef="#br0" timeOffset="654879.384">16196 5131 158,'-10'-6'185,"3"-1"2,-1 3-10,2 2 0,1-1-11,0 1-9,3-9-16,0 10-18,-2 1-12,4 0-18,-3-4-8,3 4-13,0 0 2,0 0-7,0 0 5,9 13 0,-4-6 11,0 3 5,6 0-9,4 9-1,-1-7 5,3 3-10,6 7 1,-4-5-4,3-13 2,1 17-12,1 0 7,13 5-1,-12-10-8,0-2-4,1 2 4,11 3-13,2-1-2,-12-4-6,-2-4 8,3-1-1,-2 1-22,0 4 3,-2-6-12,-1 1 7,4-4 14,-12 0-20,-1-2-8,-1 2 7,-3-4-18,4 5-6,-7-2-3,-3-8-4,0 8 4,1-4-7,0 1-5,-5-1-9,3 1-15,-3-1-34,0 0-6,0-8-25,0 8-32,0 0-22,-10-5 17,6 1-55,-3 4-30,-3-5-121,-4-3-387,-6 8 170</inkml:trace>
  <inkml:trace contextRef="#ctx0" brushRef="#br0" timeOffset="654956.4377">16331 5263 87,'-4'-6'205,"3"6"-22,1 0-12,0 0-18,0 0-1,7-3 3,-7 3 2,20 7 2,-5-2-5,6 0-7,2 5-13,-1 0-32,2-1 16,-6 4-7,6-6-16,0 4-8,-1-2-16,-2 0 0,2-2-5,-2 3-5,-7-3-9,1 2-14,-1 0 5,6-2-8,-9-1-14,-1-1 0,-6-1 7,5 0-17,-5 3 0,1-7-24,0 4 24,0-3 9,-3 0-20,2 7-1,-2-8-1,-2 0-10,5 4-8,-5-4-9,0 0-16,0 0-15,0 0-19,0 0-12,0 0-27,0 0-22,0 0-7,-3-14-55,3 14-127,-8-4-356,5 1 158</inkml:trace>
  <inkml:trace contextRef="#ctx0" brushRef="#br0" timeOffset="658671.0385">171 13551 23,'0'0'205,"0"0"-6,0 0 0,0 0-17,0 0-11,0 0-9,0-30-1,0 30 0,0 0-9,0 0-12,0 0-17,0 0 0,0 0-14,0 0-22,7-11 0,-7 11-13,0 0-6,0 0-4,0 0-4,0 0 1,0 0-2,0 0 5,13 44-17,-9-27 10,-1 0-4,-3-17-30,7 21 28,-7-21-3,2 27-6,3-13-4,-5-14 19,4 13-29,-4-13 4,3 19-8,-3-19-1,0 0 11,7 9-9,-7-9 1,0 0 5,0 0 2,0 0 14,0 0-12,0 0 5,6 13-1,-6-13 8,0 0 9,0 0 2,0 0 5,0 0-5,42-29 0,-38 14-21,20-6 3,16-6 5,-11-2-8,2-3-5,-11 8-23,11-5 25,-6 10 0,-5-1-1,1 5-7,-8 4-12,-2-1 12,2 3-12,-5 1-21,-1 1 28,0-1 16,-2 6-17,0-2 2,-5 4 20,7-5-33,-7 5 30,3-3-37,-3 3 3,0 0 16,0 0-18,0 0 1,11 0-3,-11 0 0,0-8 46,0 8-41,0 0-9,0 0 5,0 0 0,0 0 31,0 0-39,3-2 9,-3 2-3,0 0-9,0 0-17,0 0 16,0 0 10,0 0-1,0 0 1,0 0 28,0 0-33,0 0 8,0 0-29,0 0 32,0 0 31,0 0-37,0 0 2,0 0-1,0 0-11,0 0-26,0 0 30,0 0-22,0 0 46,0 0-21,0 0 16,0 0-20,0 0-13,0 0-7,0 0 20,0 0 15,0 0-13,0 0 1,0 0 12,0 0-22,0 0 2,0 0 3,0 0-7,0 0-33,0 0 39,4-7 1,-4 7-5,0 0 0,0 0 31,0 0-46,0 0-7,0 0-15,0 0-10,0 0-33,0 0-20,0 0-28,0 0-34,0 0-24,6-1-46,-6 1-32,0 0-211,0 0-528,0 0 233</inkml:trace>
  <inkml:trace contextRef="#ctx0" brushRef="#br0" timeOffset="660888.3134">22537 2585 2905,'-73'8'33,"44"-8"-105,6 9 58,10-1-7,-1 1 26,10-1-12,0-8-8,2 9 24,-2-4-14,8 2 47,-7-1-48,6 3 8,-3-5-15,0 1 25,6 12 8,-6-14-1,0-3 10,0 0 18,0 0-4,21 0 8,-14 2-5,3-15 0,3 14-6,2-3 32,9-14-9,-2 12-2,3-5-8,-6-3 18,11-3-32,29-33-2,-31 33-4,-7 0-7,6-1 45,-6-1-53,15-27-2,-17 32-8,-2-2-2,4 4-6,-9 0 3,-5 10-6,0-4-24,-2-1 16,-2 0 2,1 0-30,-1 3-22,-3 2-37,4-6-15,3 4-22,-7 2-14,-2-8-8,2 8-55,0 0 16,-12 23-22,1-19-174,-6-23-422,-3 34 186</inkml:trace>
  <inkml:trace contextRef="#ctx0" brushRef="#br0" timeOffset="661709.552">22244 2463 2432,'0'11'114,"-4"-8"-111,4-1 39,0-2-37,0 1-2,0-2-1,-3 3 0</inkml:trace>
  <inkml:trace contextRef="#ctx0" brushRef="#br0" timeOffset="661761.5885">22674 2556 3999,'-20'-15'57,"13"-9"-87,11 9 2,4 1-7,4-4-29,5 1 48,1-13-9,-1 18 19,-7 0-13,4 4 34,-2-3-30,3-38 3,-4 48 9,-4-2-10,-1 5 11,-1-5-6,1-22 4,-4 27-8,-2-2 28,0 0 1,0 0-24,11-13-11,-11 13-10,0 0-26,0 0-9,0 0-15,0 0-13,0 0-4,0 0-40,4 15 3,-4-15-8,0 0 4,-7 12 5,7-12-10,0 0-9,0 4-8,-3 4-2,3-2 2,-5 3-27,-3-7-107,-3 8-317,-3-1 140</inkml:trace>
  <inkml:trace contextRef="#ctx0" brushRef="#br0" timeOffset="671356.9219">12048 10572 36,'-3'-1'195,"-2"0"-18,5 1-13,-8-2-4,4 1-17,-2 1-7,6 0-14,-1-3-8,1 3-13,0 0-12,0 0 3,0 0-20,0 0-8,0 0-12,0 0 9,16 6-1,-6-2 3,5-4-4,-2 5 11,14-1-12,2-2 2,-1 3-4,3 1 1,10-1-1,0 1 0,4-3 3,-1 4-20,-1-3 15,0 8-1,0-12-4,1-5-7,-1 10 8,1-2-12,0-8-3,0 9 0,1 1-1,-2-2 14,2 1-15,6-3 2,-3 2-2,-3-1 7,2-3-2,-1 1-2,2-4-4,-3 4-11,4 0 9,-5 3 6,4-4-2,-2-9-2,2 14-11,0-5 23,0 2-3,-3-2-8,0 1 1,-3-3-17,-1 2 14,-1 0 1,-1-1-3,-11 1-2,12 5 6,-11-4-15,0-9 2,11 10-4,-13-1 2,1-5 0,13 5 0,-3 0-5,-10 4-1,13-1 8,-1 12-4,-1-19 9,3 5-6,-3-2-11,0 0 11,-1-2 2,1 6 3,2 1-4,4 0 14,-7-4-17,3-13-3,-1 15 32,-1 6-31,2 1 1,0-4-4,1-2 1,1 1 17,-2-4-27,3 7-3,-6-7 22,4 1-19,-11 0 8,10-1-5,-3-9 8,3 14 0,-1 2-7,-4 10-5,-8-15 6,3-4-3,7 4-1,3-2-5,4 14 2,-17-14 7,2 0-2,11-1-34,-3 1 34,1 12 1,-12-14-1,4 1 11,-3 1 27,8-7-26,-7-3 1,10 13-39,-10-1 39,-3-2 2,3 2-4,0-2-14,-1-1 11,10 0 7,0-13 0,-11 17-4,1-3 0,-7 2 26,9 2-36,0-6 8,10 6 19,-12-1-19,16-2-6,-17 0 6,1-3-4,-3 3 17,15 6-18,-9-11-3,-4 8-3,0 0 9,2 2 19,6-2-27,-8 1 1,1-3-49,0-3 69,-1 5-8,2-3 3,-4-5 4,1 3-36,4 2 43,-2-2 1,0 2-8,-1-2 4,-3 0 13,4-1-20,3 2 2,-4 0-7,4 2 10,9-1 26,-14 0-28,2-7-10,3 3 6,-2 3-2,7 14-9,-10-16 8,14-10-13,-13 12-2,11 0 13,4 8 4,-13-8-8,0 1 1,-1-1-19,10-1 24,-8 7-1,0-6 19,10 2-13,-2 1-6,-10-5-2,-1 6-2,4-5 9,-3 1-10,-3 0-4,15 5 1,-2-5 8,-10 1-32,13-1 29,-3 1 5,0-3-18,-8 2 21,9-1 17,-9 4-11,0 4-4,9-7 18,-1-4-7,0 18-1,-10-19-4,3 0 3,-4 1-2,12 4 0,-12-6-6,14 4 7,-10 0-3,-3-1 12,12-1-18,-2 5 2,-9-3-11,10-2 14,1 5 2,-12-8-1,12-8 5,-11 12 4,9 3 7,5 9-5,-14-12-1,-1 0 4,-1 3-14,11-4 18,4 1 0,-5 1-6,-9-1 4,10-2 11,-10 4-12,1 3-2,10-3 24,-12-1-21,13-3-5,-12 4-1,0-5 3,-5 5-19,18-7 22,-14 3 7,2 5-5,-3-4 1,16-2-11,-18 1 20,3 0-7,-4 3 17,3-3-14,0 7 3,0-9-11,9-11-11,-9 15 30,2 2-32,11-3 0,-12 2-7,0-1 5,1 0-41,2 3 39,8 1 5,-10-2-35,2-1 27,9 4-3,-11-4 8,10-6 10,-10 6 18,-1 0-19,1-5-2,-1 7 4,1-2-8,-14 1-15,16-1 19,8 0-7,-13 1-17,-1-1-13,2 2 0,-9 0 0,4 7 0,-7-9 0,1-3 0,6 2 0,-8 1 0,-6 0 0,0 1 0,0-1 0,7-7 0,-9 9 0,-2 2 0,-3-2 0,5-1 0,-5 1 0,6 0 0,-6 0 0,5 4-102,-5-4-157,0 0-68,0 0-47,0 0-65,0 0-74,-38-3-517,0-5-1116,-10-2 495</inkml:trace>
  <inkml:trace contextRef="#ctx0" brushRef="#br0" timeOffset="672847.2078">12071 11453 109,'-10'1'182,"2"-7"1,2 6-13,-1 3 8,2-3-6,1 0-9,4 0-5,-7 3-1,7-3-25,-4 4-8,4-4-27,0 0 4,0 0 20,6 4-26,-6-4 8,14 3-14,-1 1 20,3 0-13,7-1 0,2 4-9,0 1 4,16 1-4,2-15 3,-3 16-4,4 0 12,1-1-10,3-2-10,1 1-15,-4 0 14,6-3-22,22 13 2,-23-15-4,-1-7-2,21 11-3,-3-3 9,4-8-4,-21 10 16,19-1-7,-21-5-11,2 7 13,25-4 5,-24-3 19,16 2-34,4 5 5,-4-7 6,-17-11-16,17 20 13,-19-9-21,23 6 5,-23-9-1,-1 5-7,4-2-9,19 1 16,-22-2-6,2 4-7,0-3 12,18 7-10,-19-7-7,-1-5 1,20 13 4,-25-5-12,2-3 0,3 8-4,3-3-4,-7 0-22,6-4 26,-2-3 0,2 4-13,0 2 9,-2 2 17,2-5-21,-5 5 1,4-5 9,-5-2-15,0 2 6,-3 2-4,3-6-6,-14 4 6,13-1 2,2-5 3,-3 7 2,-2-1 9,2 0-14,-1 2 16,3 5-1,-4-9-17,0 3 27,-2 8 2,6-17-3,-3-7 11,-2 14-28,2-1 24,1-5 0,0 12-4,-1-7 0,0 2 2,0 2-8,1 1-2,-2-3-9,-1-2 8,6 12 0,-4-11-7,1-3-1,-1 6 0,0 1 2,1-8-5,-4 6 2,1 2-1,4-2-8,-2 0 6,-2-11 3,2 14-4,-3-1 2,5 3 11,-3-7-12,-2 9 2,3-9-3,0 3 2,0 4-2,-11-3-4,10-5 3,-14 1-35,15 1 34,-1-3 4,-13 4-6,1 1 3,0 2 10,11-2-14,-11-2 2,11 2-2,-11-2-1,12 15-2,-2-19 4,-9-1-3,-2 6 4,4 0 24,11 5-1,-1-7-8,-13 0 1,-1 2 9,13-1-16,-11-8 2,9 13-28,-10 1 22,3-6 8,7-1-8,-8-1-1,8 6 0,-10-2-7,13 5 2,-13-6 0,0-2-3,13 3 13,-3-3-15,3-3 3,-10 6-4,7-3 2,-9 0 3,1-5-7,8-7 3,-10 15-14,1-2 13,10 12-1,-11-20 2,0 4 0,1 2-11,0 1 11,11-2-5,-14 1 7,1-1 0,3 1-1,-1 1-1,9 1-1,-10-2-18,12-2 14,-13 6 27,12-6-24,1-3 1,-11 10 23,12-3-28,-14 6 1,15-7-1,-5-8 6,-8 8 13,9 2-18,3-3 0,-1 1 3,0-1 1,1-3 0,-4 4 6,-6 6 4,11-12-24,-1 5 28,5 2 20,-4-5-21,2 0 2,1 1 23,-1 1-20,32-13-1,-38 16 4,-8-1 2,8 0 6,1-1-5,2-8 0,-3 9-10,-10 0 16,2-3-22,9 3 20,-8-1 1,-4 0-16,3-2 13,6 3-5,-12-1 0,1-7-4,-5 8-4,-4-2 6,5 0-5,-10 2 2,3 0-9,-5 1-7,1-1 11,-2 0-26,-1 0-16,-1 1-24,-1-1-22,-5 0-85,5 2-61,-5-2-96,0 0-43,0 0-75,0 0-105,-31-9-288,-9 3-895,2-4 397</inkml:trace>
  <inkml:trace contextRef="#ctx0" brushRef="#br0" timeOffset="673871.7288">12962 10686 17,'0'0'197,"-3"-3"-6,3 3 1,0-5-8,0 5-2,0-6-10,0 6 7,0-3 9,0 3-22,0-8 3,0 8-5,3-4-2,-2 0 2,0 2-9,0-2 0,-1 0-16,0 4 14,4-7 1,-2 5 3,-2-1-2,0 3 3,-2-8-4,2 4-10,0 4 5,0-5-30,0 5-12,0 0-13,0 0-13,0-4 2,0 4-23,0 0-4,0 0-24,0 0 1,-4 11 7,3-1-13,-5 10-6,0 3-18,-1 4 16,-5 19 9,5-17-12,0 0 2,-2 24 30,-1 1-15,3 6 1,-3-9 4,-1 1 0,1-5 13,0 2 20,5-18 5,-5 17-7,4 0 12,-2 1 16,4-17-23,-2 1 1,0 15 4,-1-17-13,4 17-2,-2-22-6,2-1 1,-6 3-4,5-4-7,1 4-8,-1-11-2,1-1 5,-4 0-10,3 1 1,3-11-6,-1 6-22,2-3 20,0 0-1,0-5 1,-2-4-1,2 6 3,0-2 0,0-4-4,0 4-14,0-4-22,0 0-36,0 0-50,0 0-80,4-19-77,1 3-59,2 0-68,3-11-79,3-21-326,-2 24-851,3-3 377</inkml:trace>
  <inkml:trace contextRef="#ctx0" brushRef="#br0" timeOffset="674793.6112">13295 11023 250,'2'-17'255,"1"-3"9,0 8-8,0-1 6,-2 3-4,1-1 4,-1 5-4,-5-2 13,6 5-21,0-2-47,-2 1-16,1 2-15,-1 2-20,0 0-19,0 0 9,2 10 6,-5 6-20,-4-1 7,6 14-7,-2-5 4,0 3-17,0-2 6,0-5-6,1 5-30,0-6 29,-3 6 3,3-7-21,-1-9-8,3 8-11,-3 0-7,3 0-1,0-7-12,-1 1-4,-2-2 3,0-2-10,6 3-8,-3-5-24,-3 3-14,3-7-3,0 3-47,0-4-37,0 0-15,0 5-58,3 1-32,-3-6-53,0 0-58,10-12-84,-6 9-288,9-7-731,0 3 323</inkml:trace>
  <inkml:trace contextRef="#ctx0" brushRef="#br0" timeOffset="674871.875">13882 10738 67,'0'-8'292,"4"0"-9,-2 3-11,-2 1-9,1 1-1,-1-1-37,1-2-19,-1 6-41,2-4 5,-2 4-14,0 0-22,0 0-6,0 0 36,0 0-14,3 19 13,-3-12 16,0 3-3,-5 5-2,5 2 12,0-5-7,-2 17 0,0 2 0,-1 0-1,-4 1-9,0 2-7,-1 12-23,-2-1 42,0 3-10,3-17-17,-1 1-10,-2 1-8,4-1-5,-1 15-8,3-15-14,-2-5-7,2 2 13,1-2-31,0 3-10,1-10-26,0 7 19,-1-1 5,2-8-18,0-12-11,-1 12 10,4-3-21,-7-7-27,8 4-25,-3-4-41,-3-3-27,6 0-71,0-1-56,-2-1-58,2-2-60,-3-1-92,11-3-85,-4-4-293,8-1-869,-3-4 384</inkml:trace>
  <inkml:trace contextRef="#ctx0" brushRef="#br0" timeOffset="675749.5014">14376 11007 228,'2'-4'273,"1"-7"4,-3 5-18,2 2 20,0 0 7,-1-2 0,1-6 9,-2 7-40,0 1 35,0 4-14,0-5-26,0 5-30,-2-3-9,2 3-38,0-5-25,0 5-12,0 0-1,-10 17 14,6-3-17,-2 1 6,0 2-3,-4 6-11,5 4-2,1-7-6,-1-1 0,-4-2-26,5 10 15,1-18-9,0 11-12,-1-3 2,-2 0-9,4 0-11,0 0-9,-1-5 13,3 0-20,0-2-1,-1 0-20,-1-6-19,2 6-13,0-4-31,2 0-33,-4-1-34,4-1-45,-1 1-53,-1-1-32,2-1-28,-2-3-48,0 0-64,5 3-373,-5-3-805,0 0 356</inkml:trace>
  <inkml:trace contextRef="#ctx0" brushRef="#br0" timeOffset="675817.9865">14944 10839 76,'-1'-12'315,"2"4"12,-2-4-12,-1 3 4,2 1 10,0 3-7,-1 3-9,1 2-22,-2-10-20,2 8-4,0 2-48,0 0-36,-4-3-21,4 3-17,0 0 2,0 0-13,-3 15 3,2 3 7,-2 8 8,-1 3 10,-2 0-16,2 3-2,-4 12-12,1-8 0,-4 14-3,3-7-7,1-11-4,0 1-2,1 1-6,2-1-14,-3-2-4,1 2-7,4-5 12,-2 1-32,-1-11-6,2 9-4,1-8-3,4 5 20,-6-8-36,3-5-3,1 3-15,-3-6 15,3 12-11,-1-13-14,-1-4-13,-1 1-33,3 0 1,0 0-22,0-4-33,0 0-30,0 7-65,0-7-57,0 0-57,0 0-49,5-15-83,-3 11-373,5-5-873,4-16 386</inkml:trace>
  <inkml:trace contextRef="#ctx0" brushRef="#br0" timeOffset="676694.1984">15339 11075 87,'9'-16'367,"-5"4"7,2 5-4,-2-1-14,-2 3-7,0-1-16,1 2-27,0 0-36,-3 4-16,0 0-38,0 0-14,0 0-47,2 16 33,-7-5-3,5 6-4,-3 1-2,-1 0-22,0 8 13,-2-1-16,2-6-13,0-2-10,-6 7 2,7-6-21,2-7-16,0 7-7,-2 0-6,1 11-5,-1-17-21,0-8-30,-1 6-33,3 1-24,0-6-60,-1 5-70,0-3-64,4 3-51,-4-5-78,2-5-67,-1 4-287,1-4-767,0 0 340</inkml:trace>
  <inkml:trace contextRef="#ctx0" brushRef="#br0" timeOffset="676783.2838">15902 10871 146,'0'-18'410,"-3"8"-37,3-1 18,7-2-8,-7 6-6,0 0-3,0 3-23,0 4-27,-3-7-30,3 7-35,0 0-19,0 0-11,-1-5-40,-1-8-18,2 13-45,0 0 10,0 0-12,0 0-15,0 0-10,0 0-11,0 0-5,0 0-4,-4 26-13,1-16 22,-1 6 26,1 2-30,-2 0-5,-1 10 5,-4 3-11,3 15 3,1-14-1,-1-5-5,3 5-11,1 1 5,-1 2-1,-1 0-8,-2-1-4,2 0-21,1 0 19,1 4-7,2-9-4,-3 0 1,2 3 16,2-3-24,-1-11-8,1 11-7,0-9-13,-3 9-19,3-13-21,-1-3-22,-1 2-56,1-4-25,5 2-53,-4-3-60,-1 0-49,-1-3-18,2-2-123,-3-2-375,-1 0-885,4-3 391</inkml:trace>
  <inkml:trace contextRef="#ctx0" brushRef="#br0" timeOffset="677687.7991">16368 11089 28,'-3'-6'217,"0"4"-4,3 2 25,0 0 1,-4 0-3,1-5-4,3 5-19,-3-1 26,3 1-2,0 0-13,0 0-7,0 0-11,0 0-22,-7-3-23,7 3-27,0 0-2,-4 8 11,-3 0-18,-1 6-21,-3 1 15,-4 4-6,-1 6-9,1-4-3,1 1-7,-4 3-4,8-3-7,0 2 6,0 2-18,3-4 2,7-4-30,-4 1 22,4 5-1,0-6-20,4-1 28,2 3 7,1-11-5,0-2 2,6 6-1,-1-6 8,3 4 0,1-6 7,4-3 9,-4-2-15,5-3 15,1 0 7,-7-6-1,4-1-1,-5-1-5,3-7 0,-3-4-7,3 2 25,-6-2-39,-4 4-9,2-9-5,-5-2-9,0 1-39,-4 2 32,0 8-8,-2-2-5,-6-3-11,1 6 2,-1 1-9,0 2-14,-2 2-18,-3 4-7,3 8-13,-5-7-26,-5 0-24,3 9-41,2 1-21,3 2-52,-3 2-52,3 6-50,0-4-63,7 3-26,7 0-44,1 5-326,5-5-822,12 5 363</inkml:trace>
  <inkml:trace contextRef="#ctx0" brushRef="#br0" timeOffset="677759.8513">16991 11006 188,'5'-16'369,"-2"8"-4,-2-5-4,2 4 8,-3 0 1,0 1-33,3 4-25,-3-2-89,0 2 25,0 4-26,0 0-31,0-15-17,0 18-41,0-3 6,4 12-17,-8-1 3,4 6-9,-3 11 8,0-1-22,2 8-4,-2-2-14,0 4 1,-1-3 15,1 0-8,-1-5-2,1 5-6,0 2-4,-2 10-10,2-17-1,0-4-8,0 3-4,1-4-10,4-7 1,-4 1-5,0-2-3,-1 0-12,3-5-3,-2 6-22,0-6-56,2-5-3,-3 4-50,3-8-50,0-2-35,0 2-42,0-2-28,2 6-69,-2-6-69,0 0-270,0 0-723,20-13 320</inkml:trace>
  <inkml:trace contextRef="#ctx0" brushRef="#br0" timeOffset="677823.6418">17348 11178 219,'3'-10'392,"1"-3"-18,-1 4 17,3 3 7,-5 1-6,-1-15-22,3 15-27,-3 5-48,4-5-46,-4 5-20,0 0-21,0 0-31,-7 18 1,6 3-16,-2-9-19,-3 7-6,2 0 2,1 1-19,-4-5-11,3 8-20,1-3-1,-1 9-11,2-12-4,-2 0-9,4-2-19,0 2-16,3 12-23,-6-18-37,3-3-53,0-1-40,0 2-77,3-4-41,-1-1-72,3 2-39,2 2-339,0-7-749,3-16 332</inkml:trace>
  <inkml:trace contextRef="#ctx0" brushRef="#br0" timeOffset="677887.867">17908 10858 52,'2'-16'434,"1"2"-16,-3-3-8,0 7-15,0 2-1,0 3-16,0-2-32,0-3-37,0 7-53,0 3-16,0-4-25,0 4-19,-4 12-17,1 2-26,-4 14-1,1-1-13,-1 6-20,-1 11 12,-2 3 15,3 2-26,0-16-7,1 17-22,2-12 18,0 13-4,-3-18-8,4-4-5,-5 5-2,3 3-9,3-5-9,-3-3-2,2-1-12,-4 0 7,2 0-14,1-5-6,1-5-26,1-2 6,-5-1-23,7-4-34,-1-11-49,0 9-76,-1 0-47,8 8-57,-8-11-30,5-1-50,-4-1-85,6-1-337,12-2-826,-5-1 366</inkml:trace>
  <inkml:trace contextRef="#ctx0" brushRef="#br0" timeOffset="678865.4443">18340 11085 346,'1'-12'441,"2"3"-18,-4 1-32,2 2-9,-1 0-17,-3 3-18,3 3-52,3-6-42,-3 6-40,0 0 1,0 0 18,-4 22-43,-2-3-9,2 6 7,-3 2-4,-1 9-7,3-6-7,-4-7-10,1 8-13,1 1-12,3-1-1,-3-2-9,2-2-7,0-1-27,1-2 10,-2 2-5,4-7-42,-2-1 23,1-1-3,1-5-11,2-3-6,-1 2 7,-1-1-12,5-3-8,-6-2-1,3-1 2,-4 1 18,4-5 12,4 7 16,-4-7 9,0 0 23,0 0 12,0 0-42,0 0 1,7-21-24,-4 11-4,0 0 11,2-13-27,1-24 5,0 21-34,1-3 11,-3-1 0,3 3-6,0-2-7,-4 0-33,2 3 9,1-1 24,-3 3-6,0-2 5,1 8 25,0-3-37,-1 5 8,0 0 10,1 0-21,-1 5 4,3-5 0,-1 3-9,-2 1 35,7 0-42,-3 8 3,6-3-15,1 0 11,1 4 13,0 2-9,6-8-3,-6 15-5,-1 1-2,0 3 25,-4 1-21,0-3-3,-3 8-11,3 0 12,-9-2-6,3 2-2,-1 1-8,-6 0 3,2 0-4,-2 2-3,-8-3-8,4-1-2,-10 2-18,0-1 13,3-5-4,-3 1 2,-4-2-4,10 4 6,-4-11 3,3-3 2,-3 5 10,-1 2-5,10-3 3,-5-3 7,1 3 0,3-3 22,0 1-15,6-1-4,-4 0 3,5-1 14,0 0 38,-3 3-35,3-3 8,0 0 17,-8-5-18,8 5-1,0 0-1,0-6 0,0 6 0,7-2-3,0-5-9,-1 7 10,5-4-8,-1 3 17,1 0-7,2-1-2,8 2-10,-4 0 10,4 5 56,0-2-57,-1 0-1,2 1 12,-2 2-11,4-2-4,-10 4 7,2-2-3,-5 2 9,3 2-4,2-7 2,-4 7-5,0 2 6,-4-1 17,3 2-17,-5-4-6,1 0-2,-3 2 7,3 15 11,-4-12-15,-3-4 14,0 4-5,0-3 1,4 15-15,-8-13 18,1-2-2,0 1-8,-1-2 11,-3-5 3,-3 8 2,-1 0-3,1-5-3,3 0 3,-2 2 10,-3-4-11,2 1-2,3 1 6,-4-5-1,-6-9-2,-4 11-39,4-4 45,4-3-8,-11 1 1,3-5-2,8 3-13,-10-1-18,7 2-19,-4-5-26,6 2-34,0 0-16,0-2-68,4 2-51,3 2-78,-3-2-40,6 4-72,2-3-65,-3-3-322,-2 5-876,7 2 388</inkml:trace>
  <inkml:trace contextRef="#ctx0" brushRef="#br0" timeOffset="687421.9989">15596 5748 65,'-7'11'122,"1"4"3,2-5-4,0 7-33,-2-4 18,5 4 8,-5-3-26,4 0-6,-3 1 5,5-1-22,-4 15-16,4-17 3,-3-9-7,3 7-15,0 0 4,0-1-21,0 3-4,0-4-29,-4 1-35,3-4-2,2 7-18,-2-9-107,-1 3-196,-1-3 87</inkml:trace>
  <inkml:trace contextRef="#ctx0" brushRef="#br0" timeOffset="688300.5551">15365 5738 23,'0'0'223,"1"-5"-8,2 2-12,-3 3-19,7-6-1,3 3-16,0 2-7,4-3-14,7-1-25,-5 5-6,7-4-11,0 1-12,-1 3-11,-1-2-5,5 0-7,-12 4-5,1 0-8,-3 1-16,4-1 0,-2 6-14,-2-5-38,-2 1 5,-1-3-9,-4 2-30,2-1-30,-2 1-49,0 0 29,-5 2-3,5-1-14,-3-1-7,-2 2-9,-2 1 7,-1-5-2,-2 9-94,-2-4-235,-5 3 105</inkml:trace>
  <inkml:trace contextRef="#ctx0" brushRef="#br0" timeOffset="688368.6076">15403 5946 74,'0'0'87,"0"0"64,3 5 25,0-3-28,1 4-2,2-5-24,2 0 5,2 6-10,5-5-10,0-2-15,0 1 4,8 3-23,1-1-1,-1 0-13,0 3-4,5-3-16,-5-3-14,1 0-12,-2 0-41,0 1-8,1-2-6,-9-1-35,-1 1-18,1-3-35,-4 1-99,-3 11-248,0-16 111</inkml:trace>
  <inkml:trace contextRef="#ctx0" brushRef="#br0" timeOffset="688435.4716">15873 5644 30,'2'-9'194,"-1"5"-3,2-6-43,-1 6 34,-1 0 9,0-1-37,-1 5-15,2-4-17,-1 3-15,-1 1-19,0 0-9,0 0-6,-7 10-7,4 2 1,-4 12-4,0 1 7,-3 4-13,-1 1 11,1 2-12,-4 13-3,4-15-6,1-3 1,-2 3 19,2 0-29,1-2-5,0 0 8,1 0-6,3 7-5,-3-17-1,3-7-1,-3 3-7,1 3-1,3 2 0,-1-4-1,-2-5-3,5 0-15,-2 1 16,-1-5 0,4 1-32,-3 0 32,2-2 20,-1-1-26,2 4 2,-1-6-3,-2 3 4,2 0-2,1-5-15,0 0-29,0 0-32,0 0-40,-9-16-46,9 12-15,-2-1-32,0-2-155,-1 1-381,6-12 169</inkml:trace>
  <inkml:trace contextRef="#ctx0" brushRef="#br0" timeOffset="689409.9308">15991 5771 5,'4'-4'181,"-2"-1"-7,4-3-3,-3 4-2,0 0-5,-2 0-5,2 0 0,-3 4-8,4-2-30,-2-1 10,-2 3-5,0 0-24,0 0-13,0 0-17,0 0-3,3 10-4,-6 0 0,1 0 0,-1 8 17,-2 2-15,-1 2-2,-2 4-8,-1 3 5,2-2 2,-3-1-7,2 1-1,-1 1-15,1-4 6,1 8 2,-1-9-12,-1-9 2,2 8-16,0-3 7,3-1-3,1-2-3,-3-3 11,-1 1-11,3-4-5,3-6-2,-1 4-1,-1-1-2,2-1 14,-1-1-18,1-2 7,-2 2-16,3-2 34,0 3 42,0-6-9,0 0 11,0 0-1,0 0 30,0 6-3,0-6-9,0 0 0,0 0 12,0 0-37,0 0-5,6-19-8,-5 11 10,2-2 10,0-2-38,0 5-15,1-10 28,0 3-30,3 2 8,-4-5-10,6-10-4,-5 14 21,0-1-30,3 0 0,-3 0 10,1 2-12,-2-1-8,2 1 10,0 5 15,1-8-36,0 3 7,-1-2 46,4 2-40,-2 5-10,3-6-4,0 1 13,0 8 6,2-9-13,1-4 14,-2 8 18,1 2-28,-1-3-9,-3 6 5,2 0-2,-2 2-3,-2-2 6,3 1-9,-4 3-1,1 0 7,-6 0-2,6 3-1,-2 3 7,1-3-37,0 2 37,-3 2 3,4-2-3,-3-4 5,1 7-35,0 0 25,-1-1 1,-1 0-7,-1 1-2,-1 1 28,0-4-18,-3 7-13,0-4 3,-1-1 2,1 2 16,-4-3-14,-1 3 4,-1-2 7,1 0-5,-2 1 0,0-1-2,2-5 1,-5 3 23,6 1-24,-3-7-1,3 6 4,-3-3-1,-4 1 9,7-1-8,-3-2 9,-1 0-9,2 0 8,1 3 3,0-1-11,8-2 3,-13-5 2,7 8-6,1 1 2,5-4-15,-8-1-5,8 1-48,-8 0 18,4 0-16,4 0-27,0 0-23,0 0-38,0 0-19,-10 0-39,10 0-74,0 0-202,0 0-535,0 0 236</inkml:trace>
  <inkml:trace contextRef="#ctx0" brushRef="#br0" timeOffset="692386.6764">14252 11679 4,'0'0'126,"0"-4"12,0 4-18,0-6-7,0 6-26,0-5 18,0 5-5,0 0 0,3-4-7,-3 4-1,0 0 1,0-2 0,0 2-1,0 0 1,0 0-7,0 0 3,0 0 3,0 0-1,0 0-4,0 0 2,0 0-6,-3-6-7,3 6 4,0 0-13,0 0 0,0 0-5,0 0-2,0 0-6,0 0 1,0 0-1,0 0-11,0 0 7,0 0 3,0 0-9,0 0-1,0 0 2,0 0-1,0 0-1,0 0 0,0 0-5,0 0-4,0 0-4,0 0 0,0 0-4,0 0-7,-2 10 7,2-2 13,-3 1 10,1 4-5,-2 3 14,1 11 24,-4-3-26,2-3 4,0 7 33,-2 1-41,4-1-4,-3 1 1,-2 1 5,1 0-22,1-1 26,3-4-3,-4 3-20,2-3 2,-2 4-1,3-11-8,-2 4 2,1-2-20,1-2 12,2 12-2,-1-17-2,-1-3-6,0 2 23,1 0-22,2 1 1,-1-5-3,-1 5-3,2-5 13,-1-4-23,1 2 18,0 1-15,-1-3 23,1 0-9,1-1-8,0 2 3,0-5 28,-3 5-32,3-5-2,0 0 1,0 0-3,-3 1 9,3-1 6,0 0-7,0 0 4,0 0-4,0 0 36,0 0-63,0 0-13,0 0-34,0 0-17,0 0-17,0-14-30,0-1-31,1 9-37,1-1-25,-2-1-33,3-4-40,-2 0-227,3-4-564,-2 1 250</inkml:trace>
  <inkml:trace contextRef="#ctx0" brushRef="#br0" timeOffset="693375.861">14190 11755 63,'0'0'163,"0"0"-6,0-9-6,2 7 1,-2 2-14,0 0-14,0 0-3,0 0-8,0 0-11,0 0-1,0-5-14,0 5-35,0 0 22,0 0 12,-11 12-12,4 5-2,-4-9-4,-2 5 9,0-1-4,-4 4-1,2-2-2,-1 3-5,-2-2 0,7-9-1,-2 9-6,4-2-4,-2-3-4,4 1 0,-3-7-8,5 2-6,0 2-2,2 3-2,-2-6-2,2-9-4,-1 9 7,1 0-11,-1-4-1,2 2-2,2-3-2,-5 4 14,3-1 3,2 1 2,0-4-3,0 0 21,0 0 31,0 0-26,0 3 3,0-3-4,0 0 5,0 0-6,0 0-5,10-14-2,-4 9 17,1-5-30,8 1 8,-2-5-17,-3 1 1,2-1 18,1-3-23,-2 6-3,4-7-14,0 0 17,-4 8 15,0-5-14,-1-7-9,0 10 29,-4 3-20,2 2 9,-2 0 9,0-1-3,-2 0 27,2 2-24,-2 2-4,-1-2-3,0 2 10,-3-1-1,4 3-12,-2-5-1,1 4-20,-3 1 21,0 2-15,0 0 7,7-4-6,-8 1 20,1 3-26,6 0-9,-6 0 3,0 0-11,0 0 12,6 4 3,0 4-6,-2 1 5,1 0-4,5 16 2,-1-11-3,1-7 15,4 17 6,0-3-21,2-2 1,-2 4 2,0 0 1,2-2 13,-2-2-4,-3-6-14,0 2-8,-1 0 6,-2-3 18,0-3-15,-1-5 0,-2 4 4,-1-1-10,-1-1-2,3-2-2,-2 0 8,-4-1 14,4 0-16,2 1 16,-5-1 19,1 1 6,-2-4 21,3 2-7,-3-2 2,0 0-20,1 3 28,-1 2-2,0-5-6,0 0-1,0 0-1,0 0 2,0 0-6,6 0-9,-6 0-2,0 0 2,0 0-5,0 0-3,0 0-16,0 0 9,0 0 15,0 0-21,0 0-2,0 0 1,0 0 22,0 0-2,0 0-10,0 0-1,0 0 6,0 0-11,0 0-2,0 0-3,0 0-2,0 0 1,0 0-7,0 0-2,0 0-16,0 0 0,0 0-5,0 0-16,0 0-7,0 0-6,0 0-40,0 0-34,0 0-18,0 0-36,0 0-24,0 0-17,0 0-29,0 0-45,0 0-25,0 0-26,0 0-65,0 0-219,0 0-669,0 0 296</inkml:trace>
  <inkml:trace contextRef="#ctx0" brushRef="#br0" timeOffset="696090.59">14107 12694 140,'0'0'186,"0"0"3,0 0-9,0 0-17,3-11-9,-3 11 1,3-5-22,-3 5 1,0-7-3,3 2-13,-3-2-21,3 2 16,-1-1-4,1 0-11,-3-3-7,0-2-27,2 2 14,-2 1-7,1-1-20,-1-4 19,0 8 8,0-8-26,-1 1 0,-1 6-20,-1-4 16,2-1-7,-1 3-3,-3 4-2,2-1-16,0 1 8,-1-5-5,1 4-6,-4 3 5,0 0 8,0-3-21,0 4 0,0 0 1,-1 1-1,1 2 3,-5 0-7,0-5-1,-2 9-16,-1 0 13,2-1 9,0 5-9,0 0-1,-4 5 5,7-5-6,0 16 2,0-15 2,-1 2-2,4-5-2,-3 4-2,6-3 3,-1 2 2,-3-3-7,7 9 5,-3-9 3,2-3-6,0 0-13,2 2 16,0 5-4,0-7 5,1 2-4,0 0 4,1-4 1,1 1 1,-1 3-4,1-4 6,2 0-6,-1 1 8,1 2 0,2-4-7,0-2 12,0 3 3,3-4-6,0-9-2,0 9 4,0-2 1,3 2-5,-5-2 1,1-1-2,3-6-3,-2 5 4,1-9-1,-2 6-3,1-1 3,-1-3 14,0 2-17,1-1 3,-2-2 2,1 1-5,-1 7 0,-4-7 0,2-5-2,-2 8-3,-1-1 12,4 3 2,-4-1 3,-2 2 4,2 1-11,-1-1 14,-1 4 2,0-3-6,1 2 4,-2 3 20,1-9-22,0 7-1,0-1 6,-1 3-8,0 0-5,0 0 2,2-4 1,-2 4 11,2-5-20,-2 5 0,1-3 0,-1 3-3,0 0-16,0 0 16,0 0-1,0 0-12,0 0 7,0 0 12,0 0-15,0 0 4,0 0 6,-4 17-5,3-2 9,-4-3-11,1 5 3,-6 7 9,6 2-12,1 1 0,-4-1 1,-3-2-4,5 3 31,-4-2-31,2 5 5,2-8-15,-1-2 18,0 10 14,-1-14-15,2-5 3,-1 7 0,0-1-3,4 0 2,-3-5 3,1 0 0,1-3-9,0 0 9,2-5 2,-2 4-1,2-4 6,-2 3-22,3-4 19,0-3 1,-2 8-11,2-8 19,-4 7 4,4-7-1,0 0 10,0 0 3,0 0 12,0 0-1,0 0 10,0 0 15,0 0-24,0 0 30,0 0-3,0 0-11,0 0-7,17-10 24,-10 5-35,2 0 0,2-5-12,0 0 4,1 3-6,6-12-8,0-2 11,-4 4-46,5 2 36,-1-5-11,-5 10 8,-2 1 1,-3-3-9,5 3 1,-2 1-4,-4 0-10,-1 2 12,-1 3 24,1-2-28,-2-2 1,-1 2 7,-1 4-9,0 0-17,1-2-13,-3 3-7,5-3-47,-5 3 10,5-1-25,-5 1-21,0 0-29,0 0-40,0 0-36,0 0-43,0 0-45,0 0-254,0 0-607,0 0 268</inkml:trace>
  <inkml:trace contextRef="#ctx0" brushRef="#br0" timeOffset="697000.2298">14338 12934 56,'0'0'234,"0"0"-5,-4 0 8,4 0-31,0 0-14,-3-2-26,3 2 19,0 0-11,0 0-8,5-16-1,-3 15 10,0-2-21,1-4-3,-1 3-5,1 1 5,-3-1-16,4-2 8,4 4 0,-5-3-15,3 0-20,1-4-19,0 4 18,0-1-3,0 0-44,3 3 16,-4 1-9,2-3-6,1-2 1,2 4-24,-4 0 0,9-2-5,-9 5 11,0 0-13,-2 3 1,1 0-2,2-1-16,-5 3-5,3 3 3,-2-1 24,-3 4-34,-1-5-5,-2 6 26,-2 5-20,-6 13-6,1-17 0,4-5 1,-5 6 25,1 1-35,-2-2-3,-2 0 1,2-1 6,-3-2 3,4-3-7,-3 8 14,6-11-9,-2 1 2,3 2-13,0-4 16,-1 4 0,4-3 7,1-1-15,-3 5 6,3-8 3,0-8-4,2 8 1,0 0-1,0 0-1,0 0 1,0 0 5,0 0-15,0 0 11,14 4 8,-14-4-4,14 1 6,-4 2 22,-1-1-18,0-2 3,1 4-16,1 2 7,-2 4 3,1-5-4,-3-5 8,0 7 19,0-2-12,3 4-1,-6-2-1,0-2 11,-2 0-14,-1 0 23,2-1-3,-2 1 1,-1 3 12,1-1 25,-3 3-41,-2-5 12,-3 2-7,-1 5 20,-8 5-3,3-12 5,3-3 0,-7 6-15,6-1 13,-2-3-5,-8 4-5,6-3-4,-1-3 3,-5 1-11,6-6-1,1 6 1,-1-2-10,7 0 2,-3 1-20,2-5-42,-1 3-60,3-1 6,0 1-66,0-3-55,3 1-66,-2-1-68,2 1-361,4 2-765,-3-5 339</inkml:trace>
  <inkml:trace contextRef="#ctx0" brushRef="#br0" timeOffset="704614.274">9778 13785 97,'1'-6'127,"-1"3"20,3-2-29,0 2 3,0-1-2,-1 1-6,2 1-13,0-2 10,-3-1-4,3 2-32,-1 2 14,-3 1-11,0 0-5,4-7-8,-3 6-11,-1 1-1,3 9-10,0-6 2,1 2-7,-2 2-26,0 2 23,4 16-2,-2-13-9,0 3 6,2-1 15,-2 0-21,2 6 5,-2-8-13,-1 0-3,1 2 3,-1-5 7,1-5-2,-1 1-1,1 3-3,3 7-1,-2-13 9,0 1 19,-2 0 3,3-3 9,2 3-2,5-7-9,-1-1 4,4-3 7,2-5-18,2 3-5,1-4-4,0-4 2,0 9-3,3-13-2,6-7-2,-10 13 8,2-4-12,8-11-2,-12 16 0,-2-2 0,-5 5-1,0-1-7,0-2 1,-2 8-23,-5-3 24,1 5 8,3-3-7,-5 5 6,1-3 12,-1 3-18,-3 3 0,7-2-3,-4-3 4,-3 4 11,0 1-17,5-5 1,-5 4-3,0 1 0,0 0-10,3-5 11,-3 5 1,0 0-16,0 0 14,0 0 23,0 0-25,0 0-3,0 0 7,3 0-8,-3 0 1,0 0 2,0 0-1,0 0 4,0 0-6,0 0-1,0 0 7,0 0-10,0 0 21,0 0-17,0 0 2,0 0-4,0 0 4,0 0 6,1-3-9,-1 3 0,0 0 6,0 0-7,0 0-1,0 0 2,0 0-1,0 0 11,0 0-12,0 0 1,0 0 2,0 0 3,0 0-2,0 0-5,0 0-6,0 0-25,0 0 5,0 0-6,0 0-42,0 0-20,0 0-16,0 0-27,-4 12-33,-3-9-40,0 5-137,-6 3-381,-2 4 169</inkml:trace>
  <inkml:trace contextRef="#ctx0" brushRef="#br0" timeOffset="706167.7484">3978 17117 27,'2'-9'146,"-2"5"18,0 4-14,0 0 5,1-5-11,-1 5-27,2-8 7,-2 8-13,0 0-17,0-9-4,0 9 8,0 0-33,0 0-2,0 0 5,0 0-12,0 0-24,0 0 16,7 26-14,-6-17 5,-1-2 3,-3 4 10,9-1-22,4 12-6,-9-15-3,2 0 2,-3-4-16,4 2 16,1 28 2,-4-35-35,-1 2 41,0 0 32,0 0-1,7 2 6,-7-2 3,0 0 10,11-10 41,-3 4-51,4 15-6,9-29-10,-1 4 1,-6-5 56,10-2-78,0 21 6,4-30-4,-7 8-16,-4 4 24,3-1-29,-2 7 5,0-4-3,-6 5 2,-4 7 4,2-7-11,2-14 1,-4 18 19,-1 2-27,-7 7 3,8 0 4,-5-11-5,-2 5-7,-1 6 9,0 0 3,0 0-8,6-6 1,-6 6-23,0 0 7,0 0-7,0 0-15,3-5-2,-3 5 3,0 0-30,4-8-18,-4 8-5,0 0-12,0 0 21,0 0-36,0 0-15,0 0-13,-27 12-11,20-6-22,0 2 0,-4 17 5,1-20-119,-1 2-308,-13 0 136</inkml:trace>
  <inkml:trace contextRef="#ctx0" brushRef="#br0" timeOffset="707100.2559">3901 17117 23,'-1'-6'174,"1"6"3,0 0-20,-2-3-9,2 3-17,0 0-9,0 0-10,-4-7-10,4 7-15,0 0 32,0 0-55,0 0-7,0 0 2,0 0-9,-4 24 16,5-16-22,0 3-3,1 0 22,-2 0-32,7 35 6,-4-35-9,-3-12-17,1 8-15,2 4 23,1 11 5,-2-14-2,-2-5-4,0-3 12,3 9-9,-3-4 17,0-5 9,3 4 3,-3-4-19,5 5 47,1 0 8,-6-5 2,0 0 11,12-2-17,-5-3 11,8 3 0,3-10-15,0-3-7,4 2-5,-3-4-10,2 23 7,3-25-26,-4-3 12,9 8 2,-10-6-12,2 6-6,-3 0-2,-2-1 0,-1 15-10,-2-12 8,-6-4-7,1 11 11,-4-6-12,-4 11 0,8-9 6,1-20-1,-4 29-4,-1-1-3,-4 1 6,0 0-3,0 0-5,0 0-24,8-1 25,-8 1-7,0 0 2,0 0-9,0 0 33,0 0-42,0 0-13,0 0-2,0 0-5,13 0-22,-13 0 9,0 0-26,0 0-31,0 0-7,0 0 10,0 0-38,-21 9-10,21-9-1,0 0-31,-17 7-16,11-6-18,-2-1-15,1 4-129,-3-2-380,-7 22 169</inkml:trace>
  <inkml:trace contextRef="#ctx0" brushRef="#br0" timeOffset="707174.3147">3986 17111 78,'1'-12'174,"-2"7"-13,1 5 8,-2-9-14,2 9-4,0 0-68,0 0 53,-1-6 26,1 6-52,0 0-7,0 0-18,0 0-3,0 0 17,0 0-34,0 0-3,0 0-46,-6 24 34,8 7 2,-4-23-10,2-1-8,0 0-21,0 1 22,-4 0 3,8-1 4,-4-7 5,9 4 23,3 3 8,2-4 2,9-5-10,1-1 1,1-2-23,3-7 12,12 21-8,-1-33-1,-2 1-10,-13 5-6,10-6 4,-9 12-1,0-5-20,-4-5 11,-1 5-18,-3 0-5,-7 5-13,-3 3-38,0-1 3,-3 5-24,-1-7-73,-3 4-85,0-2-196,2-3-455,-2 13 201</inkml:trace>
  <inkml:trace contextRef="#ctx0" brushRef="#br0" timeOffset="712536.0359">14093 9997 155,'-7'-3'215,"2"2"2,-2-4 0,-2-12 1,1 17-4,5 0-13,3 0-3,-4-1-16,4 1-15,0 0 3,-5-2-31,5 2-10,0 0-29,0 0 19,15-3 12,-9 0-26,9-3-7,0 4-18,7 2-3,5-6-6,-3 7-3,-1-2-7,-1 1 40,5 2-51,1-1 14,-7 2-24,2-1 4,-2-2-18,-5 0 9,-4 9-8,0-9 21,-3 0-26,-6 8 0,4-8 1,-3-6-2,2 6 1,-6 0-22,7-2-6,-7 2-11,0 0-22,0 0-13,0 0-6,0 0-17,0 0-8,-21-3 0,11 4 7,-4-1-4,-1-7 3,-1 10 13,2-2-1,-3 1 7,3-2 5,1 0 1,-1 3 14,4-3 0,2 0 2,-3 3 3,2 1 15,6-1 17,-4-1-13,-2 15 6,1-11 11,1 4 3,0 12 5,-1-9 4,-1-3 12,-2 12 17,4 1-19,3 2 1,-2-3 5,-1 5-1,-1-4 4,3 2 4,0-15-2,-1 14-6,4-3 5,-3 4-9,5-11 5,-4-6-3,1 4-28,0-1 25,2-1-5,0-3-2,1 1 0,-5-4 6,5 1-19,0-5-7,-2 2-11,2 4 5,0-6 4,-2 2-19,2-2-14,0 0-30,-8-2 4,2 12-4,1-14 1,-5-7 6,2 9 8,-2 1-3,5 4 11,-5-6 8,0 0-1,0-1 15,2 2 3,1-3 7,1 4-4,2-1 28,4 2 3,-7-2-1,4-3-8,3 5 22,0-2-21,0 2 0,0 0 3,14 7 2,2-5-11,-1-2 14,9 5-2,-3 0-5,3-3 4,-1 3 4,2-2 8,2 4-3,1-3-8,-2 0 4,-3 8-1,1-11-4,-1-12-10,-8 17-14,2-2-21,-1-5-27,-7 2-23,0 0-27,-3-2-23,-1 0-53,3-10-198,-6 7-415,1-2 184</inkml:trace>
  <inkml:trace contextRef="#ctx0" brushRef="#br0" timeOffset="713506.0207">14489 10014 177,'8'-14'229,"6"11"-14,-8-11-6,1-10 6,-2 16 0,0 3-7,-2 3-7,0-3-9,-1 2-4,-2-1-28,0 4-3,6-6-15,-6 6-28,0 0-5,0 0 0,0 0-29,0 0-5,0 0-20,-3 23 22,-3 1-3,-2-3 5,0-1-2,-2 11 26,-1 2-41,3 20 4,-4-20-5,1 0 0,-2 10-15,3-12 17,-2 17-10,3-20-34,0-1 37,4-2 9,-5 1-18,3-11-11,-1 13-43,-1-2 37,1 4-4,2-14-26,1-1-22,-3 0-33,4-5-38,0 10-41,-2-10-62,4-2-53,-2-4-69,2 0-196,2-4-555,0 0 246</inkml:trace>
  <inkml:trace contextRef="#ctx0" brushRef="#br0" timeOffset="713572.0615">14717 10021 302,'4'-11'312,"-1"2"-25,-3 2-17,4 6-28,-1 0-14,0-3-25,-3 4-12,4-1-33,-4 1-3,0 7 3,-2 6-23,-3 6 17,1 10 14,-5-1-12,-2-3-1,-3 22-31,-3 0 29,4-21-22,-2 21 8,1-4-3,-3 0-2,5-11-12,0 19-6,2-28-7,2 0-5,-2 2 33,0-1-48,3-1-9,4-8 1,-1-7-17,5 1-3,-3-4-14,-1 3 7,-3-3-24,6 0 23,0-3 5,0-2 18,-2 5 4,2-1 14,0-4-5,0 0 3,0 0-4,0 0-5,0 0 3,0 0-17,4-14-6,-1 5-30,1-2 17,-2 2-3,3-9-5,3-5-5,-4-2-17,4-4 11,6 5-2,-9-2-14,6 1 10,-8 0 4,6 2-11,-3 7 0,5-9 7,-1-1-12,-2 14-6,3-9 4,1-3-4,-5 12-13,4-3 11,7-6-1,-7 12-2,-1 1 3,2 4 22,3-1-30,-1-3 2,3 4-35,0 7 31,-6 3 29,3-3-33,-2 9-2,-4-5-11,2 4 13,-5 4 0,-2-5-5,2 0 1,-5 2-16,-5 4 18,1 2-9,-6-4-15,-7 3 11,0-2-10,-3-2 2,-2 5 2,-2-10-6,2-4 6,-11 21 7,15-28-2,0-11 0,4 13 7,1-1-13,3 5 7,2-6-10,-1-2-15,-1 0 2,6 1-29,-2-4-23,4 7-36,0-5-44,-1 4-14,3-3-72,0-5-51,5 5-71,-3 0-295,5 5-740,3-4 328</inkml:trace>
  <inkml:trace contextRef="#ctx0" brushRef="#br0" timeOffset="723609.9812">9851 16743 25,'0'0'172,"0"0"2,0 0-5,-2-15-2,2 11 5,0 4-9,-3-5 1,3 5-2,0-3 1,0 3-5,0 0-3,0-11-1,0 11-6,0 0-5,0 0 14,-1-4-41,1 4-10,0 0-23,0 0 3,0 0-15,0 0-1,0 0 6,0 0 3,4 18 22,-2-1 41,-1-8-52,2 28 5,0-25 32,-2-2-39,6 45-10,-5-45-2,-1-15-1,-1 17-14,4 0 15,-5-2-4,3-2 1,0-2-13,-2 1 5,3 1-3,0 4-1,0-10 6,-2 2 16,0 0 18,2 1 14,-1 6 9,-2-11-1,0 0 5,22-17 5,-9 6-24,7-2-3,3-5-20,10-11-6,6 11 0,-8-16-12,9-1-6,-7 3-20,4 5 13,-9 14-8,8-18-1,2-1-5,-5 6-10,3 0 4,-11 18 0,9-17-8,-13 9 10,-3 2 0,1 2-17,-3 13 0,-3-12-4,-3 4 2,-6 1-15,4 0 10,-3 3-5,0 1-19,-2-1 23,-3 3 20,5-4-26,-3-1 1,-2 5 1,7-3-3,-7 3-2,0 0 1,3-2-3,-3 2 5,0 0-3,3 6-5,-3-6 4,0 0-4,0 0-1,0 0 3,0 0 0,0 0 2,0 0 5,0 0-1,0 0 0,0 0-7,0 0-13,0 0 17,0 0-9,0 0 8,0 0 2,4-6-7,-4 6 7,0 0 17,0 0-16,0 0-7,0 0 9,0 0-8,-1 14 1,1-14-3,0 0 0,0 0 23,0 0-23,0 0-4,0 0 4,0 0 0,0 0 1,0 0-2,0 0 1,0 0-3,0 0 0,0 0 40,0 0-47,0 0-1,0 0-11,0 0 20,0 0 16,0 0-31,0 0 6,0 0-2,0 0-1,0 0 17,0 0-17,0 0 4,0 0-1,0 0 1,0 0 2,0 0 2,0 0-2,0 0 8,0 0-4,0 0-2,0 0 1,0 0 0,0 0-18,0 0 25,0 0-1,0 0-4,0 0 2,0 0-3,0 0 4,0 0-2,0 0-15,0 0 20,0 0 17,0 0-23,0 0 1,0 0 11,0 0-12,0 4 5,0-4-9,0 0 1,0 0-14,0 0 18,0 0-2,0 0-1,0 0-1,0 0 16,0 0-20,0-16 1,0 16-7,0 0 5,0 0-3,0 0 2,0 0-6,0 0-5,0 0 14,0 0-11,0 0 6,0 0 6,0 0 3,0 0-12,0 0 10,0 0-7,0 0 4,0 0-9,0 0 7,0 0 5,0 0-7,0 0 13,0 0 10,0 0-18,0 0-3,0 0 6,0 0-2,0 0-8,0 0 12,0 0-4,0 0 3,0 0-1,0 0-22,0 0 30,0 0-2,0 0-20,0 0 21,0 0 12,0 0-19,0 0-4,0 0 0,0 0-1,0 0 7,0 0-2,0 0-7,0 0-9,0 0 10,-3 21 1,3-21 3,0 0-5,0 0 9,0 0-7,0-19-2,0 19-1,0 0-4,0 0-2,0 0 8,0 0 3,0 0-5,0 0-6,0 0 13,0 0-1,0 0 3,0 0-2,0 0 3,0 0 17,0 0-19,0 0 9,0 0 13,0 0-17,0 0 4,0 0-5,0 0-6,0 0 15,0 0-12,0 0 8,0 0-1,0 0-4,0 0-17,0 0 22,0 0 1,0 0 0,0 0-1,0 0-8,0 0 9,0 0 3,0 0-11,0 0 5,0 0 0,0 0 0,0 0-1,0 0 0,0 0 7,0 0 17,0 0-21,0 0 2,0 0-9,0 0 9,0 0 0,0 0-4,0 0 5,0 0-4,0 0 1,0 0 1,0 0-2,0 0-2,0 0-2,0 0 7,0 0-6,0 0 3,0 0-2,3-4-13,-3 4 15,0 0-1,0 0-12,0 0 16,0 0 23,0 0-24,0 0-6,0 0 3,0 0 1,0 0 17,0 0-16,0 0-2,0 0 10,0 0-9,-6 24-6,6-24 7,0 0 10,0 0 5,0 0-20,0 0-1,0 0 6,0 0-7,0 0 1,0 0 5,0 0-2,4-20-2,-4 20-2,0 0 2,0 0 7,0 0-2,0 0-15,0 0 14,0 0-25,0 0 30,0 0 3,0 0 9,0 0-10,0 0 16,0 0-23,3-7 5,-3 7-13,0 0 9,0 0-1,0 0 2,2-8-1,-2 8-3,0 0-7,0 0 8,0 0-1,0 0-13,0 0 11,0 0 0,0 17 1,0-17-9,0 0 4,0 0-9,0 0 2,0 0 5,0 0 13,0 0-13,-5 5 23,5-5-29,0 0 1,0 0-3,0 0 8,2 6-7,-2-6-6,0 0 5,0 0 4,0 0-6,0 0 0,0 0 4,0 0-2,0 0 9,0 0-7,0 0 2,0 0 0,0 0-1,0 0 24,0 0-24,0 0-2,0 0 7,0 0-10,0 0 12,0 0-13,0 0-9,0 0-27,0 0 28,0 0-16,0 0 18,0-17 4,0 17-35,0 0 43,0 0-12,0 0 7,0 0-19,0 0-32,0 0 41,0 0 15,0 0-12,0 0 3,0 0 6,0 0-10,0 0 9,0 0-3,0 0-3,0 0 10,0 0-14,0 0 4,0 0-10,0 0 4,0 0 13,0 0-19,0 0-4,0 0-13,0 0 21,0 0-10,0 0 16,0 0-2,0 0 13,0 0-11,0 19 15,0-19-11,0 0 3,0 0-13,0 0 16,0 0 13,0 0-9,0 0 8,0 0-10,0 0 7,4 4-3,-4-4-1,0 0 9,0 0-4,0 0-1,0 0 1,0 0 0,0 0 5,0 0-2,0 0 4,0 0-7,0 0-2,0 0 8,0 0 5,0 0 0,0 0-6,0 0 0,0 0 7,0 0 9,0 0-11,0 0-4,0 0 23,0 0-22,0 0-1,0 0 6,0 0-4,0 0 28,0 0-21,-4-17-5,4 17 1,0 0-3,0 0 8,0 0-7,0 0 4,0 0-4,0 0 4,0 0-5,0 0-1,0 0 3,0 0-3,0 0 8,0 0 27,0 0-33,0 0-4,0 0-11,0 0 11,0 0 15,0 0-14,0 0 4,0 0-17,0 0 16,0 0 1,0 0 1,0 0 2,0 0-16,0 0 20,0 0-6,0 0 10,0 0-7,0 0 20,0 0-7,0 0-7,0 0-1,0 0-3,0 0-6,0 0 14,0 0-2,0 0-6,0 0 6,0 0 20,0 0-29,0 0 7,0 0-19,0 0 20,0 0-1,0 0 3,0 0-6,0 0-9,0 0-1,0 0 5,0 0 10,0 0-16,0 0 16,0 0-16,0 0-1,0 0 2,0 0 0,0 0-5,0 0 6,0 0-5,0 0 11,0 0-7,0 0-10,0 0 12,0 0 0,0 0-4,0 0-1,0 0-12,0 0 17,0 0-6,4-4-14,-4 4 24,0 0 12,0 0-19,0 0 7,0 0-16,0 0 11,0 17 17,0-17-22,0 0 7,0 0 6,0 0-6,0 0-1,0 0-4,0 0 6,0 0-3,0 0 0,0 0-3,0 0 6,0 0-5,0 0 20,0 0-16,0 0-5,0 0-6,0 0 19,0 0-15,0 0 10,0 0-5,0 0-8,0 0 10,0 0-16,0 0 21,0 0-9,0 0 18,0 0-20,0 0 14,0 0-13,0 0 2,0 0 22,0 0-28,0 0 4,0 0-1,-4-17-2,4 17 14,0 0-16,0 0 4,0 0 1,0 0-4,0 0 4,0 0 0,0 0-3,0 0 2,0 0 5,0 0 33,0 0-39,0 0-1,0 0-2,0 0 5,0 0-6,0 0 7,0 0-1,0 0 3,0 0-2,0 0-1,0 0-1,0 0-1,0 0-7,0 0 9,0 0-2,0 0 1,0 0-3,0 0-2,0 0 5,0 0 3,0 0-5,0 0 5,0 0-28,0 0 28,0 0-2,0 0 6,0 0-2,0 0-13,0 0 19,-2 16-8,2-16 4,0 0 0,0 0 5,0 0-5,0 0-3,0 0-16,0 0 20,0 0 29,0 0-35,0 0 1,0 0 10,0 0-11,0 0 14,0 0-8,0 0-3,0 0 3,0 0-2,0 0 0,0 0 4,0 0-6,0 0-15,0 0 16,0 0 2,0 0 1,0 0 0,0 0-10,0 0 8,0 0-3,0 0-4,0 0 4,0 0-6,0 0 8,0 0 7,0 0-18,0 0 15,0 0 29,0 0-35,0 0 5,0 0-19,0 0 14,0 0 2,0 0-4,0 0 8,0 0-5,0 0-3,0 0 2,0 0-2,0 0 3,0 0-12,0 0 14,0 0-5,0 0 0,0 0 0,0 0 19,0 0-21,0 0 13,0 0-7,0 0 7,0 0-8,0 0-8,0 0 0,0 0-5,0 0 13,0 0-7,0 0 5,0 0 0,0 0-12,0 0 12,0 0 21,0 0-18,0 0-5,0 0 12,0 0-11,0 0 7,0 0-3,0 0-1,-5-11-16,5 11 21,0 0-2,0 0-1,0 0-5,0 0-2,0 0 9,0 0-6,0 0 7,0 0-2,0 0-2,0 0 7,0 0-4,0 0 1,0 0 1,0 0 33,0 0-36,0 0 4,0 0-17,0 0 18,0 0 11,0 0-17,0 0 1,0 0 17,0 0-20,0 0 1,0 0-2,0 0 4,0 0-12,0 0 14,0 0-7,0 0 4,0 0 0,0 0-19,0 0 22,0 0 3,0 0-2,0 0-2,0 0 3,0 0-1,0 0 1,0 0-13,0 0 6,0 0 21,0 0-25,10-5 2,-10 5-27,0 0 40,0 0 1,0 0-14,0 0 1,0 0-8,0 0 13,0 0 9,0 0-17,0 0 6,0 0-2,0 0-8,0 0 9,0 0-5,0 0 2,0 0 4,0 0-1,0 0-2,0 0-2,0 0 1,0 0 15,0 0-14,0 0 0,0 0 1,0 0-4,0 0-3,0 0 8,0 0-8,0 0-7,0 0 13,0 0 15,0 0-14,0 0-3,0 0-7,0 0 6,0 0 33,0 0-41,0 0 7,0 0-13,0 0 10,-5 17 2,5-17 1,0 0-1,0 0-8,0 0 9,0 0-2,0 0-2,0 0 7,0 0 10,0 0-17,0 0 3,0 0-2,0 0 7,0 0-18,0 0 16,0 0-2,0 0-9,0 0 13,0 0 6,0 0-4,0 0-1,0 0-14,0 0 17,0 0 32,0 0-34,0 0-6,0 0 23,0 0-14,0 0-7,0 0 12,3-17-10,-3 17 14,0 0-13,0 0 0,0 0-5,0 0-1,0 0 13,0 0-14,0 0 4,0 0-10,0 0-2,0 0-17,0 0 15,0 0 0,0 0-6,0 0 12,0 0 13,0 0-26,0 0-1,0 0-28,0 0 19,0 0-6,0 0-40,0 0-23,0 0-15,0 0-65,6 12-43,-6-12-45,0 0-153,0 0-460,0 0 204</inkml:trace>
  <inkml:trace contextRef="#ctx0" brushRef="#br0" timeOffset="725412.4413">11831 13799 3504,'16'2'-47,"2"-2"68,3 0-56,4 4-21,16-4-32,-13 0-35,16 0-11,0-2-62,4 4-43,-8-2-196,3-2-470,-5 0 207</inkml:trace>
  <inkml:trace contextRef="#ctx0" brushRef="#br0" timeOffset="726748.7542">11865 13816 37,'-4'-4'154,"4"4"1,-6-1-16,6 7-14,0-6-15,0 0 5,0 0-13,0 0-14,-6 1-9,6-1 3,0 0-13,0 0 10,0 0 6,0 0 12,0 0 25,15 7-5,-6-7 12,3 4-9,0 4-2,4-3 10,6 4-21,5 6-1,1-13-5,2 1 7,12 6 10,0-6-20,6-10-6,-3 15-10,3-4-3,18 17 0,-19-21-10,23-5 1,-22 3 13,3 2-28,24 10-5,-8-15-6,-17 3-1,20-1 1,-21 3-3,23 10 10,-23-13-1,25 3 1,-26 10 2,21-12-5,0-11-2,-23 18 5,29 0-8,-5 12-2,-20-15-5,21 3 5,-5-2 6,-16 0-8,26-14-12,-9 19-6,-19 1 12,0-4 22,28 5-28,-7-3-7,-17-2 26,20 1-28,-3 1-1,-18-3 10,19-14-8,-22 16 10,24 5-11,8-4 2,-36-4 0,5 2-2,20 0-3,-18-4 8,17-5 0,-18 8 17,18 0-19,0 13 12,-25-18-13,4-2 10,1 3 11,2 0-12,21 8 2,-22-12 5,20 0-9,-22 4 3,24-1-15,1 3 19,-25-3-7,3-1 9,-2 2-2,21 0-3,-22 2 3,2-3-35,19 0 36,-23 16 4,4-21-2,18-1-2,-20 3-1,1 2-2,27-3-4,-30 2 3,0 4 0,5-1-30,-2 2 30,0 0 0,3 1 0,-1-3-2,24 1 12,-27 0-17,1 1-3,2-1 7,19 0-32,-24 2 2,3 1 5,0-3 10,-3-1 6,2 4-12,24 11 13,-30-17 5,3 2-2,2 0 5,2 3-1,-1 3 4,-1-7-24,2 2 26,24 11 4,-30-16-6,3-10 3,-2 16-22,4 1 19,1-4-1,2 2-6,0 2 2,-5 1-11,24 1 8,-20-6-2,0 4-11,1-1 12,16 1-15,-25-4 11,0 1 0,3 0 16,-2 1-14,-4 9 1,7-15 1,-5-5-1,-11 8-5,9 1 4,0 6 0,-8-9-3,-2 3 0,0-3-17,3 2 14,10-1 4,-13 1-8,2 1 0,-2-2 27,0 1-36,10 16 9,-8-17-9,-1 0 3,-3 13 1,12-15-2,1-17-3,-11 27 12,10-3-10,3 7 3,-11-8-5,-1 1 0,-2-1-26,14 1 29,4-5-1,-17 7-13,2-1 15,15-1 4,-20 2-5,1 1 0,0-8-19,-2 3 18,7 0 1,-7-2-1,3-1 5,-6 2 3,4-3-9,-1 7 0,-4-7-2,1 1 3,-5 1-13,2 1 11,3 7-3,-5-9-5,5 0 20,1 2 9,-5-1-22,0-2-1,-3 3 11,3-1-11,-8 9 0,6-10-2,1-1-2,-4 4 24,2 0-23,-4 0-2,1 0 1,-1 0-2,-7-2-2,8 2 2,2 0 0,-2 0-23,-1-3 27,4 1-17,-5 2 3,-2-2 8,-2 2 0,1 0-12,-2 4 1,2-6-8,-2-3-12,0 5 13,-4 0-58,0 0-29,7 0-38,-7 0-33,0 0-22,0 0-46,-18 5-34,-7-8-48,-19-5-30,-3 0-14,-26-6-315,-7-2-752,-2 7 333</inkml:trace>
  <inkml:trace contextRef="#ctx0" brushRef="#br0" timeOffset="728262.0616">11697 14836 85,'0'0'148,"-5"0"6,5 0-29,-5-1-14,5 1-18,-2-3 11,2 3 13,0 0-14,-3-3 0,3 3-8,0 0 10,0 0 2,0 0-11,-3-3-1,3 3-17,0 0 10,1 11 1,-1-11 20,2 6 14,1-4 25,-1 0-21,4 18 2,1-18 0,3 1 6,4 2 32,2-1-30,9 7-3,2-7-13,1-2 17,7 13 1,13-16 1,-4-9-3,4 12-14,21 2 9,-2 8-21,2-4 7,2-3-6,-2-1-15,4 0-8,3 0 5,-6 3-39,2 0 25,3 0 12,2 1-25,5 14-5,-5-18-33,2 4 28,14-3-7,-19 0 2,-3-14-3,1 19-29,0 0 28,1 18-5,-1-28-3,1 1 3,-25 6-16,28-3 16,3 3 7,-29-3-11,23 2 3,-3 1-1,-25 0-5,24 18-2,-21-25-8,1 1 5,19 28 14,-23-36-13,2 0 1,1 10 7,-1-2-10,21-8 5,-23 12 3,0-2-7,4 3-4,-3 0 0,4-6 1,-8 3-3,6 0 1,-3 1 5,1 0-8,-3 4-2,-1-8-14,1 4 24,3-1 10,-5 0-15,1-7 0,3 5 13,-4-1-18,3 20-1,1-23-2,-2-11 1,1 16-7,4-1 4,3 4 3,-5-6 2,-1 1-2,-4 2-4,7 1 0,-1 2-1,-1-5-1,2 2 3,3 0-14,-6 0 11,-2-3 0,5 2 8,-3 2-8,-1 17 7,4-20-11,-4-4-2,1 5 24,1 2-16,-8 15 1,10-18-2,-3 0 2,-3-1-3,6-2 7,0 8-7,0-1-3,0-4 7,-5 4-15,4 0 13,2 5-2,-5-6 0,5-3 7,-8 7 28,4-9-30,-2-11-1,-3 16 8,4-1 3,-6 10-1,4-12 0,1-1-4,-13 0 10,17 1-6,-2 18 0,2-24 1,-1 8-5,-5-4-4,1 2-2,8-5 6,-7 6 2,2 0-8,3-1-6,-7 1 11,4-4-9,0 4 17,0-1-22,3 8 15,-3-9-2,0-14 2,5 16-10,-1 0 17,28 15-5,-36-18-1,3-2 16,-5 0 9,30 5-23,0-2 5,-28 1-3,7 1 1,25-2-16,-28 2 15,3-8-2,3 13-41,18-6 41,4 8 22,-28-10-48,3-1 0,0 4 0,23 13 0,-3-21 0,-21 11 0,28 2 0,-28 1 0,25-2 0,10 1 0,-37-5 0,6 2 0,24 3 0,-25-4 0,21 10 0,-1-9 0,-19 3 0,18 1 0,-3 3 0,-14-6 0,19 2 0,-25-4 0,30 23 0,-34-26 0,2-20 0,-7 23 0,8 2 0,-2 9 0,1-11 0,1-1 0,-6-2 0,2-1 0,24-22 0,-30 33 0,-4-2 0,17 0 0,-21-6 0,-2 4 0,2-1 0,0-1 0,1 6 0,-7-6 0,-4-15 0,-1 13 0,-2 1 0,-3 7 0,-4-9 0,1-4 0,-2 5 0,-6-1 0,21-5 0,-18 6 0,-3-1 0,7 2 0,-7-2 0,4-3 0,-4 3 0,0 0 0,8 1 0,-8-1 0,0 0-79,0 0-202,0 0-34,-15 9-56,-7-19-72,-16-3-73,-6 2-515,-26-15-1118,-4 2 495</inkml:trace>
  <inkml:trace contextRef="#ctx0" brushRef="#br0" timeOffset="729265.559">12610 14105 167,'1'-11'184,"5"2"-3,-4-1-11,0-1-2,3 2 16,-3 0-8,-2 2 3,0 2 0,3-3 3,-3 4 16,2 3-32,-1-2-12,-1 3-24,3-6-7,-3 6-21,0 0-14,0 0-9,0 0 4,0 0-16,-3 13 1,2-5 4,-1-2 1,-1 12-23,-4 14 38,2-1 1,-4 5-7,-3 12 0,4-1-35,-7 2 35,8-2 7,-8 7-3,2-1 5,-1-2 13,2-2-4,1 9 1,1-12-27,-1 0 28,-6 33-8,14-46 1,-2-12 1,-2 7-12,5-1 0,-3-8-6,0 6-4,4-7-12,-2 0-10,0-2 0,3-7-4,0 2-30,0-1 24,-2-1 12,2-3-15,0 1 2,2-5 5,-2 2-7,3-1 3,-3-3-5,0 0-3,0 0-6,4-13-69,1 10-59,2-12-58,2-10-58,4-1-37,-2 0-73,12-15-58,-12 16-317,5-3-758,1 5 336</inkml:trace>
  <inkml:trace contextRef="#ctx0" brushRef="#br0" timeOffset="730264.6917">12924 14295 213,'2'-5'209,"3"-5"-29,-2 0 31,1 0 22,-1-2-37,1 3 5,-1-1-5,0-2 2,1 2 4,-1 3 5,-2-5-6,3 7-5,-3-2 2,1 6-18,0-3-12,-2 4-8,3-5-9,-3 5-39,0 0-22,0 0-11,-6 13 8,3 3-2,-4 3-7,0 7 8,0 3-18,-3 2 10,5 2-6,-4-4-4,2-6-11,-4 7-40,7-3 46,-1 24-5,1-32 4,1-2-19,-1-1 7,2 0-3,0-5-9,-1 0-13,3-2 15,-1 0 32,1-2-50,-2-8 9,2 7-32,0-3 26,-3 11-2,3-11 2,0-3-1,0 0-10,0 0 0,0 0-14,0 0-25,5 0-36,-5 0-37,5-8-64,-1-1-52,2 2-67,3-6-52,-1 0-58,0-2-208,4-8-646,-2 11 285</inkml:trace>
  <inkml:trace contextRef="#ctx0" brushRef="#br0" timeOffset="730340.718">13493 14029 220,'2'-7'234,"-2"3"0,0-2-19,1 1 8,0 2-8,-1 0-30,0 3 17,5-6 2,-5 6-8,0-6-4,0 6-9,0-5 4,0 5 1,0 0-5,-2-4-4,2 4-9,0 0-12,2-5-9,-2 5-9,0 0-12,0 0-22,0 0 5,0 0-17,0 0-51,0 0 41,0 0-8,0 0-11,0 0-6,0 0-36,0 0 36,-6 12-2,6-12-3,0 0-8,0 0 10,-3 4 4,5 2-2,-4 1-1,1 0 0,-1 3-7,1-1 12,-1 3 2,1 8 3,-2 6 4,-4 4 40,3 1-37,0 3 3,-2 9 6,-2 4-11,-1 3-2,-2-4-10,4-13-2,0 15 11,-4 2-16,5-15 1,-7 16 5,4-4-4,1-11 2,0-2-7,2-1-1,-1 0-18,0-2 9,-3-2 9,3-4-13,0 1 0,2-4 20,3-5-27,-5 9-5,3-14 2,1-7-7,2 5-25,-2-2 27,7 5-7,-5-8 3,-2 2-2,2-3 3,-1 0-4,2 2 5,0-5-12,0-1 9,0 0 10,0 0-34,0 0-17,0 6-27,0-6-15,2 11-50,-2-11-73,5-18-66,-2 11-57,1 3-69,6-11-71,0 1-408,-2-3-931,4-2 413</inkml:trace>
  <inkml:trace contextRef="#ctx0" brushRef="#br0" timeOffset="732076.8536">13897 14429 33,'0'0'43,"0"0"21,0 0-8,0 0 6,0 0-2,0 0 3,0 0 15,0 0-2,0 0 13,0 0-12,0 0 4,0 0-10,0 0 35,0 0-2,0 0-16,0 0 22,0 0 14,0 0-6,0 0-2,0 0 25,0 0-20,0 0 2,0 0-7,0 0-6,0 0-22,0 0 4,0 0-2,0-6-8,0 6 4,3-4-5,-3 4 4,0 0-5,0-5 1,0 5 1,0-4 1,-3 1-7,2-7 4,0 8 13,1 2-21,0 0-4,0 0-1,-5-6-9,5 6 10,0 0-22,0 0-10,0 0-7,0 0 5,-11 6-35,7-3 27,-2 0-5,0 3-3,0 1 5,-6 4 21,4 1-30,-2 0 2,2 0-24,-1 2 24,-1 12-1,3-10-1,-1-1-4,-3 6 51,3-4-53,4 7 4,0-10-4,-2 2 4,6 1-19,-2-1 27,0-9-9,-1 9-6,3-3 12,3-1 6,-1 1 8,0-1-3,-2-3 6,6 3 9,-6 6-5,7-11 11,-3-7 12,3 7 11,3-3-1,7 14 6,-6-15 2,3-2 4,1 2-4,0-3-2,2-3 0,-2 2-21,5-2 15,4-2 16,-8 2-20,-1 3-5,1-5 6,-2-1-2,-4 8 2,5-11-3,0-4-2,-3 4-27,1 0 31,-4 5 0,-2-3-4,3 0-2,-3-4-16,3 3 11,1-16-4,-5 13-4,0 3-4,-4-2-6,4-3 1,-2-2-2,-1 3-17,0-5 11,0 8 8,-3-10-14,0-13-5,-3 17 18,2-2-24,-4 9-4,0-9 4,-2 2-1,-3 0-33,4 5 24,2-5-7,-6 5 3,0-1-6,3 5-9,-4-1-6,0 3-8,-3-3-18,-2 3 1,-4 0 5,3 4-41,3-7-16,-3 11-18,2-1-31,-2 12-24,1-11-21,2-8-27,0 10-5,2 0-38,4 10-34,-2-12-35,7 2-15,-3 1-322,5-2-724,2 4 321</inkml:trace>
  <inkml:trace contextRef="#ctx0" brushRef="#br0" timeOffset="733075.2672">14545 14133 62,'0'-6'224,"2"-1"-31,-1 2-5,2-2 16,1 2-19,0 5 0,2-9 0,-4-2-7,0 4-11,1 3 4,1-4-7,-1 3-4,1 2-8,-5-1 37,2 2-39,2-5-6,0 3-13,-3 4 14,1-4-12,-1 4-1,2-6-9,-2 6 10,1-1-31,-1 1-11,0 0-4,0 0-16,0 0 22,0 0-39,0 0-4,0 0-7,0 0-5,0 14-38,-1-2 57,1 5 13,-6 6-17,2 8 22,-2 0 32,-1 4-29,0 15-2,-4-5 25,-1 3-25,0-6-1,2 5-4,2 0 3,-4 1 19,7-2-29,-4-1-3,4-12-6,-2 1-5,-1-3-11,3-1 5,2 4-2,-2-8-19,0 2 21,3-5 9,0-4-24,-5 8 7,4-14-3,2-2-4,-2 13-3,0-14-3,3-8-4,-3 3-11,2 2 10,2-6-3,-2 6 1,1-5-3,0-2 0,-2 4-8,2-4-7,0 4-14,0-4-13,0 0 2,0 0-52,2 7-50,-2-7-44,0 0-83,8-12-53,-5 0-57,7-3-57,-3-1-291,3-1-773,0 5 342</inkml:trace>
  <inkml:trace contextRef="#ctx0" brushRef="#br0" timeOffset="734101.1745">14913 14432 106,'4'-9'280,"0"6"-3,-2-3-1,-1 0-8,-1 2-32,3-2 10,-3 6-23,0-5-29,0 5-14,4-4 2,-4 4-44,0 0-13,0 0-22,0 0 28,-4 26 5,1-14-1,0-3 0,-2 16-6,-1 1 18,3 6-19,-4 0 3,0-2 3,-4 1-16,7-1 13,2 4-10,-5-9-4,2-1-5,-1 2 1,0-7-20,2-3-6,1-2-24,-2 2 13,4 0 14,-4-5-36,2 8-3,1-13-17,1-2 15,-1 5-4,-1-6-14,3-3-19,0 0-28,-3 3-5,3-3-38,0 0-66,0 0-79,0 0-48,0 0-90,1-22-64,2 5-263,4 1-725,1-1 321</inkml:trace>
  <inkml:trace contextRef="#ctx0" brushRef="#br0" timeOffset="734195.7827">15430 14120 198,'6'-1'205,"-1"-7"1,2 0 4,2 1 11,-2 1-14,-1-1-5,-1 0 7,-1 3 2,-1 5 7,2-6 0,1-16 3,-6 20 23,3-3-33,0 0-16,-3 4-17,3-3-10,-3 3-5,0 0-15,0 0-20,0 0-26,0 0 6,0 0 0,0 0-18,0 0-13,0 0-13,1 11-1,1 5 12,-4-6 8,-2-1 9,-2 15 6,-2 5-10,1-5-1,-1 11-3,-2 12-5,2-12-18,-3 8 12,6-7 2,-4-2-7,-1 15-2,3-16 2,-3 15-4,3-13-8,-3-2-9,3 0 6,-7 10 24,7-10-27,-3 17-5,2-21 0,2 0 3,-5 19 11,4-24-13,-1 1 0,-4 3 6,5-2-20,2-1 4,-4 0-4,4-9-6,-1 1 7,2 0-14,1-1-6,0-4-34,0-3 3,3 2-19,-4-5-42,4 6-50,-3-7-65,3-4-35,3 3-41,-3-4-43,0 0-67,0 0-79,0 0-278,11-9-799,-1-3 354</inkml:trace>
  <inkml:trace contextRef="#ctx0" brushRef="#br0" timeOffset="734269.295">15889 14411 5,'3'-4'223,"1"-1"20,-1 0 9,0-1 1,-2 4 6,-1 2 30,3-4-27,-2-2 10,1 3 9,-2 3-27,5 0-5,-5 0-14,0 0-18,-1-5-18,1 5-18,0 0-22,0 0-20,-13 5-6,9-1-37,-6 6 26,-3 0-7,-5 4-3,1 1-11,-3 6 3,5-1-10,1-2-6,0 2 1,4 1-19,-1 8 7,1-5-10,6-6-3,-2 6-24,3-5 25,6 7 2,0-6 3,-2-4 1,2 2-7,6-1 16,1 9 2,1-12-12,0-1 14,-2 3 16,3-3-20,7-9-1,0 5 16,2-3-12,2 7 3,-8-12 5,2-4 6,-8 3-3,12-6 15,1 1-5,-3-7 13,-1-5-2,-2 0-30,-1-3 2,3-1-19,-5 3 10,-3-5-6,-2-4 12,2 0-32,-3-19-3,-5 27-51,0 2 46,3 3-4,-7-4-4,-2-1-3,-2 2-15,-1 0-3,3-1-15,-6 3-14,-1 3-18,-6-3 13,-3 3-51,1-1-5,3 4-24,1 4-12,0 3-11,1 1-75,0 0-51,5 1-19,-4 1-79,0 7-32,3-4-47,3-6-46,2 9-41,0 1-258,5 7-835,3-6 370</inkml:trace>
  <inkml:trace contextRef="#ctx0" brushRef="#br0" timeOffset="735255.1665">16600 14192 109,'3'-9'223,"1"-4"9,-1 1-23,2 8 4,-3-6-3,1 2 8,-3 0-15,2 0 21,2-1-9,-3 5 3,-1-1-1,4-1-46,-4 6 33,0-10-1,2 9-53,-2 1 25,0 0-13,0 0-19,-2-14-22,2 14 12,0 0-42,0 0-4,0 0-9,0 0-11,0 0-30,-4 15 26,4-10-1,-2 12-6,-3 2 31,-2 10 15,4 2 2,-4 1-4,0 14 22,-1 0-14,4 15 6,-4-28-5,1-4-4,-1 24 12,-2 0-17,-3 30 1,9-40-6,0-8-9,-6 9-4,5-9-2,3-1 3,-4 11-13,1-10 8,3-5-11,-2 1-8,-1-2-3,0-1 10,3-9-20,0 16-3,-2-19-6,1-10-3,1 6-8,-2-3 0,0-3 0,2 4-6,1-6 9,-3 1-21,3-1 19,2 2 0,-1-4-12,0-2-1,0 5-2,0-5-10,0 10-13,0-10-66,0 0-2,7-3-61,-3-8-73,3-3-73,2 1-42,-1-2-78,6 5-57,0-15-366,6-3-899,-3 1 398</inkml:trace>
  <inkml:trace contextRef="#ctx0" brushRef="#br0" timeOffset="735353.211">17071 14495 292,'7'-15'320,"-1"6"-11,-4-1 0,3 1 9,-2 1-20,-1 1-26,1 3-14,-2 1-20,-1 3-25,0 0-49,0 0-44,0 0 52,6 16 5,-7-5 3,-2-2 1,-3 16-38,1 1 34,-4 2-11,2 4-13,0-2-9,0 1 0,0 0-13,1 3-13,-1-5-27,2-3 10,3-1 4,-2 0-30,-2 0-2,2-7-26,1-2 18,-4 13-2,3-21-7,4-1-9,-3 1-30,3-1 7,0-7-22,-3 4-19,3 2-20,0-4-49,-1 1-15,5 3-57,-4-6-73,0 0-73,0 0-69,7-17-370,0 2-805,4-1 357</inkml:trace>
  <inkml:trace contextRef="#ctx0" brushRef="#br0" timeOffset="736365.9308">17646 14254 273,'5'-16'342,"-1"-13"-7,-4 22 1,3-2-4,0 0-10,-3 5-14,1 0-25,-1 4-56,0 0 5,3-5-18,-3 5-39,0 0-14,0 0-23,0 0-6,0 0-4,0 0-51,0 16 53,0 4 16,-4-10-11,1-5 2,-4 19 4,4 0-8,-1 2 0,-4 4-4,0 2 4,-5 1-29,1 13 18,5-12-5,-7 18-2,-3-5-9,0-1 5,3 0-9,3 9 7,-2-13-5,2 6-8,4 3 13,1-22-21,-1 3-9,0-1 3,-1-2-18,-1-5-4,4 6-6,-1-6-7,-4 1 1,7-7-9,-1 14-7,4-19 1,-4 0-5,1-7-10,2 2-13,-2 1-19,2-3-52,-1-1-15,1 2-27,1-6-59,0 3-56,0-4-46,0 0-42,0 0-74,0 0-70,0 0-383,11-14-908,-3 4 403</inkml:trace>
  <inkml:trace contextRef="#ctx0" brushRef="#br0" timeOffset="736471.0168">17960 14616 334,'8'-15'335,"-1"6"-3,0-1-10,-7 3-18,7 2 13,-4-3-29,1 4-9,-1 1-53,-3 3-24,0 0-19,0 0-20,0 0 25,7 20-18,-7-1-1,-2 7-3,-3 1 2,2 2-39,-4 2 23,7-1-15,-3-1-10,-4 0-3,0 2 4,0-2-22,2 2-8,0-5-6,1-2-11,-4-6-3,4-2-9,-1-4-8,2-1-1,1 4-7,-4 0-4,3-7-3,3-3-5,-2-1 15,1 2-18,1-6 1,0 4 5,0-4-6,-2 1-7,2-1 5,0 0-4,1-11-1,-1 2-4,2 4 19,3-12-30,-5-1-1,6-11-14,1 3 11,5-1-2,-6-5-1,7-15 1,-8 17 15,9-1-22,6-9 1,-10 7-1,-3 6 1,4-4 10,-1 7-3,-3 12 3,4-10-6,-3 5 18,-3-1 19,5 2-16,4-5 0,-5 10-10,2 2-1,3 8 2,-3-7-5,3-1-1,0 7-5,-1 2-2,8 3-6,-7 1 1,0 1-2,0 5 2,-7 2-6,2-5-1,-2 10-16,-3 8 16,-4-6 17,0 0-20,-7 16-8,-4-12-29,-2-1 20,-5 2-7,-2-6-9,-1-15-4,-6 14-19,3-1 13,0 1 1,0-7 4,2-1 6,1-2-2,5-4 7,6-1 4,-3 0-11,1-2 26,4 3 14,3-3-7,0-3 7,5 3 18,-9 0-2,9 0 4,0 0 0,-3-2-4,3 2-14,0 0 5,0 0 7,22-3-4,-10-3-5,-2 0 6,4 2-7,14-1-4,-6 4-1,-7 0-1,8 1-15,-1 5 25,2-8 3,-3 8-25,0 2 27,-7 1 8,7 1-4,1 0 6,-5 4 5,-3-3-17,-6 6 1,6-3 1,-4-1-3,1 2-1,-4 1 3,10 11 1,-14-12 3,-3 3 2,0-1 5,-3 0 3,-1 1 3,-2-3-9,-2 1 18,-9 5 2,8-8-8,-6 5 7,1-8 4,-2-2-10,1 13-4,-6-13 0,-2-11 3,-2 9-7,5-3-1,-4 17 2,5-22-2,1 2-4,-4-2-36,7 0 19,-2-1-19,1-1-47,-5-1-3,8 0-18,-1-2-65,-4-9-47,5 12-56,-1-2-47,6 6-38,-6-7-61,-3-9-52,0 11-273,4 1-786,2-1 347</inkml:trace>
  <inkml:trace contextRef="#ctx0" brushRef="#br0" timeOffset="751754.6944">14620 12540 88,'0'0'100,"0"0"-11,-5-14 0,2 15 15,3-1-32,-3-4-6,3 4-4,0 0-4,-9 0-7,9 0 13,-7 0 2,3-1-15,4 1 19,-10 0 13,3 0-8,0 1 1,1-2 8,-2 0 1,2 1-4,2-2 1,-1 1 4,0-1 1,0 1 9,5 1 8,-9 0 5,6-1 1,3 1-6,-7 1 10,7-1 5,0 0-20,0 0 13,0 0 10,-5-1-16,5 1-6,0 0 35,0 0-35,0 0-7,12-4-1,-2 0-4,11 6 14,3-1-24,0 1-8,4 0 1,1-2-1,11 1-15,-11 0 4,0 0-8,9 1 7,-10-1-10,2 7 4,-5-8-14,-1-8 5,0 11-15,-3 0 8,-9 2 1,0-5-7,0 0 5,-5 0-38,2 0 42,1-3-15,-5 3-5,0 0 9,4 0-15,-4-1 20,0 2-4,-5-1 11,7 0-20,-5 3-28,3-3 28,-5 0-2,5-3-37,-5 3 44,7 3-5,-7-3 0,3-4-9,-3 4-19,0 0 22,4-4 8,-4 4-27,0 0 22,0 0 2,0 0-8,0-7-1,0 7-18,0 0 16,0 0-2,0 0 1,0 0-33,0 0-49,0 0 3,0 0-19,0 0-19,-7-6-14,4 2 7,-1 0-27,-3-4-3,0 2 4,-4-2-1,1 4 10,-3-5 8,-4-14 11,5 17 22,-1-2-6,5 1 21,-4 0 0,-2 2 9,3-4 22,1 5-3,3 0 6,-3-2 6,2 2 24,1-2 28,0 0-9,1 1 9,2 3 30,1-2-9,3 4 5,-7 0 2,4-5 1,-2 3-18,2 0 16,3 2 1,0 0-7,-2-3 3,2 3-13,0 0 1,0 0 2,0 0-17,0 0 12,0 0 14,6 10-7,1-5 4,1 1 35,5 2-29,4 3-2,4 1-2,0-1-7,-1 2 40,1-3-48,0-3-1,-1 6-8,-2-1 6,-1-6 22,-3 2-28,-3 1-1,2-2-12,-3-2 11,3 5-2,-6-7 2,1-6 7,-5 6 15,1-2 2,1 0-4,-1-1 29,-4 0 3,6 2 20,-4-1-7,-2-1-1,0 0-19,0 0 11,7 2 21,-7-2-8,0 0-8,0 0 6,0 0-14,4 1-6,-4-1-8,0 0-3,0 0 6,0 0-28,0 0 4,0 0-25,0 0 14,-11 4 11,4 2-19,-7 4-1,0-2-29,-6 6 25,3 6-1,-4-4 6,3-4-10,-2 7 8,0-2-8,4 7-8,-3-11 13,5-1-12,4 0 35,-1-2-35,-2 3-1,6-4-12,0-2 19,0 5-3,2-6 3,0-7-2,4 3-26,-3 3 29,0-2-3,2-1 4,2-2 2,-3 5 1,3-5 0,0 0-1,-3 2-9,3-2 0,0 0 29,-2 3-15,2-3 4,-2 2-25,2-2 33,0 0-1,0 0 1,0 0 3,0 0-1,0 0 1,0 0-3,0 0 1,0 0 3,0 0 5,0 0-12,-1 3 0,1-3-11,0 0 12,0 0 7,0 0-8,0 0-3,0 0 0,0 0-4,0 0 0,0 0 1,0 0-6,0 0 15,0 0-12,0 0 1,0 0-4,0 0 0,0 0 15,0 0-18,0 0 3,0 0 1,0 0-4,0 0 5,0 0-7,0 0 0,0 0 10,0 0-5,0 0-9,0 0 4,0 0 6,0 0 5,0 0-9,0 0-5,0 0-26,0 0 34,1 6-3,-1-6 2,0 0 3,0 0-3,0 0-1,0 0-7,0 0 8,0 0 2,0 0-10,0 0 5,0 0-11,0 0 4,0 0 13,0 0 17,0 0-20,0 0 0,0 0-57,0 0 63,0 0-3,0 0-3,0 0 1,0 0 16,0 0-23,0 0 8,0 0-18,0 0 15,0 0 35,0 0-40,0 0 1,0 0-9,0 0 8,0 0 3,0 0 0,0 0-2,0 0-2,0 0 6,0 0 3,0 0-14,0 0 9,0 0 17,0 0-18,0 0 4,0 0-13,0 0 9,0 0 5,0 0-1,0 0-5,0 0 8,0 0-9,0 0 2,0 0 4,0 0-1,0 0-20,0 0 17,0 0-1,0 0-3,0 0 13,0 0-22,0 0 16,0 0-2,0 0 4,0 0-3,0 0 0,0 0-1,0 0 0,0 0 2,0 0-1,0 0 2,0 0-5,0 0 1,0 0 21,0 0-17,0 0-5,0 0-10,0 0 11,0 0 18,0 0-15,0 0-3,0 0 22,0 0-26,0 0 3,0 0 2,0 0-1,0 0 3,0 0-6,0 0 1,0 0 2,0 0 1,0 0 4,0 0-4,0 0 6,0 0-10,0 0-9,0 0 13,0 0 2,0 0-7,0 0 16,0 0-11,0 0-4,0 0 8,0 0-6,0 0-6,0 0 9,0 0-6,0 0 10,0 0-7,0 0 10,0 0-13,0 0-10,0 0 32,0 0-60,0 0-11,0 0-20,0 0-43,0 0-39,0 0-30,0 0-15,0 0-6,0 0-31,0 6-27,2-2-49,0 4-42,1-3-203,-3 0-605,3 6 267</inkml:trace>
  <inkml:trace contextRef="#ctx0" brushRef="#br0" timeOffset="753293.5425">14862 15275 71,'7'-13'194,"-4"5"12,1-1-17,-1 2-13,0-1 2,-3 3-18,4 1-13,-3 2-9,1-2-21,-2 0-20,0 4-1,0 0-7,0 0-5,0 0 1,0 10 5,-3-1-8,3 20 12,-7-14-11,3 4 14,-6 11 10,0 1-5,-4 19-5,1-16-14,-1 8 13,-1 11-4,4-21-6,1-6-10,-6 17-1,5-11 30,1 21-3,0-28-21,3-1-6,-5-2 21,7-2-38,-3 7-11,5-14 5,-3-4-7,5-3 13,-2 3-13,0 3-9,3-10-10,-1 4 5,0 1 3,1-7-5,0 0 5,0 0-10,0 0-21,0 0-21,-5-13-20,5 4-34,0-1-31,-1-1-1,4 1-15,-2-10-3,-1-8-6,2 0-27,0 0 34,1 3 5,1-8 8,2-3 14,-2 6 29,3-2-15,-2 3 16,2-2 5,0 1 2,1 4 19,-1 0 4,0-8 12,-1 22 16,-2-5 2,0 10 11,-1-4 14,1-2 16,-4 6-4,2 2 10,1-2-5,-3 7 0,1-8-9,-1 8 10,-4-7-21,4 7-1,0 0-15,-23 9 15,1-2 8,3 7-9,2-2 4,-2 2-2,3 0 2,-1 2 27,3-4-32,3 1 5,0-4 15,-1 1-9,1 4 2,7-7-4,-2-6 2,-1 5 3,2-1-9,-1 0 6,3-4 0,0 4 6,3-5-4,-4 3 15,4-3 2,0 0 9,0 0 19,0 0 28,0 0-24,0 0-2,0 0 6,18-9-4,-1 3-1,-7-6-12,4-1-10,6 1 26,-2-5-22,1 0-2,-2 3 5,-1-1-12,-6 4 39,10-4-34,5 10-6,-6-11-12,-1 2 30,0 4-73,-4-1 71,-1 1-9,-1 1-59,-3 6 59,0 1 20,-4-1-42,2 4 4,-1-4 16,-6 3-25,7 10-9,1-7 1,2-5 2,-3 10-45,3 2 41,-4 7 0,9 1-4,-5-2-9,0 0 15,6 2-9,-1 1-5,-2 1 8,-3-4-3,-1-1-11,4 4 12,-3-11-8,1 4-13,-4-4 7,-3 3-14,2-3-36,1 1-26,-3-4-43,-1-1-19,1 9-41,0-10-33,-4-3-31,5 2-56,-4 2-11,-1 6-28,-1-3-215,-3 1-601,-5 4 267</inkml:trace>
  <inkml:trace contextRef="#ctx0" brushRef="#br0" timeOffset="754368.1226">14517 16274 1988,'2'2'129,"-2"-4"-103,1-1 78,2-2-44,-2 5 5,2-4 15,-2-2-25,-1 7 23,3-6-7,-1-10-7,-1 6 12,1-1 33,1 8-9,-3-8 0,0-2 1,-2 0 24,2 2-33,-1 3-11,-1-5 10,-1 3-4,1 1 33,-1 0-46,-2-4-22,1 5-7,-4 2 4,2 13-3,-7-15-7,2-3-10,-4 6 40,-1 5-51,-4 5 4,-1-4-10,0 9-9,-2 0 50,5 5-55,5 12-3,1-15 9,1-4-1,-1 6-8,4-1 7,2-8-1,-1 4-35,6-1 48,-2 3 17,3-2-21,3 9-1,-2-13-37,4 0 5,3 11 12,-1-14 3,4-16 0,-1 16 30,4-2-19,-2 8 3,2-12-3,-2-4 16,4 2-2,-4 0-3,3-7-2,-3 2 2,-2 2-2,4-6 6,-5 0-2,3-11 16,-3 12-35,-1 1 50,-1 4 23,-3-4-13,4-5 5,-4 11 15,-2-2-20,1 11-1,-3-3-6,3-16-7,-3 16-27,0 0 11,3-2-5,-3 2-6,0 0 0,-3 15-19,0 2 18,6 12 2,-9-11-1,1 7 2,-1 2-14,-2 2 16,0-2 0,2-1-30,-3-2 36,2 1 7,3-6-4,-3 6-2,3-4 11,0-4-15,-1 13-6,1-17 0,1-10 5,2 2 2,-2 2-4,3 8-1,-3-10 1,3-1 17,0-2 12,-3 0 3,3-2 8,0 0 7,0 0 2,0 0-24,0 0 37,3 6 0,-3-6-13,0 0-2,10-8 8,-3-1-21,3 4-9,7-17-14,-1 3 10,6 4 3,-4-8-14,-3 17-3,4-16-6,-1 4-17,-5 12-14,-2-8-14,3-17-10,-8 23-7,1 2-13,4 5-15,-8-2-16,0-2-26,-3 5-66,6-7 8,-6 7-15,0 0-38,5-2-28,-5 2-32,0 0-50,0 0-32,0 0-323,0 0-743,0 0 328</inkml:trace>
  <inkml:trace contextRef="#ctx0" brushRef="#br0" timeOffset="755361.0407">14828 16286 242,'5'2'270,"1"-7"-17,-4 0-19,-2 5-8,4-9-21,-4 9-19,0 0-24,6 2-14,-6-2 0,0 0 3,-1 12 7,-1-1-7,-4 0 7,-3 3-12,-4 5-7,3 10-5,-1-16-34,0 2 17,-3 10 3,5-14-23,-1 20 4,3-22-50,2-3 35,0 4-6,1-8-4,4-2-7,0 0-44,-8 0 52,6 2 5,2-2 16,0 0 1,0 0-14,0 0 15,-3 5-16,3-5-4,0 0-2,0 0 8,0 0-33,0 0-1,7 5-11,-7-5 0,15-1 2,-6 1-11,5 8 0,2-8-9,1-2 1,5 12 12,-4-13-13,2 12-8,-3-11 14,0 2-12,-3 2 0,3-2-5,2-14-9,-8 17 11,-2-3-4,2 0 3,-6 0 1,2 0-1,-3-3 17,2-2-20,3 2 7,-6-6-3,3-1-4,-4-1 12,0-2-18,-1 8 5,1-11-37,-2 0 47,-1 5 22,-1-1-13,2 8 10,0-4-13,-2 2 21,2 6-7,0-7-11,-2 0-12,2 7-17,0 0 22,-7 17-5,3-9-3,-1 6-7,-3 6 19,0 8-14,2-1-6,-1 2 1,0 0 0,-1 0-9,1-1 4,1 2 5,-1-3 4,0-3-8,4-6 4,-4-2-14,0-2-3,0 3-23,-3-2 5,3 2 2,0-7-35,-3 13-20,5-17-4,0-1-28,1 7-17,0-11-11,4-1-20,-9-4-22,9 4-10,-6 4-29,6-4-27,-9-9-24,3 0-32,2-2-44,4 12-198,0-19-594,-3-8 262</inkml:trace>
  <inkml:trace contextRef="#ctx0" brushRef="#br0" timeOffset="756468.8481">14519 10940 98,'0'0'126,"4"11"-7,-4-11-6,1-16-6,-1 15-18,0 1 8,2-8-2,0 6 5,-2 2-12,3-5-11,-3 3 10,0 2 0,3-3-16,-1-1 13,-2 4 14,-2-8-25,4-2-5,-2 8-17,0-3 9,0-1-5,-2 1-6,1-1-4,-3 1-9,2 0 1,-1 0-3,0-2-15,-1 3 13,-2-3 12,0 0-27,-2-9-3,0 14 9,0-3-8,-7 7 1,7-7-8,-3-7 8,-2 8 11,0 1-19,5 1 0,-8-5-3,2 4-1,2 0-15,-4 2 17,4 2-5,-4-2 5,2 1 3,4 0 17,-4 0-23,0 1-3,-2 2 13,2 2-15,0 3 2,0-3-3,0 0 2,-6 2-13,6 2 17,3-12-5,-2 13 10,1-3-6,-2 4-4,2-3 2,1 0 3,-2 1 0,-1-1-3,5 6 6,-6-4-3,2-10 2,-2 13-8,3-1 7,3 0-3,-3-1 3,2 0-2,0-1 2,0 1 4,1-1 0,1 2-6,-1 0 9,2 5 15,0-7-24,3-3 2,-3 9 22,1 0-27,2-5 4,-1 6 0,0 0 1,0-2 6,1 1-9,4 4 1,-5-8 4,4 0-1,-2 4 4,1-3-4,0-3 2,0 7-2,2-1 3,0 0 6,0-3-3,0-5 3,0 5-11,2-2 17,1 10 1,-1-9-4,1-2 1,-1 1 11,3 3-13,0 3 3,0-8-9,-1 3 9,6 3 26,-6-1-30,3 0 7,1-1-4,-1 1 9,5 8-1,-3-14 5,2-1 2,0 2-11,3-1 18,0 2-7,1-3-4,0-2 5,10 3-7,-11-1 2,8 9-2,-3-11-9,-2-4 5,3 7 15,-5-8-15,7-15-3,-8 19-3,2-1 8,7-6-1,-7 6 5,-1 2 2,1-3 6,-1-2 5,1 2-17,-2-2-1,0 1 5,7-2 12,-8-3-14,3-10 0,-1 13 12,0 1-8,-4 5-9,6-9 9,-6-3 17,-1 3-8,4 0-7,2-14 4,-6 13-1,-2 2 13,2-1 7,-1-1-11,0-10-10,-3 9-27,5 1 41,-1 2-1,-1-6-5,3-12-2,-2 15-23,1-4 23,-2 5 2,-1-2-11,3-4 4,-5 2 23,6 0-23,-3-8 2,3 7-18,-3-1 19,1 0 15,-2 0-27,2 4 3,-4-3-36,1 2 33,3 1 4,-3-5 3,0-1 0,0 1-12,0 3 6,2-6-2,-4 6-5,1-3-3,-1 2 5,0 1-2,-2 3 2,2-9-4,-2 4-8,4 3 7,-4-9-12,1-16 14,-2 19 3,-1 3-16,1-18-1,-2 16-1,-1 0-1,-3-1-4,3 2 3,-1-6 2,-2 3-9,1 3 8,2 1 11,-6-2-16,0-3-2,0 6 9,-3-2-9,2 5-2,-4-3-4,2-2-6,-1 4-24,1 2 7,3 0-18,0 1-15,-2 1-18,4 1-5,-1 1-63,2 1-32,4 1-34,-10 6-20,5 3-30,1-1-22,-2-8-22,-2 16-234,-2-1-588,1 2 261</inkml:trace>
  <inkml:trace contextRef="#ctx0" brushRef="#br0" timeOffset="757440.3027">14079 13866 91,'0'0'183,"-3"-5"-14,1 3 10,2 2-5,0 0 12,-3-4-12,3 4 6,0 0-20,-2-5-5,2 5-17,0 0 0,0 0-12,0-4-12,0 4-13,0 0 0,0 0-26,0 0-10,0 0-20,-4 8 6,4-4 14,0 4 11,0 1-1,0 1-13,1 5 27,2-1 3,-3-1-2,0-6 4,0 11 20,2 0-33,1-6-6,-3 7-5,2-4 1,-2-2 3,3-2-6,-1-1 0,0 2-11,-2-3 16,0-4 0,3 3-9,-3-3 4,2-3 20,-1 1 12,0 8 4,-1-9 0,0-2 15,0 0 2,3 1 6,-3-1 2,10-3-8,-3-4-12,14-7-23,-2-3-23,2 0-11,13-11-8,2-2 1,1-1 7,-1-9-15,0 8-6,17-32 24,-2 8-33,-16 17-4,0 3 2,-4-1-4,-11 15-13,2 1 9,1 8 0,-7-5-3,-5 6 3,-1 3-26,-4 1 17,0 4-19,-1-1-51,-3-1 18,4 6-16,-5-5-35,2 5-37,-3 0-14,0 0-28,3 8 1,-3-8-10,0 0-6,-10 8-36,2-3 14,4 2-19,-9 2-8,-5 7-9,-2-1 7,1-1-20,-2 1-8,0 0-165,-3 0-473,-2 2 211</inkml:trace>
  <inkml:trace contextRef="#ctx0" brushRef="#br0" timeOffset="758496.538">13979 13958 150,'7'-1'223,"-1"-8"-6,-1 1-2,-3 2-12,4-1-9,-4 6-14,1-4-28,-1 1-6,-2 4-3,2-3-31,-2 3-13,0 0-9,0 0 7,2 10 38,-2-5-37,0 2 7,0 5-1,-2 3 0,2 9-3,-1-7-5,0-3 2,-4 2 7,5 2-17,0 9-2,-2-13 0,2-2 16,0 1 13,2-1-55,-2-2 5,2 1-14,-1-1 27,1 0 16,-1-1-26,3 2-1,-1-5 24,0-1-4,1 5 12,0-8 10,3-2 11,-2 2 10,4-2-9,8-4 5,-3-1-9,6 0-4,1-4-15,2-1-2,1-3-5,2-1-33,8-8 25,0-4 13,1-3-30,1 6-4,-3-9-23,3-2 11,0 16-1,-1-23-9,9-19-5,-17 26-20,-5 12 20,6 8-4,2-16-4,-10 6-1,-5 7 13,2 1-17,-3-6-3,-2 13-4,-3 1 8,-2 5 24,0-4-32,-4 5-1,4-3-5,-4 4 2,0-1 1,-2 0 1,2-8-6,0 8 21,-3 2-24,0 0 0,0 0-2,7 0 1,-7 0-17,0 0 11,0 0-3,0 0-24,0 0 27,0 0 3,-3-6-4,3 0 2,0 6-9,0 0 7,0 0 2,0 0-3,0 0-5,0 0-6,0 0 3,0 0-5,0 0-1,0 0-2,0 0-12,0 0 7,0 0-10,0 0-35,0 0-1,0 0-5,0 0-53,0 0-29,4 11-39,-4-11-22,0 4-37,0-4-30,0 0-44,0 0-23,0 0-3,0 0-266,-5 5-674,2 1 298</inkml:trace>
  <inkml:trace contextRef="#ctx0" brushRef="#br0" timeOffset="768261.9672">22594 8561 12,'-6'-7'-2,"-1"-4"-3,0 8 2</inkml:trace>
  <inkml:trace contextRef="#ctx0" brushRef="#br0" timeOffset="769296.1566">22029 8383 154,'8'-4'166,"-6"-4"-5,3-9-9,-5 12 13,3 0-12,1 0-5,-4-2-6,3-1 3,-3 2 8,3-1-8,1-1-2,-4 3 0,3 3-6,1-2-17,-4 1 6,0 3-10,0 0-43,0 0 23,0 0 0,0 0-20,3-3-13,-3 3-21,0 0 6,0-4-4,0 4-5,0 0-5,-10 17-19,6-1 15,22 26 3,-27-18 7,0 3-3,3 6-8,-5-1 4,1 23-1,3-25-14,-2 2 16,1 13 64,1-19-63,0 3-4,0 1 47,3-7-46,-3 7 2,4-13 0,-4-1 2,-1 1-28,6-5 34,5-3-13,-6 2-2,2-4 2,-1 2 9,1-5-11,0 1 2,-1 1-10,2-3 39,-5 0-26,5-3 19,0 0 2,0 4-4,0-4 9,5 12 3,-5-11 1,0-1-7,0 0-2,0 0 1,0 0-14,0 0-4,0 0-5,0 0 0,0 0-24,0 0-25,0 0-37,0 0-17,3-11-8,-3 11-59,0-8-46,3 2 2,0-1-95,5 4-30,-1-8-262,2-4-618,-1 3 273</inkml:trace>
  <inkml:trace contextRef="#ctx0" brushRef="#br0" timeOffset="769382.2163">22453 8353 85,'-3'-8'252,"3"0"21,0-1-36,-3-1-9,2 7-44,-1-1 14,2 4-10,0 0-32,-5-15-15,1 15-31,4 0-3,0 0-15,0 0-9,0 0-7,-6 11-23,4 2 19,2-4-6,-4 19-5,-3 1 13,3 3-20,-6 1 19,-3 23-11,5-27-34,-2-1 40,16 22 15,-17-24-25,2-15-6,-1 19 18,0-3-23,3 3 9,-3-3-8,2-5-14,-5 2 2,9-7 1,10-1-14,-11-2-1,3 0-4,2-5-8,-6 1 12,3-5 1,3 3-30,-3-2 22,2 2 59,0-4-63,-1 2-5,-2-2-26,4-4 17,3 4-11,-3-4-5,0 0-15,-6 1 2,6-1-32,0 0-26,0 0-32,0 0-38,7-7-63,-4 0-13,1-1-20,0-1-159,5-5-449,4 2 199</inkml:trace>
  <inkml:trace contextRef="#ctx0" brushRef="#br0" timeOffset="770353.9131">22774 8328 213,'4'-10'249,"2"-1"8,-5 3-14,11-2-14,-12 2-22,1 4-18,-4 1-5,3 3-43,14-5-18,-14 5-13,0 0-5,-10 17 7,4 0-18,0 0-4,-7 10-21,0 4 9,9 4 38,-13 5-43,-3 9-5,9-20 24,-4 4-24,9 1 7,-12 8-12,5-14 4,-15 11-34,19-10 31,8 5-6,-9-10-6,3-4 4,-7-1-19,10-2 8,-2-10 0,2 10-25,1-5 21,3 0-12,-3-2-1,-1 0-5,1-3 10,3-2-4,-13 14-4,12-17-3,2-4 1,-1 2-19,0 0 21,2 8 1,-2-8-4,0 0-6,0 0 7,0 0-26,0 0-13,0 0-45,0 0-3,0 0-27,7-13-54,-4 1-39,1 5-28,0-3-46,2 10-31,1-17-174,4-17-499,-4 20 221</inkml:trace>
  <inkml:trace contextRef="#ctx0" brushRef="#br0" timeOffset="771389.8319">23250 8422 73,'-1'-7'166,"1"2"23,4-4 2,-6 3-7,2-2-8,-1 4 7,1-4-7,27-2-2,-30 2 0,1 2 2,5 0 17,-4 0-7,1 6 2,-3-7-51,3 0 39,1 5 66,-1-3-67,-1-6-17,1 10-32,-2-2-2,4-1-11,-2 4-10,0 0-11,-8-1-37,8 1 14,12 5-9,-12-5-11,-4 8-10,4 1 34,-5 6-42,-1-1 0,-4 12-9,2 4 8,8 1 0,-10 1 2,4-3 0,-4 5-20,6 0 18,8 16 7,-14-16-8,6-15-6,-10 15 45,11-9-48,13-8-2,-18 12-9,2-3-4,10-7 29,-11-2-25,3-7-2,1 5 4,0-1-4,6-7 17,-6 2-23,3-8-1,-4 6 34,1-1-19,6 5-7,-4-8-5,1-3-1,-7 0-16,7 0 31,7 12-6,-9-11-2,2-1 4,-4 1 19,4-1-33,0 0 6,0 0-43,0 0 29,0 0 42,0 0-72,0 0-30,0 0-27,0 0-57,0 0-46,0 0-45,0-18-42,-3 13-39,5 2-256,10-9-628,-11 7 278</inkml:trace>
  <inkml:trace contextRef="#ctx0" brushRef="#br0" timeOffset="771483.8978">23567 8451 203,'0'-16'227,"10"3"56,8-4-3,-15 7-34,-3 2 23,7 4-12,-7-4-26,0 4-24,0 1-37,0 3-7,7-3-14,-7 3-24,0 0-7,0 0-14,-11 20 11,15 2-5,-17 7 2,3-2-8,-19 12-27,19-10 17,21 5-11,-25-5-3,4-1-7,16 3 6,-18-3-12,1 1-13,4-1-43,-3-5 46,16 1 2,-13-10-15,3-9 3,-2 10-32,2-3 25,5-10-13,-3 8 7,-3 1-5,-9-5-22,14-1 13,24-7 1,-29 10-27,2-5 7,-6-1-47,9 1 40,0-3-36,0 5-45,0-5 18,0 0-43,0 0-37,0 0-42,0 0-42,12-20-59,10 16-252,-15-12-588,3-29 260</inkml:trace>
  <inkml:trace contextRef="#ctx0" brushRef="#br0" timeOffset="771575.9688">24047 8376 188,'17'-12'343,"-17"0"5,0 2-2,-7 3 14,9 1-57,41 4-21,-53-5-42,10 7-29,0 0 6,0 0-63,0 0-10,0 0-14,-19 24-2,17 0-20,-10 8 21,0-1-1,-2 18 3,3-3-23,22 10-4,-28-15-2,3-15-3,-1 15 34,6-9-52,9-7-4,-11 6-9,2-5 3,-17 8-8,23-9-6,20 4-11,-27-13 1,6-5-4,5 1-33,-8-3 29,4 5-9,-2-7-69,2-3 72,7 2 26,-4-6-63,-7 4-19,7-4 24,-4 6-71,21 12-24,-17-18-39,0 0-36,0 0-49,0 0-16,12-7-52,-12 7-44,0 0-264,-36 2-643,27 2 285</inkml:trace>
  <inkml:trace contextRef="#ctx0" brushRef="#br0" timeOffset="773875.2318">21713 9060 97,'-4'-6'97,"1"0"58,6 2 20,-4-1-29,-1-7 8,2 7 4,0 0 2,2-2-10,-4 4 4,0-4 2,-4 1-14,6 2 34,8 1-7,-8 3-12,-4-6-16,8 3-20,-4 3-13,-7-3-13,7 3-22,0 0 3,-10 3 13,10-3-31,-6 3-8,4 6-18,-4 1 13,-1 4-3,3 2-6,1 0-2,-2 1-43,3-2 40,4 18 17,-4-20-19,2-1-4,0 5 5,3 2-12,0-2 0,0 0 6,2-1-10,-2-2-13,7 2 29,4 1-15,-3-4 2,-1-2 5,1 0 10,5-5-8,-2 0 1,9 2-19,-1-3 7,6 5 8,-8-10-2,3-3 0,-1-2-15,-1 0 13,3 4-1,-8-2 2,3-7 13,-7 5 22,3-2-37,8-6 2,-11 7-4,5-4 9,3 0 19,-9 2-30,3 4 3,-1-6-45,0-1 41,2 6 23,2-10-31,-1-4 1,-2 10 11,5 1-9,5 5-6,-10-2 0,-4 1-4,-3 1-13,6 1 17,4 2-3,-9 2-1,1 5 0,2-2 34,-5 2-37,1 5 4,-3-4-44,4 6 46,-1 2 40,-4 1-41,0-7-8,1 6-1,-1 0 10,3 9 1,-5-14-1,-2-8 3,-5 6-18,6-3 28,2 6-13,0-7 4,-2-5 2,-4 3 16,4-3-12,0 0-3,4 5 7,-4-5 13,4 1 11,-4-1 7,3 7 13,-3-7-43,0 0 17,10-9 12,-7 2-10,4-20-4,-4 17 34,1 1-46,10-11-5,-4 8-6,-1-2 8,-4 4 60,11-6-75,10-16 0,-11 19-5,0 6-4,6-4-9,-4 3 24,1-5-12,-1 8-7,4 1 16,5 16 5,-9-16-7,2-9-6,-5 11-8,3 1 18,-4-3 1,5 4-12,-5 2 4,-6-1 44,7 0-43,31-1-14,-39 3 18,-2-3-12,6-2-22,-10 2 46,3 2-3,-3-2 34,0 0-10,5 0 37,-5 0-32,3-12 10,-1 10 24,-2 2-23,6-5-9,-4 3-2,2-3-2,-4 2-68,0 3 72,12-2-1,-10-3-7,1 0 5,4 0 32,-7 3-32,0 2 4,3-6-14,-3 5 15,0 1 51,0 0-55,4-10-4,-4 8-5,0 2 0,0 0-1,6 0 0,-6 0-5,0 0-25,0 0 20,11-14-2,-11 13-5,0 1-2,0 0 2,0 0-3,0 0 0,0 0-5,0 0 2,0 0 15,0 0-17,0 0-1,0 0-7,-14 6 5,14-6 2,0 0-2,0 0-4,0 0 7,0 0-1,0 0-8,0 0 9,0 0-5,0 0 16,0 0-21,0 0 1,0 0-4,0 0 4,0 0 45,0 0-48,0 0 3,0 0 28,0 0-30,0 0-5,0 0 2,-3-4 3,3 4 15,0 0-20,0 0 2,0 0-3,0 0 0,0 0 24,0 0-27,0 0 3,0 0-49,0 0 52,0 0 35,0 0-35,0 8-2,0-8 17,0 0-12,0 0-4,0 0 2,0 0 7,0 0-21,0 0 23,0 0-8,-3 3 0,3-3 3,0 0-7,0 0 9,0 0-2,0 0-23,0 0 24,0 0 41,0 0-40,0 0 0,0 0-20,0 0 23,0 0-6,0 0 2,0 0 1,0 0 2,0 0-3,0 0-8,0 0 7,0 0-2,0 0-26,0 0 35,-1 4-5,1-4-39,0 0 42,0 0 42,0 0-39,0 0-3,0 0 12,0 0-13,0 0 0,0 0 0,0 0 7,-3-11-10,3 11 7,10 0-4,-10 0-7,0 0-6,0 0 19,0 0-16,0 0-2,0 0-59,0 0 74,0 0 27,0 0-31,0 0 2,0 0 17,0 0-17,0 0-7,0 0 0,0 0-5,0 0 19,0 0-16,0 0-3,0 0-1,0 0 5,0 0 9,0 0-25,0 0 1,0 0-1,0 0 13,0 0 21,0 0-21,0 0-6,0 0 38,0 0-35,0 0 1,0 0 1,0 0 8,-13 4-55,13-4 51,16-8 4,-16 8 3,0 0 3,0 0-42,0 0 37,0 0 4,0 0-50,0 0 54,1 9 34,-1-9-39,0 0-2,0 0 6,0 0-7,-1 9 3,1-9 2,0 0-7,-10 0-30,10 0 41,14 3-5,-14-3 1,0 0-6,0 0-58,0 0 69,0 0-1,0 0-67,0 0 74,0 0 15,0 0-21,-13-13 0,13 13-13,0 0 13,17 8-4,-17-8-2,0 0 5,0 0-40,0 0 36,0 0 11,0 0-6,0 0-3,0 0-68,0 0 75,0 0 2,0 0-18,0 0 12,0 0 15,0 0-14,-7-12-4,7 12-2,0 0 0,0 0-6,0 0-11,0 0-14,0 0-37,0 0-20,-7-4-27,7 4-29,0 0-31,0 0-33,0 0-18,0 13-13,-3-8-58,-1-2 25,0 2-48,-6 3-190,0-8-550,-4 13 243</inkml:trace>
  <inkml:trace contextRef="#ctx0" brushRef="#br0" timeOffset="774914.8266">22047 9634 55,'2'-3'250,"0"-11"8,-2 8-4,0-1-7,3-4 0,0 1 1,-3 5 10,-6-5-32,6 1 20,6-3-2,-6 5-5,-3-1 1,6 3 3,-3-4-16,-3 0-3,3 4-59,-3 2 41,3 3-14,-2-1-22,0-3-21,2 4-7,0 0-29,0 0-17,0 0-7,-3 13-10,-15 6 28,8 5-42,7-4-8,-9 12-5,-2 13 1,9-12-4,-10 11-3,4-13-2,1 1-49,-3 0 41,6 12 4,0-15-8,1-4-9,-1-3 9,0-4-9,7-10-1,-4 7-6,1 0-1,-2-2-12,3-8 12,9-2-1,-9 5-1,0-2 3,4-3-57,-4 2 61,2 0-4,0-5-7,-3 5 9,6 0 7,-3-5-18,0 0-1,0 0-39,0 0 13,0 0-18,0 0-22,0 0-25,0 0 12,4-17-88,3 5-27,-1 1-30,-2 3-29,-4-5-69,7 4-2,3-13-37,-3 13-283,3-1-690,1 7 306</inkml:trace>
  <inkml:trace contextRef="#ctx0" brushRef="#br0" timeOffset="775973.9522">22332 9670 188,'12'-7'309,"-9"-3"1,1-16-10,-1 18-8,-3 5-13,0 1-34,0 2-24,3-4-28,-3 4-54,0 0 16,0 0-19,-6 15-9,-6 4-3,-1 5 14,-1 2-38,0-5 0,1 7-42,1-5 22,7 3 0,-3-3-22,1-12-2,1 12-49,3-6 47,-1 16-5,4-20-2,0-10 5,4 9-5,-1-2-4,6-4 3,-4 2 10,1 1 8,-5-4 0,9-2 24,4 1 2,-5-4-22,6-4 36,23-1 21,-24-7-26,-5-2-4,2 4-3,0-3-5,-2 3-14,2-11 0,2-5 0,-6 7-14,4-4 1,7-16-8,-15 20-4,-1 5-1,-2-3-16,-2 0 7,-1-2-2,-1 4-57,1-1 53,-5 3 27,5 3-41,-2-1-6,-1 3-29,0 1 14,3 8-22,-4-7-24,-1-9-30,-15 13-62,12 2 5,5 5-13,-5 0-24,-2 2-15,2 2-39,0-1-6,5 19-25,-1-20-38,3-3-16,5 3-17,-3-1-195,2-6-566,3 7 250</inkml:trace>
  <inkml:trace contextRef="#ctx0" brushRef="#br0" timeOffset="776048.3025">22719 9622 103,'4'-1'332,"-1"-10"1,0-5-3,1 9-7,-2-4-12,0-16-8,-2 21-16,0 1-19,2-5-36,-1 8-25,-1 2-16,-7-1-50,7 1 3,0 0-25,0 0-49,2 13 42,-7-4 20,5 8-38,-4 6-6,-3 4-6,4-2 7,3 12-7,-10-8-6,3-6-14,-4 9-21,5-3 19,8 3-5,-11-6-6,3 1-4,3-7-23,-4-3 20,4-11 0,-2 10 10,1-6-22,0-2 22,1-1-31,3-2-1,-3 2 23,3 0-21,0-3 9,0-4 2,-1 4 3,1-4 14,-4 4-15,2 4 8,2-8-9,0 0-9,-1 3-25,1-3 20,1 7 8,-1-7-33,0 0 33,0 0 10,0 0-18,2-13-1,-2 13-1,0 0-1,0 0 4,0 0-3,0 0-11,0 0 34,0 0-38,8 6-1,-8-6 4,0 0-2,0 0-18,0 0-12,0 0-17,0 0-37,0 0-2,0 0-15,0 0-50,0 0-37,0 0-57,0 0-6,0 0-34,0 0-47,0 0-34,-10-8-230,10 8-640,0 0 283</inkml:trace>
  <inkml:trace contextRef="#ctx0" brushRef="#br0" timeOffset="777079.6248">23188 9704 53,'0'-7'249,"4"7"-1,-1-4-13,1-4 16,6 0-11,-7 2 12,-3-4-3,0 7-19,2-2 15,-2 5 21,0 0-20,2-16-19,-2 15-23,0 1-22,3 0-23,-3 0-15,0 0-31,0 0 35,0 0-47,4 17-14,-8-7-9,-1 7 6,10 12-35,-15-2 26,0 21-11,1-21-27,4-3 33,1 14 6,-3-9-22,1-4-7,1-1-9,2 5-2,7 0 1,-8-15-4,1-4-7,-6 5-33,8-3 38,10-6-8,-11 0-3,-1 1-3,5 0-53,-2-7 29,-3 5-20,3-5-59,-2 7 20,2-7-6,0 0-41,0 0-40,0 0-38,0 0-57,8 2-62,-1-16-308,1-12-670,-2 10 296</inkml:trace>
  <inkml:trace contextRef="#ctx0" brushRef="#br0" timeOffset="778000.9016">23540 9728 75,'7'-14'309,"18"10"23,-23-12-9,-2-1 14,3 7-5,-3 3-16,3 5-32,-3 2-13,-3-12-32,8 8-33,-5 4-23,23-6-24,-23 6-17,0 0-14,0 20-1,-5-3-6,-1 15 2,0-9-40,-1 3 41,7 6 29,-9-3-40,1 5-4,-2-1 29,-1-3-60,18 6-4,-14-11-10,-4-13-4,2 14-15,-1-4 3,23 9 1,-20-18-11,1-4 0,5-2-8,-2-1-7,3-6-12,0 0-33,-3 4-3,8 1-24,-5-5-46,0 0-30,-7 7-43,7-7-1,0 0-26,0 0-93,0 0-62,8-19-284,-1 9-685,17 1 303</inkml:trace>
  <inkml:trace contextRef="#ctx0" brushRef="#br0" timeOffset="778084.9614">23847 9766 208,'7'-14'318,"10"-1"34,-10 1-17,-5-2 18,0 6 44,1 2-65,-7 4-24,5-1-33,2 0-22,-3 5-28,-1-8-32,18-6-19,-20 15-23,3-1-6,0 14 37,-3 1-52,3 3 1,-7 7-15,-1 3 8,-2 5 50,1 1-67,2-15-8,0 15-12,-3 11-7,6 1 3,-2-17-18,0-4-10,-1-5 28,5-2-37,13 6-5,-18-10-15,3-6-20,-9 4-29,11-6-39,26 8-45,-29-10-45,1 1-45,6-5 0,-2 0-65,0 0-63,0 0-397,-16-9-782,16 5 346</inkml:trace>
  <inkml:trace contextRef="#ctx0" brushRef="#br0" timeOffset="785969.799">23323 10251 55,'2'-7'184,"-2"7"-52,-2-10 48,26 5-10,-28-2 2,4 7-3,-3-8-9,3 8 10,-4-30-4,0 28-18,4 2 20,-2-1 34,2 1-65,-5-5-13,5 5-41,0 0 15,0 0 22,0 0-46,0 0-9,0 0-30,-19 8 16,13 1-1,-9-3-10,0-6 0,-6 16-18,2-3 13,15-10 1,-13 16-10,0-1-1,-22 2 30,30-4-42,12-4 3,-13 3-2,2-2-5,0 3-10,-2-4 15,8-10-1,-8 13-17,6-3 12,2 0-1,-3-4 3,-2 10 2,7-10-32,-3-3 30,6 4 33,-3-9-37,0 13 3,-3-6-1,3-7 1,3 26 16,4-19-8,-2-6 5,7 10-10,5 2 16,21 4-2,-18-6 7,2-4-3,-1 2 8,20 2 4,37-3-22,-52-3 13,-2-5-5,5 0 12,-1-1-17,17 9 9,-20-13-9,-1 0 7,51-10 22,-57 8-2,-2 5 4,3-13-54,-2 1 54,24 5 2,-30-5 8,-4 5 1,0 0 6,3-6-24,3 6 10,-9 1-5,3-6 1,-15 6-6,8 8-2,24-14 0,-22 10-3,1 1-9,-3 3 5,0 0-23,3-13-6,-3 13-70,0 0 54,23 7 64,-23-7-61,0 0 0,-8 17-1,7-7-6,5 20 12,-4-18-8,0-12 4,-4 7 24,4 7-25,18 6-4,-19-9 2,1-1-2,-13 0-8,16-1 15,75 16 2,-94-15-13,9-7 15,7-3 39,-7 6-48,7-6 16,-7 5-18,7-5 9,0 0 24,0 0-17,0 0 9,0 0-59,0 0 62,28-4-12,-22-3 1,2-11 2,-1 9-53,3-1 52,31-14 2,-31 12-9,1 2 3,10-2 19,-8 2-23,11-13 6,-13 17-24,2-1 24,26-3 16,-31 4-27,-2 5 0,1-3-3,-1 3 3,8 8-1,-14-7-6,10-14-8,-10 14 24,17 5-12,-9-5-2,-2 5-5,4 2 4,-10-7-38,13 8 44,80 8-2,-101-11-10,3-1 23,13 0-28,-8-4 30,0 2 1,0-2-17,0 0 15,24 8 18,-24-8-10,0 0 4,0 0 40,10-6-47,16-4 11,-22 8 0,1-3 4,1 2 4,2-2 1,39-6 5,-46 2-6,4 0 5,7 2-35,-12-4 33,6-4 0,-5 4-38,2 0 43,8-4 31,-8 0-38,1 4-8,-4-6-7,3-2 17,7 14-8,-10-13-1,2 7-3,-4-6 12,2 0-6,18-3 6,-22 8-5,1-2-1,-9 4 25,13 5-27,40-13-9,-51 14-3,10 4-1,-10-4 37,10 4-44,-7-10-6,7 10-41,-4-3 50,4 3 36,0 0-46,0 0 4,0 0-35,0 0 34,0 0 0,0 0 1,-6-4-4,6 4 15,0 0-15,14 14-1,-14-14 5,0 0-3,0 0 1,0 0-1,0 0 0,0 0-14,0 0 20,48-6-42,-48 6 42,0 0-4,0 0-31,0 0 37,0 0 12,-8-1-14,8 1-7,-20-10-35,20 10 40,-13 8 1,13-8-2,-8-8 5,-2 11-1,10-3-6,76-3-5,-76 3 5,0 0 1,0 0-45,0 0 46,0 0-2,-52 0-10,52 0 14,0 0 18,0 0-21,0 0-6,0 0 0,-10 3 9,10-3 17,0 0-24,-7 2 2,7-2 11,0 0-11,0 0-4,0 0 5,0 0-4,-7-5-63,7 5 69,79-6-2,-79 6-2,0 0-4,0 0-25,0 0 12,0 0-7,0 0-68,-48 14 45,48-14 12,0 0-66,-3 5-34,3-5-61,0 0 6,-7 4-39,7-4-44,0 0-45,0 0-56,-14 0-6,14 0-201,-6 5-627,6-5 278</inkml:trace>
  <inkml:trace contextRef="#ctx0" brushRef="#br0" timeOffset="796092.7777">14996 13404 101,'0'0'230,"-4"-3"-18,4 3-6,0 0-13,0 0-6,0 0-30,0 0 23,8-5-6,-1 5-1,2 1-7,2-1-31,10 0 12,3-1-15,-2 1-33,1 1 16,1 3-18,2-4-2,-4-4-3,-1 8 7,-7-4-33,3 3-9,-4-3-5,-5 0-5,-5 0 7,3 1-15,-1-2 1,-5 1-6,6 1-2,-6-1 27,6 3-37,-5-1-3,-1-2-19,0 0 16,0 0-9,0 0-11,-10-9-6,3 9-8,-3-1 9,0 5-3,-1-7 2,4 2 5,-3-3-3,1 3 4,1-5-2,-1 4-8,4 2 6,-2 0 0,3 0-1,4 0 3,-10 2-7,7 4 4,-4 9 1,0-4 4,4-7 2,-4 13-15,3 0 3,3 0 3,-5 7 2,1 1-1,0-4-13,2-1 21,3-6 1,-4 6-6,1-6 4,-1 1 27,3-3-27,-3 4 11,-1-7-20,1 0 13,0 10 1,-2-12 3,-4-8-2,3 7-20,-3 0 22,2-5 1,-5 4-4,5-2 3,-2-6-21,0 3 22,2 3 4,-1-3 6,-1-3 17,3-1 0,2 4 21,-1-2 14,3-1-30,-1 0 31,-2 13 2,6-10-13,-2-15-2,2 15 4,-2 0-23,2 0-2,0 0-4,0 0 0,15 0-16,0 0 10,0 0-3,6 0-7,1 3-4,0-3 15,-1 0-14,-1 0 2,2 0-22,-6 0 14,-1 10 13,-2-12-10,0-9-9,-5 11 9,4-1 1,-3 1-5,-1-3-12,-2 3-7,0-2-3,1-1-28,0-2-22,-3 2-27,-1 2-9,4 0-20,-2-6-25,0 2-25,1 1-36,1-2 26,-4 4-19,5-7-8,-1-8 14,0 9 40,0-2-7,1 2 11,0-5 23,0-1 25,-1-2 8,2-1 24,5-11 12,-6 11 23,2 2 8,2-9-5,1 1 32,0 2 19,-2-6-5,2 3 29,1 7 35,-1-4-8,-2-6 11,-3 13 2,0 4 21,-3 3 5,1-1 3,0-1-6,-6 6-3,2 1-22,4-1-16,-6 3 0,0 0-3,-2 13 9,-2 5 5,-4 6 6,-3 6 13,-8 14-7,-2 2-1,-1-2-9,-1-1-6,-1 0 7,0 0-17,0-3-2,0-2-2,3-2 0,1-9-13,6 2 13,-7 10-2,4-14-4,3-2-13,1-3 9,-2-1-13,5-2 0,0-2-22,-1-2 20,1 0 20,3-1-47,-1-3-16,3-1 0,-2-1-54,3 5-39,0-7-25,0-2-32,-2 0-50,4-4-42,2 1-239,0 0-532,-2-11 235</inkml:trace>
  <inkml:trace contextRef="#ctx0" brushRef="#br0" timeOffset="797103.6218">15505 13516 11,'8'-8'247,"2"-6"-11,-2 2 1,-1 7-4,0-4-13,-4 0-16,1 5-27,2 0-13,-2 4-15,-4 0-20,3 0-14,-3 0-2,0 8-6,0 4 3,-3 3 0,-1 4 0,-2 6-6,-5 0-2,-6 20-6,5-21 0,-1 2-9,-4 18-10,4-22-2,2-13 6,-3 16 2,1 1-20,2-3 2,1-6-7,3-1 0,0-3 19,0 1-25,1 6 1,2-11-13,-1-5 8,3 1 8,-1-1-9,0 1 13,1-2 20,0 2 9,2-5 23,-2 3 16,2-3 17,0 0 20,0 0 12,0 0-2,-3-10-13,3 10-18,1-10-14,3-7-12,0 10-16,2-12-13,4-3-4,-3 3 2,4-6-20,-1-4-7,4 9-33,1-1 25,-2 9-1,3-10-13,-2-5 1,4 10-10,0 3-2,2-1-8,-3 1 2,1 2 1,-5 6-15,3-2 6,0 3-6,-3 2-9,-3 2 8,3 0-5,-3 2-8,-2 1-10,1 2-12,-2 3-2,-2 1-4,-2 2-4,1-2-1,-4 3 10,-1 1-7,-5-1-2,-5 3 0,-6 5-4,0-3-31,-7 1 16,2 0-12,-2-5-1,-3-3-27,5 3-1,-4-4-36,2-8-20,0 5-3,3-2-36,0-3-21,7 1-24,1-1-22,-1 0-35,7-4-20,4 7-29,-4-6-231,3 0-623,-4-1 276</inkml:trace>
  <inkml:trace contextRef="#ctx0" brushRef="#br0" timeOffset="803847.022">11930 16898 61,'-4'0'194,"4"0"1,-3 14-15,3-14-19,0 0-11,0 0-19,-6-10 13,6 10 13,0 0 13,0 0 8,23 1 9,-9 4-9,5 4-3,5-9-17,3 3 7,15-3-15,-4 4 4,6 1-6,3-3-34,2-4 30,27 14 36,-27-12-46,20 3-12,-21 4 7,28-2-13,-10 26-9,8-31-15,2-13-2,-6 18 15,8 0-28,2 29-3,-5-36-8,-1 0-1,-3 4 3,7-2-15,4 20 1,-3-27-2,1 4 0,1-1 5,-5 4-7,1 22-1,-3-30-2,0 5 2,4 14-1,-7-22 3,1-1-2,-1 12 13,-1 2-12,-2 6-4,-18-9 4,17-13-1,-20 14-2,24 0 0,0 2-4,-24-4 3,4 2-4,-3 0-9,25 5 7,-7 22-3,-16-35-10,0 4 2,-6 1 29,26 0-33,-25 4 8,2 1 0,2-2-13,-4 8 5,7-9-2,-5-1 4,22 2 9,-25-2-11,3 6-3,-4-3-1,1-2 5,-4 6-18,5-2 23,21 14-2,-25-20-1,0-3 1,10 5-16,-10-1 16,5 7 5,-1-10-18,0 0 16,27 5-17,-31 0 19,1 0-6,3-3-2,-1 1 8,4 4 17,1-2-15,0 0-2,-1 0 39,0 0-37,18 28-1,-16-33-4,17-18 0,-22 26-7,3 2 14,21-6-1,-25 4-13,1-1 3,-3 1 0,27 2 9,-1 4-2,-24-9-2,6 3 8,18-3 52,-19 5-34,23 24-21,-24-32-31,22 1 27,-21 2 25,-2 0-27,-2 0-2,24 2 31,-22 1-36,20 9 6,-23-17 17,0-13-9,2 24 37,-1-6-37,3 14-2,0-14 3,21-2 9,-28 4-20,7-2-28,26 29 0,-26-38 0,0 4 0,28 3 0,-31-1 0,0-2 0,3 12 0,2-6 0,31 1 0,-40 0 0,3 10 0,0-16 0,-1-3 0,-1 21 0,5-22 0,-6 1 0,2 2 0,-2 0 0,-10 8 0,-3-8 0,1-5 0,-3 6 0,1 1 0,1 10 0,-3-11 0,1 1 0,-12 3 0,11-2 0,2 16 0,-6-21 0,-7 2 0,-5 3 0,2-1 0,5 0 0,-8 2 0,2-4 0,3 6 0,-13-1 0,8 4 0,-8-4 0,0 0 0,5 9-130,-5-9-144,0 0-41,0 0 53,-28-8-123,0 16-46,-41-13-44,-8 3-88,-19 0-330,6 1-968,-1 2 429</inkml:trace>
  <inkml:trace contextRef="#ctx0" brushRef="#br0" timeOffset="805164.5231">12692 17736 135,'-13'0'193,"3"-7"3,2 6-14,-1 3 16,5 8-10,-6-10-19,0 2-14,1 0-20,3-1 1,3-1 2,3 0-23,-13 2 3,6 3-10,2-3-37,-3 3 3,3-3-26,-2 1 14,3 2 15,-3-1-11,1-4 4,0 2-30,1 1 28,-3 3 0,0-4-15,0 13-3,-2-15-8,0 0 0,-1 19 4,-2-24-12,-1 3 3,0 4 8,1-4-22,-1 23 4,-2-24-3,4-1 1,-11 8 33,10-4-30,0 21 10,2-24 4,1-2-6,-1 5-15,11 0 17,-15 0-1,11-3-7,4 3 1,-14-1-33,14 1 29,-7 4-5,7-4-9,0 0 7,-10 0-14,10 0 15,-3 10 8,3-10-37,0 0 22,0 0 11,0 0-19,-5-10 10,5 10-17,0 0 11,0 0 19,0 0-4,0 0 17,0 0 3,0 0 45,29 9 20,-15-8 2,10-8 4,2 11 35,14-1-42,3 20 7,0-27-4,2 4-12,1-3 17,25 3-20,3 3-4,-25 1-9,30 4 4,1 2-12,-9-1 4,0 22 0,6-33-28,-3 7 29,2 0 22,7 5-38,0 28-7,6-39-19,0 2 35,4 7-11,-6-1 2,7 45-8,-2-58-9,5 12 10,0 17 3,-2-17-3,-5 0 1,3-1-20,-6 7 25,-4 36-4,6-50 2,-2-10 20,-1 22 11,-3 6-17,-7 30 6,8-51-2,-3-4 5,-9 6-3,15 8 5,-5 50-6,-2-72 7,1 6 2,-9 9-21,9 4 7,2 15 3,-7-23-28,-2 5 15,3 4-82,-5 0 75,-2 36-31,-22-46-28,21 2 0,-28 8 0,32-6 0,-7 53 0,-19-61 0,2 4 0,20 48 0,-19-53 0,21 9 0,-3-6 0,-21 4 0,13 53 0,12-62 0,-6-14 0,-18 29 0,1-1 0,25 10 0,-28-10 0,3 5 0,19-3 0,-23-2 0,13 41 0,-17-46 0,0 1 0,8 2 0,-6-1 0,1-10 0,1 16 0,-1-1 0,0-5 0,2 3 0,17 40 0,-20-52 0,0 11 0,-2-1 0,4-5 0,-1 19 0,-2-17 0,-2 5 0,-1 0 0,3-2 0,3 22 0,-3-26 0,-2 3 0,33 4 0,-40-11 0,-4 13 0,12-17 0,0 4 0,3 34 0,-1-31 0,1 20 0,-2-24 0,-3-1 0,-6 38 0,8-38 0,0 8 0,-2-6 0,-8 6 0,10 15 0,-16-21 0,-1-7 0,-4 8 0,8 4 0,-7 22 0,3-29 0,-4 7 0,8 0 0,-5-2 0,0 11 0,0-11 0,-9 2 0,6 0 0,1 4 0,-1 12 0,-20-11 0,28-14 0,-12 11 0,-16 3 0,31 22 0,-31-22 0,0 0 0,22-16 0,-22 16 0,8 26 0,-8-26 0,0 0 0,0 0 0,17-24 0,-17 24 0,0 0 0,0 0 0,0 0 0,0 0 0,-28-25-420,-7 4-93,-6 4-38,-28 6-83,3-14-379,-9 50-1096,-10-84 485</inkml:trace>
  <inkml:trace contextRef="#ctx0" brushRef="#br0" timeOffset="806184.4624">12497 17237 50,'-5'-10'193,"5"10"8,-2-5-23,2-2 25,0-5-4,0 2-8,2 5 5,-1-12 6,3 1-4,-1 5 9,0-8-12,1 2-7,-4 3 44,3 3-53,-6 7 13,5-5-20,0-4 3,-2 8-46,2-2 9,-2 7-20,0 0-14,0 0-12,0 0 22,0 0-30,-2 44 11,0-18 7,-3 8-9,-6 19 11,3 6-21,-8 54-2,6-67-20,0-3 10,3 2 15,0-9-23,0 24-1,0-28-43,4 0 39,3 20-8,-7-30-9,4 2 3,-1-6-8,2 0 1,-4 10-6,5-17-3,-1-11-9,-1 8-26,3 1 9,-1 27-22,1-35-6,0-1-32,0 0-35,0 0 14,0 0-36,0 0-50,0 0-48,8-25-23,-1 8-135,0 8-299,5-23-724,0 6 321</inkml:trace>
  <inkml:trace contextRef="#ctx0" brushRef="#br0" timeOffset="806281.5303">12921 17307 67,'0'-10'304,"0"10"-7,-7-7 6,4-25 8,3 26-4,-1-2-14,1 8-5,0 0-26,-4-4-34,4 4-53,-4-5 8,4 5-31,0 0 7,0 0-1,-7 21 24,5-4-21,-2 1 0,-2 7 3,0 2-11,1 2 11,-2 2-31,3 3-9,-2-17-27,1 8 4,5-6 14,-3 6-34,-2 3 0,3-13-4,-1 3-23,0 0-4,0-7-38,1 18-27,-1-21-3,1-1-63,2 10-44,-1-14-46,1-3-43,1 9-28,-1-9-65,0 12-48,0-12-291,0 0-698,13-25 309</inkml:trace>
  <inkml:trace contextRef="#ctx0" brushRef="#br0" timeOffset="807375.98">13310 17198 169,'7'-15'370,"0"-1"-22,-3 10-4,-1-6 3,-1 5 1,-1-1 16,2 2-23,-3 6-23,1-8-52,-1 8-1,0 0 8,1-9-45,-1 9-13,0 0-33,0 0-6,0 0-3,0 0-35,0 0-15,0 0 11,0 27-24,-8 2 11,4-12-9,0-10-3,-3 24 14,0 3-28,1 26-7,-7-14-7,-1 0-5,2-2-20,0 2 11,5 36-5,-7-43 0,4-10-4,-3 3-17,7 0 6,-7 58-15,3-65 9,6-6-9,-3-4-4,1 2-1,3 1-23,-1 0-18,-1-2-31,3-5-31,-1-4-48,2 30-48,-1-36-44,1 3-17,1-4 8,0 0-58,0 6-30,0-6-82,0 0-32,0 0-252,14-26-735,-4 13 325</inkml:trace>
  <inkml:trace contextRef="#ctx0" brushRef="#br0" timeOffset="807463.047">13776 17411 61,'5'-15'297,"4"3"9,-7 1 1,-2 11 9,3-8-24,-3-1 7,0 9 5,0-9-34,0 9-27,0 0-16,-2-8-21,2 8 5,0 0-22,-10 23-9,-1-11-21,-3 8 25,-1 35-10,-1-35-2,3-14-19,-1 17 0,4 2-29,1 1-3,0-1-6,6-5-9,3-1-20,2-1 8,5 28 2,0-34-5,3-2 1,2-1-2,1 2-2,24 26-12,-18-34 0,0-1-12,3-6-10,2-1 2,-1 17 1,-4-22-17,-5 0 19,3-7-9,-3 9 26,2 5-3,-5-19-11,0-4 27,2 6 70,-7-7-69,-5 12 7,-1-17-56,-3 3 19,-8 24 12,1-27-22,-4 2-5,0 8 12,1 0-26,-4 21-6,-1-21-6,-2-5-12,-1 15-12,2 5-14,3 7-13,1 0-18,1 0-27,-2 0-30,3 0-31,4 26-32,-3-26-32,5 3-44,3 2-43,1 2-18,0 4-42,5-1-20,2-2-46,2-1-29,6 3-252,8 7-753,1-15 333</inkml:trace>
  <inkml:trace contextRef="#ctx0" brushRef="#br0" timeOffset="807548.1028">14336 17194 2095,'4'-10'104,"1"-18"-16,4 1-13,2 18 23,-2-17 7,0-27-3,-2 35 21,3 7-13,-3 12 1,0-10 13,0-15 12,-2 18-16,0 0-20,-5 6 0,0 0-8,6-10-12,-6 10-1,0 0 15,0 0 9,0 0 19,1 20 7,-5-4 2,4 3 14,0 9-6,-4 3 2,-2 15-1,3 2 3,-8 3-5,-2 2-1,2-2-20,-1 0 10,0-4-12,0 5-1,-2 50-6,2-71-12,8-5 1,-6 2 1,0 3-19,5 21-7,-1-30 15,2-6-31,-5 32-1,8-35-6,-5 0-5,6-5 1,-3-1-34,3 27-11,-4-32-30,4-2-21,0 0-48,0 0-23,-7-2-38,7 2-45,0 0-49,0 0-58,0 0-34,11-20-47,-2 6-41,2-6-294,3-4-789,6 2 348</inkml:trace>
  <inkml:trace contextRef="#ctx0" brushRef="#br0" timeOffset="807648.172">14613 17420 132,'10'-25'262,"5"3"17,-5 7 1,-3 7 2,3-8-11,-3 5 33,0 4 63,-1 0-62,-3 0-24,1 4-15,-4 3-26,0 0-18,5-4-24,-5 4-5,0 0-10,0 0 34,-1 21 0,1-8 5,-3-4-5,0 10-34,-4 8 17,-2 21-13,2-24-7,0 3-17,-8 0-17,11-1-11,4 8-19,-5-17-10,-1 0 0,2 0 29,-2-4-56,3-2-11,0 0-11,1-2-11,-3 0-24,3-2 10,-1 20-30,1-23-22,-1-1-11,3-3-9,-4 8-55,4 21-34,0-29 4,0 0-111,0 0-48,0 0-101,0 0-86,3-44-377,3 26-918,-1 14 406</inkml:trace>
  <inkml:trace contextRef="#ctx0" brushRef="#br0" timeOffset="808772.5239">15048 17169 284,'2'-7'310,"3"-4"11,-5 11-6,7-7 2,-4-4-2,1 1-38,-1 4 23,-3 6-14,4-9-22,-4 9-5,0-9-32,0 9 11,3-8-4,-3 8-21,3-5 5,-3 5 0,1-9-16,-1 9-11,0 0-23,0 0 1,0 0 4,0 0-16,0 0-8,0 0 28,0 0-43,0 0-11,0 0-2,0 0-8,7-4 37,-7 4-51,3-11-3,-3 11 2,0 0-16,0 0-13,0 0 4,0 0-6,0 0-6,0 0-6,0 0-23,0 0 7,0 0-3,0 0-7,0 0-5,0 0-10,0 0 7,0 0-2,0 0-14,0 0-3,0 0 25,0 0-15,-11 25-10,8-13-21,3 6 21,0 6 43,-3 7-39,-4 55-3,0-52-15,0-7 22,-7 65 3,6-63-4,-1 0-1,3 2 14,-5 3-20,-4 66 7,4-73-2,4-11 1,0 15 0,-2 1-13,1 47 7,1-50 1,4-8-1,-3-3 38,3-1-45,-1 3 15,4-9-9,-3 2-10,0-2 42,2-1-66,4 23-10,-5-29-16,1 0-15,2-1 3,-1-3-19,0 29-12,0-29-43,0 0 1,0 0-25,0 0-64,-1-1-53,1 1-44,0 0-22,4-27-47,3 11-85,-4 12-310,8-20-861,2 4 381</inkml:trace>
  <inkml:trace contextRef="#ctx0" brushRef="#br0" timeOffset="808866.5913">15583 17544 1948,'3'-4'89,"-1"3"5,1-11 13,2 0 18,-5 4 20,2-2-15,0 5 5,-2 5-2,3-16-4,-4 6-23,1 10 44,0 0 10,4-7-6,-4 7 0,1-10-4,-1 10-9,0 0-8,0 0-9,0 0-7,0 0 6,0 0-29,0 0-1,0 0-29,-19 14 28,4 3 16,4-2-17,-6 14 2,3-7-28,0 2 18,2 2 10,5-8-29,-1 13 6,4-13-10,0 0-3,8 9 32,-4-12-33,4 35 3,-1-42-21,2 3 25,-1 21 2,4-26-9,2-4-1,4 5-27,0-5 31,6 21-4,-5-23-3,2-20 6,-4 20 13,3 0-12,-7 3-6,13-14 11,-4-10 15,-7 9-28,3 2-5,0 12 7,2-28 0,-2 1-2,-6-7 9,2 5 1,0 4-17,-9-3-2,-1-1-6,5 4-19,-10 3 7,1 0-5,-3 4-5,-3 1-12,-5-5 57,2 6-89,0 12-9,-6-13-33,3 12 6,2-2-13,0 3-35,-4 15-41,5-14-61,3 2-3,0 4-40,6-1-22,-3 1-37,4 0-30,3 7-21,7 14-84,2-19-272,2 7-785,2-11 348</inkml:trace>
  <inkml:trace contextRef="#ctx0" brushRef="#br0" timeOffset="808957.656">16258 17339 2410,'7'-48'174,"-4"23"29,1 0-69,-4 20 29,2-12 20,0-12-15,-2 20-18,2 0-2,-2 9-31,0 0-3,0 0-7,0-5 28,0 5-57,0 0-23,0 0 20,0 0-2,0 0-7,0 0 34,3 45 12,-3-30-15,-2 11 22,-1 1 12,-1 5-6,-1 23-4,0-19 3,-2-2 2,0 15 69,-4 5-69,1 31-10,-3-43-16,6-8 23,-2 16 36,2-15-62,-8 53-7,8-58-45,1-5 35,-2 22-3,6-29-12,-4 30-11,4-34-29,1-5 26,4 28 3,-5-29-19,2-9-18,0 1 6,0 0-59,0 39-32,0-39-35,0-1-44,0 1-13,0 0-51,0 0-49,0 4-40,0-4-65,0 0-76,16-27-401,-16 27-912,30-16 404</inkml:trace>
  <inkml:trace contextRef="#ctx0" brushRef="#br0" timeOffset="810089.306">16696 17599 3210,'4'-20'11,"-1"15"57,3-21-32,-2 2 106,3 8 54,-7 5-32,3 7-2,1-8-34,-2 7 40,-1 0 23,-1 5-40,0 0-23,4-8-32,-4 8 8,0 0 0,0 0-14,0 0-2,0 0 24,0 0-12,0 23 2,0-11 1,-4-3 4,0 18-20,1 0 21,0 21-8,-4-21-3,4-12-8,2 16-33,-5-7 26,-1 62-8,4-69-12,-4-4-7,3-3 24,6-1-25,-2 4-8,-2-6-6,2 0-2,0-2-10,0-5-13,-3 6-13,3-6-35,-1 8 0,1-8-28,-2 7-46,1 12-51,1-19-30,0 0-111,0 0-44,0 0-111,0 0-413,9-34-938,0 20 416</inkml:trace>
  <inkml:trace contextRef="#ctx0" brushRef="#br0" timeOffset="810168.8102">17017 17396 2360,'17'-41'247,"-14"22"-37,8-13-33,6-48-17,-7 59 0,-6 9-1,-2-1 18,3 6-9,-2-5-1,0 8 1,-3 4-5,4-9-22,-4 9-11,0 0-17,0 0-62,4-5 41,-4 5 2,0 0-2,0 0 13,0 0-19,12 17 42,-7 8 3,-3-14-27,-1 7 24,-9 7 7,8 0-18,4 12-1,-5-10-20,-2 4 20,10 3 9,-14-2-21,-5 26-5,1-26-8,-3 13 5,-6 3 37,6-3-45,0 12-13,4-28 22,-1 5-16,-2 63 6,6-68-6,0-9-4,0 8-48,5 0 39,-8 55-6,8-65-14,1-11 5,-2 9-28,3-16 21,-6 27-15,6-27-12,0 12-28,0-12-37,0 0 8,2 20-19,-2-20-32,0 0-29,0 0-25,0 0-44,0 0-58,0 10-45,0-10-46,0 0-85,0 0-51,0 0-438,0 0-984,7-42 435</inkml:trace>
  <inkml:trace contextRef="#ctx0" brushRef="#br0" timeOffset="810269.8908">17623 17612 328,'6'-28'394,"-2"14"33,0-2-39,0 3-5,1-4 15,-3 6-46,-2 11-29,3-5-33,-1-5-35,-2 10-31,0 0-25,5 2-22,-5-2 6,0 0-6,-7 29-28,4-2 18,-1 33-16,1-31 5,-4 0-4,-7 17 6,9 0-9,-2 41-5,-1-60-8,4-3-7,-1 0-41,2-4 17,1 28-8,-2-34-10,0-4-4,1-1-12,1 2-1,4-2-3,-5-4-18,2 0 8,1-5-6,0 6-1,0-6 1,-3 26 1,3-26 16,0 0 57,0 0-70,0 0-9,0 0-10,0 0 15,0 0-1,9-37-13,-8 39 9,3-38-56,2 3 48,1 4-2,4-17-14,-4 11 5,4-15 26,-2 6-44,-1 35 2,2-42 14,4-31-7,-7 60 46,0 5-38,-7 10 4,6-4-22,1-17 35,0 20-72,-1 0 75,4 8-12,-5-8-6,5 3-20,-3 1 6,7 1-3,-14 3-11,34 7 8,-22-2-4,14 4 4,-15 1-12,5 13-3,-8-11 5,-5 4-13,0-1-8,-2 10 1,-8 62-10,0-69-8,-3-6 3,-9 3 16,4 3-33,-6-1-5,-1-4-5,-1 0 4,-3 1 55,0-1-55,5 8 8,-3-14-30,10-7 40,1 6 19,-1-6-8,2 15 7,5-17 21,-2 0-13,5 19 6,4-17 4,0 0-1,-10-12 61,10 12-62,0 0 1,0 0 9,18-26-13,-6 19-9,3 5 15,7 15 1,-2-21-6,0-1 1,1 9-11,0 4 4,-1 10 8,2-10 9,-2 7-5,-6-5 23,0 2-16,11 41 7,-13-45-2,-5 4-4,3 0 2,-6-3 7,-1 2-4,-3-2 7,0 7 6,0-5-23,-7 3 36,1 21-8,-8-22-21,2-3 17,-13 5-2,6-3 8,-5 27-3,1-34-44,2 0 4,-3 1 6,-4 0-72,4 4-38,-1-9-89,-3 3-12,5 10-38,-8-11-53,-10 4-46,2-7-66,9 4-51,-22 64-351,15-85-892,-2 3 395</inkml:trace>
  <inkml:trace contextRef="#ctx0" brushRef="#br0" timeOffset="811402.3141">15296 18235 118,'0'0'310,"11"-24"-26,-11 24-2,7-4 1,-7 4-27,10-17-32,-10 17 5,0 0-20,9-13-17,-9 13-16,0 0-29,0 0 15,0 0 17,0 0 18,3 39 4,-3-39 9,-6 32-9,-1 22-7,2-32-8,-3 6-3,4 0 6,-6 2-23,0 0-10,0-1 0,2 4-20,-2-4-9,0-2-16,0 63-6,6-76-18,-1-2 2,3 8 8,2-20-32,-7 33-1,7-33-10,0 0 26,3 25 6,-3-25-23,0 0 1,0 0 26,0 0-30,-13 16-4,13-16-3,0 0 1,0 0-43,0 0 40,0 0-15,17-51-5,-8 3-6,-4 28-21,2 4-2,-7 16-16,14-39-1,-1-56-1,-7 69-29,-1 2 38,-5 24-8,10-15 6,-6-18-8,-4 13-19,2 4 29,-2 16 4,0 0-4,5-30-2,-10 15 4,5 15 3,-2-17-6,2 17 3,-2-16-3,2 16-31,0 0 27,0 0 1,-12-8-3,12 8 4,-28 3-24,8 12 22,3 37-5,-1-47 5,8-1 3,-5 1 23,15-5-25,-28 60 2,17-61 5,11 1-6,-15 0-4,15 0 13,-7 12-12,7-12 1,0 0 7,0 0 18,0 0-15,0 0-4,0 0-28,0 0 38,0 0 22,0 0-5,0 0 3,0 0 19,0 0-7,0 0 15,0 0-13,0 0-3,65-32 10,-50 11-22,5 23 6,-6-27 1,0 28 6,1-29-24,-1 2 20,-14 24 25,22-14-19,-13 1 11,0-3-45,0 3 50,-9 13-12,0 0 8,21-18-5,-17 11-49,-4 7 42,0 0-4,0 0-11,0 0 1,0 0-26,0 0 38,38 38 12,-25-33-13,-13-5 29,31 9-79,-16 10 55,22 98-3,-16-120-3,-6 0-8,-2 6-18,1 4 17,19 66 12,-19-78-15,-14 5-4,14-7-23,-14 7-2,17 24-14,-17-24-12,0 0-15,0 0 40,0 0-61,14-1-14,-14 1-24,0 0-36,0 0-29,0 0-48,0 0-34,0 0-33,0 0-25,0 0-38,0 0-17,0 0-39,0 0-51,0 0-260,0 0-777,0 0 343</inkml:trace>
  <inkml:trace contextRef="#ctx0" brushRef="#br0" timeOffset="812551.5402">15805 18616 55,'0'0'291,"0"0"-35,0 0 20,0 0-8,25-32-19,-25 32-8,0 0 33,8-12-59,-8 12-5,0 0-8,0 0 15,0 0 10,0 0 0,0 0-6,0 0-29,0 0 3,20-10 7,-20 10-46,0 0-15,0 0-30,0 0 16,4-21 15,-4 21-30,0 0-14,-7-25-8,7 25-10,-7-14 3,4-1-16,3 15-7,-11-11 13,11 11-34,0 0-5,-31 2-8,31-2 1,-25-5-30,25 5 23,-44 41-6,24-44-3,-1 12 3,0 0-10,7-3 10,-6 47-3,6-50-1,4-3 0,10 0-7,-15 13 11,7 32 2,3-40-3,5-5-3,0 0 17,0 0-14,10 54-2,-6-54 1,-4 0-2,0 0 16,0 0-17,33 19 4,-33-19 5,18-10-5,-18 10-28,23-16 30,-6 41-1,-17-25 2,22-34-4,-12 23 18,1-4-20,-11 15 2,21-19 2,-9-5-1,-7 5-9,5 3 24,-10 16 2,18-12 11,-13-6 11,-3 7 7,-2 11 7,9-14-1,-9 14-3,6-14 1,-6 14 11,0 0-30,4-17-10,-4 17-5,0 0-7,0 0-11,0 0 21,0 0 7,0 0 17,-9 58 3,7-39 55,-6 8-49,-3 70 0,1-73-2,5-4 13,-1-4 51,-2 8-62,-1 20-7,3-26-5,-1-7 21,3 6 16,0-3-43,-2 21 3,2-28 3,4-7 6,0 0-5,-7 12-12,7 13-4,0-25-34,0 0 63,0 0 35,0 0-65,0 0-37,0 0 0,0 0 0,0 0 0,0 0 0,0 0 0,32-33 0,-19 19 0,-2 2 0,20-16 0,-8 32 0,5-38 0,-7 9 0,0 20 0,-1-19 0,-6 15 0,3-16 0,0 4 0,-17 21 0,21-13 0,-10-10-120,-5 12-123,0 2-56,-6 9-51,0 0-41,15-13-40,-15 13-35,0 0-53,0 0-377,0 0-969,0 0 428</inkml:trace>
  <inkml:trace contextRef="#ctx0" brushRef="#br0" timeOffset="812634.5704">16093 18681 275,'0'0'376,"0"0"-22,0 0 0,0 0-24,0 0-23,0 0-17,7-23 32,-7 23-85,0 0-17,0 0-11,0 0 5,0 0-2,0 0 15,-14 51-4,14-51-6,-8 21-12,5-12-20,-2 5-12,-7 32-13,12-34-13,0-12-8,-3 12-2,3-12-23,7 58-6,-4-52-6,-3-6 7,0 0-21,0 0 25,17 3 8,-17-3-3,0 0 14,17 4-17,-17-4 50,17 58-5,-7-70 10,-10 12-22,17-26-4,-17 26 14,17-9-15,-8-7-15,1-14-9,0 15 9,-6 2-33,-4 13-95,10-29 0,-6 4 0,-1 0 0,-3-3 0,0 28 0,-3-22 0,3 3 0,-4 5 0,0-6 0,4 20 0,-13-18 0,9 7 0,4 11 0,-13-17 0,13 17-136,-16-4-106,16 4-49,0 0-76,-30 5-31,17 14-48,1-11-48,12-8-46,-23 12-340,16-3-953,-1 14 422</inkml:trace>
  <inkml:trace contextRef="#ctx0" brushRef="#br0" timeOffset="813987.4983">15420 16612 164,'-3'-5'268,"-4"1"-2,4 0-25,-2 3 13,5 1 3,-3-7-37,3 7-8,-5-2 4,5 2-31,-4 10-19,4-10-8,-1-13-15,1 13-21,0 0-4,0 0-8,0 0-12,0 0 1,13-9 25,2 5-39,7 4-12,1-5 0,1-2-8,0 2-34,4 3 28,10 0-7,-14-1-9,0-2 0,-1 1 27,-8 4-39,-1-7-11,1 6-13,-7 1 19,-1 0 13,-3 0-22,-4 0 3,10 0-8,-10 0-1,4 2 6,-4-2-27,0 0-8,0 0 2,0 0-16,3 4-5,-3-4-11,0 0 1,-14-12 22,4 14-27,2 10 7,-3-14 1,3 4 9,-6-4-8,6 4 9,2 0 5,-4-2 0,3 2 2,-7 1 4,5 1 4,4 6 12,-2-5-22,2 3 20,-5 4-9,5-4 3,-2 17-1,3-15-18,1 2 24,1-2 6,0 4-2,-1 13 4,0-15-15,2-2 14,1 7 4,0-9-5,-3-4-1,3 4 8,-3-2-4,6 21 0,-6-22-1,3-5 2,-2 0-8,2 0 8,-5 6-3,5-6-5,-7 0-5,0 3-1,1-3-4,3 1-3,3-1 3,-16 0 0,10-1 13,-2-1-8,-1 1-2,2 2 1,0-2 8,7 1-11,-10-4 15,10 4 3,-7 4-3,7-4 5,0 0 34,-4 1-39,2 9 1,2-10-27,0 0 28,1 9 6,-1-9-3,14-17 4,-6 18 2,8-4-3,9 5 2,-2-1-6,2-2 3,0 2 11,2-1-14,1 9 6,-2-11-9,0 2 3,-3-1-3,1 2-6,-3 6 4,-7-9-14,-4 2 8,-3 0-27,0-3 14,3 10 5,-4-9-28,-6 2-21,8-5-29,-4 1-50,-4 4-45,5-4-71,-4 0-139,-1 4-433,1-6 192</inkml:trace>
  <inkml:trace contextRef="#ctx0" brushRef="#br0" timeOffset="814080.5352">16044 16400 5,'4'-20'262,"3"3"-2,0 3-30,-1-1 29,1 8 11,-4-1-33,-2 1-27,2 1-22,-3 0-14,0 6-9,0 0-29,0-5-15,0 5-19,0 0 17,0 38 0,-1-21-2,-2-9 6,-5 22 47,2 3-69,-3 16-2,-2-4-7,4-11-5,-8 11 40,5-10-46,3 14-6,-2-18-2,-1 0 3,0 1 46,3-4-69,-2 19-3,0-25-3,2 0-19,4-5 55,-2-1-50,-2 11-5,1-16-12,3-3 12,-5 14-10,6-17 7,-2 3-8,5-6 3,-1-2 5,-8 12-10,8-12 0,0 0 4,0 0-29,0 0 36,0 0-3,0 0 3,0 0-5,0 0 6,0 0-10,0 0 8,0 0-29,0 0 20,0 0 19,0 0-22,0 0-3,0 0 0,10-14-1,-10 14 1,4-8-6,-1 5-4,-2-4-50,2 0 56,3 6 8,-3-6-10,2-4 6,-5 3 13,3-1-24,4 1 0,-4-4 4,0 5 2,-1-5 20,1 2-27,0 6 5,1-4-11,-1-2 13,-2 3 12,2 3-22,0-2 5,-3 1 16,3 0-19,-3 5 4,3-8-1,-2 7-3,-1 1 24,2-8-20,-2 8-12,0 0-19,1-11-13,-1 9-6,0 2-29,0 0-3,0 0-12,0 0-14,0 0-14,0 0 3,4-3 2,-4 3-5,0 0-17,0 0-34,0 0-28,0 0-55,-14 10-62,14-10-185,-11 2-544,11-2 242</inkml:trace>
  <inkml:trace contextRef="#ctx0" brushRef="#br0" timeOffset="815202.6425">16234 16516 114,'3'-5'213,"-2"-1"-4,2 0-38,0 2 35,-3 3-10,3-4-6,-2-3-14,1 6 6,-1 0-19,-1 2-8,0 0-7,3-4-9,-3 4 2,1-3-17,-1 3-19,0 0 2,0 0-8,2-3-12,-2 3-8,0 0-7,0 0-10,0 0 1,0 0 20,-3 14-9,0 5 4,2-8 8,-2 2-6,-1 5 4,-1-1-14,3 15 3,-4-8 11,-1 2-21,0 18 12,-2-20-9,2-12 0,0 17-20,0-5 11,-6 34 1,11-41-9,-4-6-7,-2 3 24,4 3-24,5 12-4,-4-17-4,0-3 2,3-2 4,-3 1-8,2-3-9,-2-1-20,0 1 38,3-5 15,-2 8 0,2 2 1,0-10 9,-2 6-6,2-3 8,0-3-7,0 0 4,0 0 3,0 0 10,-1 2-4,1-2 1,0 0 4,0 0 27,0 0-31,0 0-2,0 0 6,0 0 2,0 0-10,0 0 12,0 0-8,0 0-21,5-12 7,0 7-12,-3-3 3,1 6-8,2-14-26,0 0 22,-1 12-5,1-14-3,2-14 1,-2 18-1,-1 2-9,2 4-7,1-7 4,-3-2-6,-1 5 10,4-2-11,0 10-3,0-14-4,0 2 3,1 1-2,1 2-5,1 3 2,0-4-3,-2 0 6,4 2-9,-4 0 4,3-4-1,-1 6-6,3 2 5,1-1-3,-3 1 0,-1 5 2,0-6 3,-3 6-9,7 9 5,-5-10-6,-4 0 3,3 1-12,-8 3 9,16 8-13,-12-8-5,-4 0-2,0 0 6,10 3-14,-1 3 2,-8-3-3,-1-3-1,0 9-9,0-2 16,3 6 1,-6-8 0,-4 4 0,-1-2-12,-1 5 17,-3-2 1,0 0-27,2-5 24,-4 6 9,0-3-14,4 4 1,-4-6-7,0 0 0,4 4 4,-2-8-8,2-4-2,1 4-14,0 1 14,3 26 4,-4-29-11,4-5-19,6 5-26,-11-3-28,4 20-40,0-24-26,4 3-31,-4-2-66,4 2-44,-1-1-64,0-2-259,1 0-707,-4 1 313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5T10:00:24.2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6841 4398 197,'0'-18'261,"1"-1"-21,-1 0-4,2 2-3,-1 1-11,-1 6-5,0 3-21,0 0-20,1 1-20,-2 1-21,1 5-15,0-4-14,0 4-10,0 0-4,4 12-10,0-1-3,-1 7-10,0 6-6,1 2-3,2-1 13,-2 1-24,1-8-4,1 6-3,-4-5-5,3-4 4,0 1 0,-3-6 4,3 0 4,0-3 0,-2-2 8,1 1 11,-1-5 11,3 1 23,-6-2 7,22-11 1,-4-2 3,5-7-7,7-10 2,8-5-21,-2-1-9,19-19-10,-1 2-5,-15 14 1,11-22-14,6 8-7,-19 13-5,-1 0-2,18-20-1,-18 22-7,2 0-2,-1-2-8,1 6-4,-7 5 2,-10 9-3,-3 5 2,-5 3 8,-2 1-11,-4 4 9,-1-1-4,1 4-3,-4 0 7,1-2-7,-1 0-7,-3 6-1,4-2-6,-2 2-26,-2 0-16,4-3-29,-4 3-26,1-4-31,-1 4-31,3-1-34,-3 1-36,0 0-35,0 0-22,0 0-46,-3 17-229,-2-8-606,-3 10 269</inkml:trace>
  <inkml:trace contextRef="#ctx0" brushRef="#br0" timeOffset="2743.57">5935 4749 74,'0'0'166,"0"0"-9,0 0-4,0 0-12,0 0-9,-5-10-9,5 10 4,-1-5-4,0 0-3,1 0-2,-1-2 2,1 0-7,-3-3-2,3 5 3,0-9-4,0 4-8,-2-2 5,2 2-3,0 1 1,0 1-1,-2 1-9,2 3-6,0-1-7,-2 2-22,2 3-6,0 0-4,-3 12-3,2 5-3,0 15-12,-2 15 10,1 7-12,2 4-1,-4-4-1,0 1-2,4-2-2,-3-3-6,3-20 2,0 2-9,-1-3-14,-1-3-20,2-9-23,0 0-18,0-9-35,-1 1-35,1-4-23,3-2-42,-2-3-231,-1 0-467,8-15 207</inkml:trace>
  <inkml:trace contextRef="#ctx0" brushRef="#br0" timeOffset="3127.3027">6253 4443 63,'3'-7'234,"3"1"-8,-3-2-10,2 3-18,0-5-19,0 3 0,-2 2-7,1 1 6,-2-3-1,0 2-16,-2 0-5,0-1-16,0 0-13,0 0-18,-1 1-6,-1 1-7,0-1-10,-1 2-12,-2-1-9,0 3-6,2-1-13,-4 0 3,0 5-11,-1 1-7,1 4 0,1-2-6,-1 4-5,-1 0-2,3 0-1,0 2-7,3 2-6,-1 3 3,6-4-4,-3 4-5,3 2 7,3-3-2,1 2 5,4 4-5,-4-5 1,4-2-3,-5 2 2,1-2-4,2-1 5,-4-1-1,1-1-3,-4-2 0,0 3-5,-1 3 4,-4-1-3,-2-3-3,-5 3-8,-1-4-2,-6 4-1,-1-3-5,-1-2-7,1-3-5,1-4-5,0 1-5,5-1-8,2-3-13,0 0-18,1 0-23,-1-3-28,4-2-22,1-2-38,4-3-188,-1-2-412,5-6 182</inkml:trace>
  <inkml:trace contextRef="#ctx0" brushRef="#br0" timeOffset="3325.2806">6438 4272 285,'4'-10'302,"0"4"-8,-4 0-13,3 0-34,-1 3-29,-2 0-23,0 3-16,0 0-24,2 12-18,-2 5-13,1 8-8,-2 4-12,-3 7-12,3 0-4,-3 12-8,2-2-13,-1-12-6,3-2-24,-1-1-22,2-2-23,-1-2-17,0-3-34,0-7-42,2 2-33,-1-5-44,1-3-32,-2-2-184,2-2-426,0-3 188</inkml:trace>
  <inkml:trace contextRef="#ctx0" brushRef="#br0" timeOffset="3500.0189">6475 4463 168,'0'-2'297,"2"-2"-15,0-1-7,3-2-9,4 2-9,6-3-23,7-7-12,1 3-25,2 0-16,3-1-22,-3 1-12,0 5-21,0-5-35,-2 4-35,-6 1-42,-4 1-33,2 3-51,-5-1-58,-2 1-54,0 3-48,-3 0-161,-5 0-423,5 7 187</inkml:trace>
  <inkml:trace contextRef="#ctx0" brushRef="#br0" timeOffset="4069.3462">5924 6740 264,'-4'-12'268,"4"0"-23,2 0-22,4-4-19,2-1-21,7-1-19,0 1-15,3 5-15,-5 2-12,1 5-18,2 3-24,-4 2-15,1 3-9,-2 4-9,-1 3-7,0 4-9,-6 2-11,0 3-4,-5 9-4,-2 2-12,-5 6-8,-2 7-12,-3 0 0,-2-10 3,2-3-1,-4-1 5,2 1 2,-1-5 13,2 0 10,1-6 6,2-4 7,5 0-3,1-8 6,-2 3-6,5-5-2,0-1 4,0 1 18,4-1 18,2-3 14,2 1 1,3-4-6,7-3-3,6-5-8,2-2-5,3-4-4,1 0-8,-5 0-1,2-2-24,-1 0-32,0 2-33,-1-3-43,-4 2-46,1-1-64,1 0-239,-5-1-476,0 2 212</inkml:trace>
  <inkml:trace contextRef="#ctx0" brushRef="#br0" timeOffset="4387.7905">6345 6522 129,'-4'-10'312,"1"1"-21,0 1-30,2 3-34,1 1-19,0 0-20,0 4-19,0 0-20,11 13-14,-7-4-14,3 8-13,-3 0-4,2 3-10,0-1-15,-3-1-7,1-1-12,-2 2-17,0-2-12,-2-5-10,1-2-6,2-2-8,-6-2 4,3 1 3,0-3 1,-1 0 2,1-4-5,0 0-4,0 0 7,7-11-9,-4 1 0,2-3 2,2-4-5,3-5 3,2-2-2,0 2 0,1 2 1,2 2 3,-3 5-1,-1 1 7,3 0-6,-3 3-2,-2 4 0,2 2-3,-4 3 0,2 2-1,-1 3-2,0 3 6,-3 1-3,1 5 2,-1 3-2,-1 1-9,-3 1-17,0 0-16,-1 8-14,-1-8-33,0 1-32,2-3-42,-1-4-43,2 3-188,1-4-423,0-3 186</inkml:trace>
  <inkml:trace contextRef="#ctx0" brushRef="#br0" timeOffset="4754.0482">6997 6365 44,'-10'-15'257,"-1"3"-9,-5 3-20,2 6-20,-7 1-19,0 5-20,1 8-10,-2 1-14,4 5-9,-2 3-12,4 1-13,2-2-13,4-4-7,3 2-12,2 0-7,3-5-7,2 0-5,2-3-7,1 2 0,5-2 5,-1-4 7,7-1 2,0-3-1,3-4-1,6-4-5,-3-5-1,0-2 0,2-3 12,-3-2-1,-4-3 4,1 0 7,1-4 5,-7-1 1,0-5-1,-3 1 7,0-1-11,-4-2-1,-2-14-9,-2 14 11,-2 0 3,-1 3 3,1 7 9,0 4 3,0 4 8,2 3 11,-2 6-14,0 0-15,1 2-11,0 0-18,2 3 0,0 2-3,-4 22-13,4 10-1,-2 13-10,1 6 0,1 4-10,-1 3 5,3-5-18,0 1-42,2-8-28,2 0-21,-2-12-36,-1-3-27,1 2-29,-1-5-38,1-1-38,2 1-46,-4-11-54,1 0-262,-3 2-660,2-2 292</inkml:trace>
  <inkml:trace contextRef="#ctx0" brushRef="#br0" timeOffset="5091.1909">6653 7945 118,'0'0'302,"0"0"-30,0 0-25,0 0-28,0 0-24,0 0-24,0 0-40,0 0-33,0 0-34,0 0-45,-4 8-57,3-3-43,1 2-67,0 0-114,1 4-284,2 2 127</inkml:trace>
  <inkml:trace contextRef="#ctx0" brushRef="#br0" timeOffset="5233.6188">6656 8502 219,'0'4'243,"0"-2"-29,0-2-22,-2 7-30,2-7-41,0 4-39,0-4-34,2 6-34,1-3-46,0 0-48,0 3-118,-2 0-213,2 1 94</inkml:trace>
  <inkml:trace contextRef="#ctx0" brushRef="#br0" timeOffset="5512.9869">6604 9482 30,'-3'17'107,"0"-1"-9,1 0 6,0-3-19,2 0 4,0-1 7,0 0-16,0 0-10,2-1-13,-2-1-3,1-2-10,0 3-5,1-5-19,-1 5-14,1-2-21,-1 3-17,-1-1-25,0 1-90,-1 4-157,-1 0 70</inkml:trace>
  <inkml:trace contextRef="#ctx0" brushRef="#br0" timeOffset="5634.7829">6551 9994 107,'-3'7'201,"3"1"-8,-2-3 0,1-1-17,0 1-5,-1 0-19,2-2-14,2-1-14,-2 4-14,0-6-34,0 0-37,1 8-41,-1-8-44,0 6-60,0-6-149,0 8-276,-1-2 124</inkml:trace>
  <inkml:trace contextRef="#ctx0" brushRef="#br0" timeOffset="6457.4369">5807 11234 260,'-2'-20'278,"4"3"-14,-2 5-13,0 1-23,0 2-24,1 2-30,-1 5-20,0 2-11,0 0-12,1 27-12,-1 4 0,0 5-21,1 15-4,-3 2-16,-1 3-7,2 2-4,-2-3-2,-1-1-6,1 1-4,-4-11-7,4-12-7,-2 2-4,2-5-2,-1-7-8,2-3 1,1-6-1,-2-2-1,3-4-4,-1-2 4,1 2-9,-2-4-8,2-3-18,0 0-3,0 0-7,7-15-7,0 1-8,0-3-11,2-9-9,-1-3-4,2 2-3,1-3 5,2-1 1,-2-2 10,2 2 6,5-12-2,-8 12 11,5 1 0,0 1 9,3 3 11,-4-2 10,0 3 8,0 4 10,-4 8 4,-1 1-3,-4 4 5,1-1-4,-2 4 1,-1 1-1,0 1-1,0-1 2,-2 0-2,-1 4 1,0 0-8,0 0 1,-10 15-2,-1-4 0,-1 0-5,-3 9-2,-1-2 1,-2 2-4,1-3-5,-1 3-1,1-1-5,3 5 1,3-12-1,-3 9 7,5-6-6,-1-1-1,6-3 4,-1-2-5,2 1 2,3 3 0,0 3 4,3-3-6,2 5 6,2-1-2,5 4 19,-3-6 9,7 7 7,-2 1 4,0-2 4,4 1 2,-2-2 4,-2 1-6,0 0 3,0-1-4,-3 0-4,1-2 0,-1-1-10,-1-2 5,0-2-1,-2 1-4,2-1-5,-3-4-28,0 0-24,-1-1-22,-1-1-19,2-2-30,-1-1-34,0-3-44,-1 0-48,-5-1-171,10-6-438,-3-2 195</inkml:trace>
  <inkml:trace contextRef="#ctx0" brushRef="#br0" timeOffset="7119.5649">6211 10776 129,'0'-14'244,"3"3"-6,-3 4-18,1 0-20,-1 0-23,0 1-23,2 2-19,-2 4-11,0 0-10,0 0-3,1 24-9,-2-4-14,-1 6-3,1 8-7,-2-1-8,2 0-5,-1-4-12,2 3 0,0-4-7,0-2-4,0-7-5,0-1-4,2-2-4,2 1-2,-1-8-3,0 0 3,1-2-4,-1-2-5,5 0-14,1-2-15,0-4-13,3-1-13,1-3-14,7-3-17,-1-5-13,-1-3-10,0 0-7,1-3 2,-2-3-1,-3-3 18,0-4-5,-2 1 15,0-1 11,-2 3 20,-4-3 22,0 3 14,0 9 19,-5-2 3,2 3 29,-1 5 10,-2 1 9,2-1 9,-2 4 0,0 1-9,0 1-10,0 1-9,0 4-7,0 0-2,0 0-4,-7 17-5,2 0-9,-1 9 1,1 2 3,-1 2-3,-1 0-2,1-1-4,-1-2 1,3-1-5,-2-9 3,3 2 0,2-2 5,-3-6-7,3 7-2,-1-10-1,-1-1 1,2-1 2,1-1 8,-2 1 11,2-4 10,-2 1 16,2-3 19,0 0 2,0 0-7,0 0-3,0 0-10,5-15-11,0 3-4,1-5-4,0 0-9,5-5-5,1 0 4,3 1-9,-1 2-2,0 1-2,-1 8-1,-2 1-10,2 3 0,-1 3 0,-2 3-1,2 2-4,0 2-1,-4-1 1,3 6 0,-2 3 5,1 1-2,-4 2 0,0-4 0,-1 4 1,-2-1-5,-2 2 5,2 0-3,-4-2-3,-2-1-11,0 2-19,0-2-21,1-2-20,-4 2-20,0-3-29,-1-2-31,0 1-10,1-3-43,0 0-31,-3-2-180,2-2-449,-3-2 199</inkml:trace>
  <inkml:trace contextRef="#ctx0" brushRef="#br0" timeOffset="7313.4166">6045 10906 76,'0'0'191,"0"0"-13,0 0-7,13-6-8,8-1-17,3-1-5,5 3-23,14-3-34,-1-2-53,0 3-45,0 2-43,-2 3-43,-1 3-88,-9 0-204,-1 2 90</inkml:trace>
  <inkml:trace contextRef="#ctx0" brushRef="#br0" timeOffset="8109.2268">6639 11392 22,'3'-19'166,"0"-1"3,-3 2-3,3 1 4,-2 4-7,-1 1 1,3 4-1,-3-2-12,1 4-14,0 0-18,-1 0-12,0 4-15,0 2-17,0 0-1,0 0-11,0 0-1,2 17-10,-2 1-6,-2 2-6,0 9-3,-1 0 0,2 6-6,-2 1-1,-1 14-2,-2-4-3,6-12-3,-3 1-4,0 1-1,2-3-6,-2-4 3,3 3 1,0-8 2,0-4-9,0-4-2,3 2 1,-2-7 1,3-1 0,-2-2 0,2 1-8,-1-4 12,4 2 0,-2-4-5,0-1 8,5-1 0,0-5-4,1 0-4,2-1-5,1-4-25,-2 0-18,5-5-25,-6 0-31,5-3-19,-4 3-27,0 1-27,-5-1-160,-1-1-356,-1-2 159</inkml:trace>
  <inkml:trace contextRef="#ctx0" brushRef="#br0" timeOffset="8318.9748">6601 11654 193,'0'0'242,"0"0"-14,0 0-23,0 0-21,0-10-23,0 10-11,12-9-16,-2-2-17,3-2-9,5-1-9,3 3-10,-3-6-10,3 6-10,-3-1-7,3 1-20,-7 5-22,6-5-20,-5 7-30,0 1-27,-1 1-22,0 1-28,0 1-37,-3 3-17,3 3-107,-8-2-289,-2 1 127</inkml:trace>
  <inkml:trace contextRef="#ctx0" brushRef="#br0" timeOffset="8962.9044">7051 11661 13,'4'-11'226,"-3"-7"-14,0-1-5,-2 0-7,1 1-14,-1-7-6,-2 9-17,2 1-7,-2 4-13,-3-5-11,-1 3-12,1 4-10,1-2-13,-2 2-10,-6 2-11,2 5-8,-3 4-11,-2 5-5,-6 7-7,2 4-8,3 2 3,-3 6-6,2 0-7,1-2-1,6 1-3,1-3-6,3-5-1,4 2-4,3-2 0,0-4-2,2-3 2,6 2-1,-1-1 4,3-7-3,3-2-3,4-3 3,-2-2-1,8-5 1,-2-3-4,1-4 0,-2-2 1,-2 2-1,-1-3-5,-1-4 7,-2-1 1,-6 1-4,0-1 4,-2 5-4,-2 0 5,1 1 16,-4 6 5,1-3 7,0 7 1,-2 0-9,0 2-8,0 4-12,0 1 3,0 0 0,-10 16-3,2 7-1,1 3 1,-4 0-4,4 4 3,1-1-3,2-5-1,1 1-3,3-4-3,4-3-2,-1-1 3,3-2-1,-2-3 7,3-2-4,4-2 1,2-2-2,2-3 0,-2-2 0,5-5-11,2-3-3,1-4-4,-1-1 1,0-1-3,-2-3-3,0-5 1,-2 2 7,-1-4-8,-1-8 5,0 0 5,-4 0 1,0-3 2,-1 0-2,3-9 4,-7 8 5,-3 2 12,4 1 4,-6 0 9,0 5 11,1 6 14,-1 5 11,0 3 3,2 4-2,-5-1-8,3 3-15,0 1-3,0 4-10,0 2 0,0 0-4,-7 19 11,1 8-17,-1 7-4,-1 15-3,-2 3 2,-3 32 6,6-24-8,-10 17 0,3 4 10,4-22-11,0-1-2,-1 0 2,-1-3 1,-1-1-10,2-3 7,0-6 0,2 0 1,2-15-3,3 5 2,-2-2 7,3-3-43,2-1-31,-2-10-28,1 1-35,2-6-44,-1-2-51,4-5-28,-3-4-241,3 2-526,-3-5 232</inkml:trace>
  <inkml:trace contextRef="#ctx0" brushRef="#br0" timeOffset="9263.3902">7279 11635 237,'1'-20'276,"-1"1"-2,0-8-6,3 11-22,-2-3-13,5 2-17,0-3-25,2-2-7,-1 7-14,2-2-15,3 5-15,4-5-18,-4 4-11,5-2-5,-3 8-10,3 1-22,-4 2-4,-2 4-13,0 2-4,2 3-5,0 2-9,-4 0-7,-1 5-3,-1 1-10,-4 3-3,-3 4-7,0-2 4,-3 2-17,-4-4-4,-3 8-4,-3-2-10,2-8-4,-3 5-2,-4-2-4,2-4 1,2-4-8,-1 0-3,3-2-4,-2-4-3,2 2 3,3-2-5,2-2 3,1-1-13,2-1-17,0-2-25,4-1-31,1-2-25,5-3-37,-3 0-183,5-1-409,5-1 181</inkml:trace>
  <inkml:trace contextRef="#ctx0" brushRef="#br0" timeOffset="9619.1557">7483 11451 168,'0'0'279,"0"0"6,0 0-8,-1-4-22,1 4-17,0 0-31,0 0-22,0 0-18,0 0-21,4-5-11,-4 5-11,10 0-15,1 1-3,2-4-4,2 2-15,6-3-14,3-4-4,-1 0-6,-8 4-5,8-4-4,-1-2-9,-2 5-3,-6-2 3,0-2 0,-1 2 0,-2-1 6,-3 1 6,-2 0 10,-2-1 1,2-1 1,-3 2-5,-2 2-9,-1-5-5,-1 6 2,-2-2-14,-4 1-9,-1 2-5,-4 3-6,-2 8-4,-10 1-1,3 5-1,-3 0 1,3 6-6,-1 0-3,3 5-1,1 2 1,1 2 2,7 0-5,0 0-4,6-5-19,3-4 17,3-2 4,3-4 2,3 2 2,6-3-8,0-3 14,9-3-9,1-2-17,4-4-22,-1-3-14,-2-3-21,2-4-22,-3 2-21,-3-1-14,-7 1-30,4-7-16,-5 8-28,0-6-34,-6 3-36,1-1-146,-2 3-454,-3-3 201</inkml:trace>
  <inkml:trace contextRef="#ctx0" brushRef="#br0" timeOffset="14457.2065">11130 14429 26,'-5'-9'179,"2"0"-4,-3 1-12,0-2-19,-2 3-4,-5-12-21,1 7 4,-4-9-13,0 3-11,-1 2-3,-4 0-9,0 0-5,-3 1-7,2 3-6,-5 0-7,-1 1-9,-9-2-7,-1 0 1,-1 6-11,-1 5 1,-2-1 2,0 6-11,-4 2 3,3 2-9,-2 0-4,-5 5 2,3-1 4,0 3 5,1 2 2,2 1 11,-1 5 0,3-2 11,2 3-4,1-2-1,2 6 7,2 2 3,0 4 4,2 8-4,4 3 1,1 6 4,-6 26 5,13-26-7,2 4 9,-2 27-4,10-24-3,4 1-1,0 24-12,7-25-1,3 26-2,2-23-1,8 31-3,4-9-9,-6-23 4,6 38-7,3-19 1,-5-25 1,9 25-7,-3-25 3,-1-10 1,3 9 4,1 1 6,2-3 7,15 21-8,-13-21 15,3-12 2,0-1-9,6 0 6,-2-5 1,6-4-11,0 0 67,4-5-31,20 14-4,-22-19-4,2-6-14,3 1 7,2-8-13,0-1-3,0-1 0,19-3-4,-23 1-21,0-5 7,1-5 9,2-1-5,-4-2-2,-2-3-32,2-1 29,-1-7-4,-1 1-8,-2 0 9,1-1-31,-1-4 30,-3-2-3,0 2 13,-1-4-20,-1 4 13,-4-6-19,-2-4 8,0 3-10,-3-2 0,-8 19 6,11-21-1,-9-2-1,-5 14 4,-2-5 6,1 2 5,-1 0-5,0-3 1,-2 3 25,-2-2-11,-1 7-3,-2-10 5,0 2 8,-1 0-3,1 4 5,-6-8 3,4 8 1,-2 1-7,-1-4-3,1 2-1,-3 12-5,2-16 8,-2 1-14,-2 1-3,4 0 1,-2 12-6,0-11 7,0 4-12,-2-1 0,2-2 1,-3 3-6,1 5-3,-1 0 4,-3-3-5,3 1 2,-2-2 6,-2-1-13,0 3 8,-1-3-4,-3 1 5,3 1 1,-3-1 2,1-1-6,-2-5-1,-2 6 1,1 3-3,-2 1-1,1-1-4,0-4-1,-2 1 6,-1 4-3,-2 2 1,1-1-3,-3-1 0,2 1-10,-1 0 6,-5 0 6,5 4-3,-1-3-2,-1 2-6,-1 0-3,-1 0-8,3 0-10,-3 2-8,1 1-9,0-1-11,1 7-13,-1-6-30,0 0-30,0 3-2,1 2-38,-3-3-27,1 8-40,-2 2-36,0 4-48,3-2-38,-1 3-45,-3 1-214,3 1-670,-1 0 296</inkml:trace>
  <inkml:trace contextRef="#ctx0" brushRef="#br0" timeOffset="15701.7623">8783 11705 82,'2'-12'155,"-2"2"1,0 0-2,2 1-15,-4 5-6,2-1-20,0 2-11,0 3-17,0 0-5,0 0-4,0 0-6,0 12-3,0 0-8,-2 13-3,1 0-9,-2 3 6,3-2-9,-3 3-6,-1-5-8,4 1 10,0-7-9,-3-5 6,3-1-4,-2-2 11,1 0-8,-1-1 9,2-2-1,1-4 14,-1-1 16,0-2 4,0 5-1,0-5-16,0 0 1,1-12-4,0-1-8,1-6 0,-2-8-9,3-3 2,-3 4-3,0-9 3,0 1 0,0 1 8,-3 0 5,3 0 3,-2 5 0,1 2 4,1 10-1,0 3-1,0 4-11,0 0-13,0 4-1,0 1-9,1 0 0,4 1-3,-5 3-7,11 4 3,-2 3-2,5-1-1,3 6-2,1 3-2,-1 0-2,5 4 4,-1-7-6,-1 2 4,-3-1-9,3 2 3,-3-2-4,-3-3 0,0-3 0,-4 1 10,1-3-7,-3-1-4,2 0-2,-4 0 26,-2-1 0,0-1-2,2 0-4,-3 1 11,-1-1-13,1 0 1,-3-2-2,6 3-3,-6-3 1,1 0-1,2 3 20,-3-3 2,0 0 6,3 1 6,-3-1 2,0 0-7,0 0-15,-6 5 0,-1 2-10,-1-3-7,-5 8-8,-4 2-4,-1 1-2,-3-1-7,1 2-2,1 5 3,-2-3-5,-1 4-2,3-2-4,0-1-14,0-2 2,2 2-12,3-6-18,2-4-18,4-1-32,1-1-26,3 0-40,-1-4-29,3-1-27,0 0-35,2-2-184,0 0-491,13-14 217</inkml:trace>
  <inkml:trace contextRef="#ctx0" brushRef="#br0" timeOffset="17104.0719">11821 4842 44,'-4'-3'161,"4"3"-20,-7 9-11,0 3-15,-1 1-5,-4 9-17,0-1-4,-3 3-15,3 0 2,-2 3-15,0-3-1,-2-2-12,3 2-1,-1-5-1,6-3 3,-2-3-12,3-1 4,1-3-1,1-1 4,3-4 3,1 0 3,-3 0-2,3 0 8,-3 0 4,4-4 2,-1 6 6,1-6 4,-1 3 2,1-3-1,0 3-3,0-3-2,0 0-5,0 0 0,0 0-6,0 0-6,0 0 4,11-8 0,-7 1-4,3-1-3,2-1 2,2-1-1,-2-4 1,2 0 1,-1 1 0,2-1 7,1-6 0,-2 6 3,-2-1 1,-1 5-3,0-4 12,-3 6 4,0 1 0,-2 2-5,-1 0 1,0 1-10,3 1-1,-4 1-12,0-1-6,-1 3-10,3-4-2,-3 4-7,0 0 4,4 7-8,1-2 8,-2 0-8,2 3-3,2 0 1,-3 2 3,3 1-5,-1-4-7,3 8-3,-2-2 4,1 0 5,-1 0-4,0 0-2,-1-3 1,-1 5-3,1-3-1,0-3 0,-1 0-2,1 2 7,-1 0-8,1-5-4,-2 5 7,2-3-4,0 2 3,-3-3 0,1 1-3,1 1 2,-2-4 5,0 4-8,3-4-4,-5 3-7,3-4 0,-2 1-1,-1 2 7,1-3-9,2 0 10,-4-4-9,4 6 10,-4-6-5,1 4 7,-1-4-1,0 4-7,0-4 11,3 3-3,-3-3 6,0 0-2,0 0 5,0 0 13,0 0-5,0 0-5,0 0-4,0 0-1,-10 4 8,10-4-10,-11-3 1,11 3-2,-13-4-5,4 2 2,-1 2-6,-5-2-3,0-1 1,-2 2 8,3-1-6,0-2-2,-1 5 5,-1-1-8,-1-1 2,2 1 1,1 1 3,3-1 5,3 1-8,-2 1-2,5 0 5,-4-2-18,4 1-18,-1 1-28,6-2-32,-6 1-40,2-1-37,4 0-61,0 0-13,-7 7-257,7-7-549,0 4 244</inkml:trace>
  <inkml:trace contextRef="#ctx0" brushRef="#br0" timeOffset="18284.4975">13499 7390 187,'-2'-4'191,"1"3"-20,1 1-17,-3-6-9,3 6-19,-5 0-17,-2 6-8,-2-1-7,-3 7-12,-7 3-6,-1 0-8,2 5-13,-1-4-1,-3 6-4,1-5-3,3 0-4,-2-2-3,7-4-1,2 0-5,1-2-9,0 3 2,3-7 0,0 2-4,0-2 2,2-1-13,0-1 7,3 2-1,-1-2 2,3-3-4,-3 3 9,3-3 8,0 0 2,0 0-3,0 0-3,0 0 1,13-18 2,-4 8-3,4 0-4,3-8 0,1 2 1,3-1 1,-2 0 5,-2 3-3,4 0 1,-4-1-1,-2 5 3,1 2-3,-2-1-1,-6 1 4,1 4-3,2-3 16,-5 2-2,2 1-4,-3 2-4,0 2 2,-1-4-11,0 3 2,-2-2 1,-1 3-9,6-1-4,-6 1-3,3-2-5,-3 2 0,0 0 7,5 6-12,-2 1 2,-2 2 1,2 1-2,-1 3 2,2 3-3,2 2 6,-4 2-6,4 5 1,0 3 0,1-5 3,-2 2-2,2 0 1,-1-5-1,0-3-5,1-1 4,-1 4-1,-3-8-2,0-2 4,1-1 3,-1 1-5,0-3-2,1-1 2,-1 3 1,-3-6 4,2 1 0,-2 1-1,1 0-1,0-4 12,-1-1 8,0 6 12,0-6 7,3 1 3,-3-1 19,0 0-3,0 0-6,0 0-4,0 0-11,0 0-5,0 0-4,-12-1 3,12 1-9,-9-2-6,2 2-1,-1-2-4,-1 0 4,-1 1-9,0-2 2,1 1-3,-7-3-3,3 4 8,2 0-5,1 1-3,-4-1 2,4 1-4,3-1 5,-7 0-6,4 1-4,0-2 13,2 4-11,-1-4 5,3 2-1,-1 0-1,4 0-10,-3 0 5,6 0 1,-7-3 4,1 2-7,6 1 1,-5-3 2,5 3-5,0 0-3,-6 0-12,6 0-7,0 0-11,-2-2-10,2 2-16,0 0-14,0 0-18,-4-3-17,4 3-19,0 0-17,0 0-36,0 0-23,0 0-27,0 0-209,0 0-479,0 0 213</inkml:trace>
  <inkml:trace contextRef="#ctx0" brushRef="#br0" timeOffset="28332.2741">3760 3203 2,'-1'-3'86,"-2"0"-12,2-2 11,-2 1-20,0 1 0,2 0-5,-1-2 1,-2 1-30,1-3 17,0 1-3,-2 1-10,2-3-3,-2 3 5,0-5-12,2 3-5,-4 2 2,0-2-2,0 0 7,-3 1-6,-1-5 9,1 9 15,0-4 15,2 1-3,-2 0 5,0 3 3,2 0 9,-1-2-6,2 0 5,0 4-4,3-2-7,1 0-8,3 2-14,-7 0-5,7 0-1,0 0-6,0 0-1,0 0 1,14 14-2,0-12-6,6 6 3,5-3-3,13 2 2,2-2-3,6 7 11,2-7 6,25 0 0,1 2 8,-2 3 0,9-3 5,2 0-5,3 0 3,9-1 0,3 0-1,3-1-6,0 2-4,4-2-2,-2 4 1,-2 4-1,-1-3-2,-8-1-9,-5-4-9,-4 3-24,-7 1-11,-3-1-7,-2-1-9,-22 1-5,20-4-3,-25 2-10,4 0 6,-6-1-9,-1-5-3,-12 2-3,-1 1 3,-5-1 4,-1 1 12,-9-1-9,-4-1 8,1 0 5,-6-1 7,2 0-6,-6 0-23,3-2-20,-3 2-27,-12-5-15,4 2-99,-10 1-243,-7-3 107</inkml:trace>
  <inkml:trace contextRef="#ctx0" brushRef="#br0" timeOffset="29056.7244">3815 3244 90,'-5'0'142,"5"0"-11,-5-1-2,5 1-14,0 0-1,0 0-17,0 0-8,-6 0-8,6 0-9,0 0-5,0 0-11,0 0-1,0 0 2,-4-2-8,4 2-3,0 0-4,0 0-2,0 0-11,0 0 10,0 0-13,0 0 1,0 0-4,0 0 4,0 0-1,0 0 4,0 0 5,17 1-6,-7-1-5,-3 0 0,3 1-4,7 0 5,4 3-6,3-1-5,1 1-4,1-1 0,13 2 1,-11 0-2,15 2 2,-1 0-10,0-2 6,6-3 1,20 5 3,-26-5 1,10 1-3,17-2-3,-1 2 1,-19-3-11,23 0 9,-5 0 7,2-3-9,3 3 1,-4-4 1,1 0 1,-24 6-3,26-1 3,-23-2-3,2 2-1,1-1-2,16 5 1,-23-5-1,-2 2 8,-2 0-5,2 1 7,0-3-12,0 1 8,-2-1-9,-11 0 0,0 3 4,0-4-2,1-1 4,-5 6-2,2-5-3,-3 3 5,-4-4-3,-5 3-8,-1-3 6,0 2 3,-4 0-5,0 0 9,-3 0-1,-1-2 6,-1 4 7,-2-1 14,1-4 7,-4 3 8,0 0 0,7 0 2,-7 0-5,0 0 2,6 0-7,-6 0 0,3-1-5,-3 1 1,0 0-6,0 0 3,4-3-6,-4 3 0,0 0-7,0 0 3,0 0-3,0 0 4,0 0-7,0 0 4,0 0-5,0 0-2,0 0-3,0 0 0,0 0-3,0 0 0,0 0-1,6 3-3,-6-3-9,0 0-13,0 0-16,0 0-19,0 0-17,0 0-19,0 0-31,0 0-21,0 0-24,0 0-17,0 0-137,2 3-347,-2-3 154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5T10:00:57.4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13144 2698 84,'-4'-2'174,"-2"0"1,3 0-7,3 2 0,-4-3-11,4 3-3,-6-3-13,6 3-5,0 0-15,0 0-2,-1-1-14,1 1-12,0 0-8,0 0-10,0 0-5,0 0-37,0 0 0,0 0-7,0 0 2,0 0-3,17 0-1,-6-1-3,3 1-1,3 0 6,6 0 0,-1 0 0,6-2-4,2 2 7,8-1-1,4 2-5,-1 1 4,1-2-6,2 1 3,1-1-8,-1 2 2,-1 3-3,2-5-2,-4 2-6,0 1 7,4-2-3,-4 0 1,-1 2-4,-3-4 4,4 1-4,-4 1 3,4 0 0,0-2-8,0 0 3,-1-1-2,0 2-1,-1-2-4,5-1 6,-7 1-1,-9-1 1,-2 3 3,4-4 1,8 4 7,-14-3-1,1 1-1,2-1 8,-6 1-5,3 4 6,-3-6 0,3 0 0,0 3 0,0-2-2,0 5 4,3-5-6,1 6 12,0-3-8,1 2 2,11-1 0,-10 1-4,-3 1-3,-1-3 0,3 2-2,-4-2-2,0 3 2,-4-2-5,-5 0 1,-1 2 0,-1-3-3,0 2 0,-4-3 2,0 1 6,3 1 5,-5-2 4,2 1 10,-1 0-9,1 0 5,-2-1 3,2 0 0,-2-1 6,1 0-3,-1 2 4,0-3 2,2 3 6,-7-2 3,-3 2 3,10-3-4,-3 1 2,-3 1 9,2-1-3,-6 2 7,7-3-5,-7 3-9,0 0-4,7-1 4,-7 1-19,0 0 13,0 0 2,7 0-17,-7 0-3,0 0 3,0 0-7,0 0-6,0 0-1,0 0 4,9 0 14,-9 0-10,0 0-2,0 0 11,0 0-18,0 0 3,0 0 0,0 0 5,0 0-8,0 0 2,0 0-9,5 2 7,-5-2-4,0 0 3,0 0-10,0 0 7,0 0-15,0 0 6,0 0-2,0 0 3,0 0-1,0 0 4,0 0-8,0 0-29,0 0-32,0 0-35,0 0-64,0 0-71,0 0-76,0 0-364,-18-9-728,12 4 323</inkml:trace>
  <inkml:trace contextRef="#ctx0" brushRef="#br0" timeOffset="1666.1806">3028 5978 123,'-6'0'216,"6"0"-15,0 0-11,-4 0-7,4 0-3,0 0-13,0 0-18,0 0-14,0 0-17,0 0-12,0 0-9,0 0-5,0 0-2,0 0-9,0 0 3,0 0 13,25-1-5,-15 1-10,4 1 1,3-1-5,3 2-8,2 3-6,5-5-5,1 2-2,13 6-4,1-8-7,2 5 0,1-2 2,3 1-7,4-1 3,20 2-5,-5-11-1,-16 7-7,18-2-3,-1 1 0,-19 1-4,20 0-2,-24-3 7,2 0-13,-5-2 1,3 3-4,-4-1 0,-12 4-6,-2-5 2,-3 3 3,1-2-5,-9 2 0,1 0 9,-5-2-11,-1 4-4,-4-4-2,1 2 6,-4 0 12,2-2-15,-6 2 3,6 0 2,-6 0-9,7 0-12,-7 0-11,0 0-22,7-2-31,-7 2-31,4-1-42,-3-1-40,-1 2-69,3-7-189,3 3-487,0-3 216</inkml:trace>
  <inkml:trace contextRef="#ctx0" brushRef="#br0" timeOffset="3375.8625">15345 4954 111,'15'0'149,"-1"1"-12,1 1-6,2 0-18,-3 0-6,4 0-12,-2 2 0,0 0-9,4-1-4,-5-3-9,3 2-2,3 1-8,-5-1-11,-1 1-4,6-1-4,-4 0-2,-1 1-4,5-2-7,1 2 3,-3 0-2,-4-1-8,6-2 10,0 0 4,3 3 4,-9-3-1,8 0 2,-2 1 10,3-2 3,0 2 6,-3 0-1,3-1-4,-4 2 3,4 0-5,-3-4-5,0 4-20,0-2 2,3 1-6,-4-2 0,2 2-1,-1-2-6,1 1-3,-7 0-5,9 1 6,-3-2-7,-4-1 5,4 2-1,-4-1-12,4-1 9,-1 2-2,-4 0-3,5 0-2,-4 0 5,-2 1 0,8-3 4,-8 3-7,6 0 3,-4-2-1,0 2-1,-1-1 6,-1 0-1,1 0-2,6 1 0,-8-1 5,3 1 4,0 1 5,0-1 2,-3 2-6,7-3-2,0-3 0,-4 3 5,4 3-6,2-2 2,-2 2-2,0-3 1,1 0-3,1 0 4,1 0-3,0 0 6,0 1-11,0-1 4,-3 0-4,2 2-1,-1-2 3,1 0-1,-1 2 7,-1-4-4,2 4 5,-1-2 1,2 0 1,-1 0 3,0-2-4,-1 0 2,3 1 1,-2 2-2,-2-2-5,-3-1 6,2 2-3,-4-1-3,-1 0 3,-1 1 2,1 0 7,-2-3 3,-3 0-1,0 3 15,0-2 0,-2 1 4,1 1 6,-5 0-4,3-1 4,-1 1 0,-1 0-1,-5 0-3,7-1 15,-4 1-2,-3 0-4,7-2 8,-7 2-8,0 0 1,4 2 5,-4-2-3,0 0 5,0 0-4,3 1-7,-3-1-1,0 0-9,0 0-7,0 0 3,0 0-13,0 0-14,0 0-26,0 0-29,0 0-32,0 0-36,0 0-57,0 0-65,0 0-75,-11-8-95,8 5-201,3 3-648,-3-8 287</inkml:trace>
  <inkml:trace contextRef="#ctx0" brushRef="#br0" timeOffset="4742.0802">20829 4971 47,'0'0'126,"17"3"-1,-7-3-10,4 0-5,1 0 3,8-3-1,-1 6-21,2-3-9,2-3-4,0 3 8,-5-2-9,6 1-5,1 0-10,-4 0-5,3-1-3,-2 0 0,1-1-4,-4 3 1,2-2 0,0-1 5,4-2 1,-8 1 6,5 4-2,1-4-6,-2 3-1,1-3-6,3 3 0,-2-4-6,0 5 2,0-2-8,12-1 3,-12 3-9,0-1 3,-1 0-6,-2-1 0,2 2-4,-3-1 3,1 1-9,1-1-3,0 1 0,-1 1-1,-5-1-5,2 1 5,1-1-3,1 0 2,0 3-9,1-3 11,-3-1-10,0 2 3,1-1 2,0 1-1,0-1 8,-4 0 2,-1-1-1,-1 2 11,-2-1-6,2 0 7,-5 0 2,0 0 4,-3 0 2,1 3 12,0-3-8,-3 0 2,0 0 2,0 0-1,1 0 0,-6 0-2,8 2 0,-2-2-3,-3 0 1,-3 0-2,8 0-3,-8 0 10,7 0-6,-3 0 6,-4 0 1,6 0-1,-6 0-7,8 0 15,-8 0-8,0 0 0,5 0-1,-5 0-8,2 2 9,-2-2-1,0 0-6,0 0 3,0 0-3,0 0-9,0 0 6,0 0-5,0 0-1,6-2-11,-6 2 9,0 0-2,0 0 8,0 0-4,0 0-12,0 0 15,0 0 17,0 0-8,0 0-7,0 0-2,0 0-3,0 0-2,0 0 0,0 0-2,0 0-2,0 0-2,0 0 3,0 0 16,0 0-18,0 0-10,0 0 0,0 0-4,0 0 4,0 0-4,0 0-2,0 0-17,0 0 13,0 0 0,4 2-2,-4-2 3,0 0 5,0 0-8,0 0 0,0 0 0,0 0-3,0 0-6,0 0 8,0 0-3,0 0 2,0 0 4,0 0-12,0 0 9,0 0 4,0 0 14,0 0-14,0 0 5,0 0-7,0 0-2,0 0 3,0 0-1,0 0-4,0 0 0,0 0-9,0 0-11,0 0 10,0 0-8,0 0-6,0 0-3,0 0 5,0 0-4,0 0 8,0 0 0,0 0-3,0 0 4,0 0-16,0 0-13,0 0-10,0 0-11,0 0-10,0 0-23,0 0-20,0 0-20,0 0-29,0 0-30,0 0-32,0 0-36,0 0-215,-14 4-523,14-4 232</inkml:trace>
  <inkml:trace contextRef="#ctx0" brushRef="#br0" timeOffset="10319.3949">14533 16376 42,'-2'-4'141,"2"-1"9,0 0-4,0 1-20,0 0 4,2 0-4,-1 0-9,-1 4 5,0-7-3,2 4-5,-5-1-9,4-1 6,-1 5-5,-1-10 5,1 5-13,-2 1-3,2-2-5,0 2-2,-2-4-16,1 1 8,0 2-4,-2-7-8,2 8-6,-2-4-1,-3-3-8,2 5 2,1-3-13,-1 4 9,0 0 5,-1-1-10,0 2-4,-1-4 4,2-1-8,-1 6-1,-1-6-3,1 7-9,-4-6 10,0 1-5,1 2-9,-1 2 3,-1-8 1,-1 4-1,4 4-4,0-2 0,-3-1 2,3 0 4,-6-1 2,7 3-2,-1-1 1,-2 3-4,-1-3 15,2 2-15,-1-3 3,0 5-9,-1-4 3,0 2 10,0 0-3,-3-1 0,-1 1-8,0 0 8,1-1-8,-3 0-5,1 0 14,1 2-15,1-1 4,0 4-1,-1-4-5,1 3 2,2-2-7,-1 2-3,1 3 11,1-3-5,-1 1-1,1-1 3,-3 0-4,3-1 6,-4-2-2,0 3-5,-1 0-1,1 3-7,0-3 6,2 0 4,-1 0 1,2 1-24,-3 0 26,3 2-3,-2-4 3,4 3 0,-3 1-8,2-1-3,1-1 3,0 1-11,-1-1 11,3 5 5,-1-5-8,-1 3-11,2-4 16,0 5-10,0-2 9,0 4 4,-3-5-12,6 4 7,-4-1-2,1 1 1,0-3 1,-1 6 8,0-3-5,2 3-6,-1-4 3,0 4-3,0-2 8,-1 1-5,1-3-18,-2 4 17,1 3-1,-2-5-1,3 0 0,-4 2 4,5 2 2,-5-5-5,2 5-4,-2 0 4,1-2 5,3 0-4,-1-2 1,-4 3 2,5-2-4,0-1-2,0 0 3,3 3-1,-4-3-13,3-2 10,-2 1 0,5-2-10,-4 3 3,1-1 6,2 0 5,0-3-1,0 4 11,-1-1-12,-1 2-4,3-1 3,0-2 0,-1 2-7,-1 3 0,1-4 8,-1 1-9,3 4 9,-2-3 0,0 3-1,0-6-3,-1 7 0,0-2-4,2-1 22,-2-1-19,1 1 0,0 2 1,-1-1 6,1-1 14,2 0-24,-2 1 7,3-2-10,-4 2 7,3 1 4,-1-4-1,2 1-3,-3-3 4,3 4 0,-1-1-6,1 1 7,-4-4-1,2 5 6,0-3-10,2 4 1,-3-3 1,1-4-3,-1 4 4,3-3-2,-2 7 0,0-7-3,1 2 6,-2 0 15,3-1-12,-1 1-5,-1-2-1,1 4 2,-1-2-2,2-1 9,-3 5-9,3-1 0,0-3-2,-1-2 5,0 5 3,0 0-1,1 1-11,0-4 7,0 4 5,-2-5-4,4 2-2,-2 0 28,0 3-27,0-1-3,1-2 5,-1-5 1,0 6-2,0-1 0,2 4 0,-2-2-1,0-2 0,0-1 15,2-1-7,1 3-10,-2 0-2,1-3 6,-1 1-6,-1-1-31,4-1 6,-1 3 3,-2-3-4,2 2 15,-1-2-3,1 1 1,-1 1-5,-2-1 7,2 2 8,2-4-3,-4 0 5,1 1 1,2-1 2,0 0-4,1 1 6,-1 0-7,1 2 1,0-2 3,2 2 4,-2-2-4,1-2 5,0 2-7,1 2 2,1 3-2,-3-6 2,0-1 4,2 3 0,-2-2 0,0 5 8,1-5-16,-4 0 7,2 0 2,-1 1 0,3 0-3,-2-1 17,0-1-17,2 3 6,-2-2-6,1-2 13,0 1-11,2 4 1,-2-7-3,3 7 4,0-2 30,0 1-1,-4-2-4,4 4-8,-2-3 1,0-4-1,-1 3 5,2 1-12,1 1 2,-4-4 2,1 5 2,0-4-29,2 2 21,-2-3-1,0 1-4,2 2-1,-2-3-11,3 3 8,-1 0-4,-2-1 13,3-1-15,0 4 3,2-4 0,-1 1-5,1-3 0,-4 1 2,5 1 3,-4-3-5,4 3 10,-2-2-14,1 2 12,-2-1-5,3-2 7,-2 0-3,0 0 9,2 3-3,-1-3-8,1 2 7,-2-2 0,0 0-7,2 0-9,0-5 4,-1 7 3,0-4-7,0 2 3,-3 0-2,2 0 2,0 0-7,2-1 7,-3 2 4,0-3-3,0 4 1,3-3-5,-2-1 4,1 2 4,0-5-4,-1 4 9,1-2-24,0 3 25,-3 0-3,2-2-7,0 4 6,0-4-8,0 1 11,-2-1-2,2 1 1,1-1-3,-3 0 14,-1 0-18,2 2-7,-1-3 3,2-2 4,-3 5 6,3-4-7,-1 0 4,0 0-8,0 2 14,1-3-12,0 2 7,-1-1 2,1-1 4,-2 3-5,-1-3 0,2 2-2,2-3 1,-1-1-8,0 3 10,1 3 5,-2-4-5,2-3-2,-1 4 1,-2 1 1,2-2 7,0 1-6,-2-1 0,-3 0-5,4 2 12,-4-2-8,4 0 2,-3-2 2,3 2 5,-4 0-4,4-2-7,-3 2 2,1 0-5,2 0 1,-2-2 0,0 9 13,-1-9-14,3 3 8,-3-4-6,3 3 3,-3 2 8,3-3-8,-2-1 7,0 1-8,1-1 10,-1 2-1,0-2 6,0 0 0,2 4-3,-2-4 1,0 0-4,-1 4 25,2-4-36,-2 3 11,1-1 4,0-4 4,-1 6 12,-1-2-12,4 0 1,-2 2 3,0-3 8,-1 0-16,1 2 6,0-3 6,-1 2-7,2-3 9,-2 3-7,-1 1-5,-3 4-3,9-8-8,-6 6 16,1-3-12,-4 5 8,8-10-2,-4 8 5,2-3-6,-6 5 4,8-7-1,-5 4 3,1 1-2,-4 2-7,3-10 21,1 8-11,-4 2 1,8-7 1,-8 7 6,6-5-8,-3 0 9,0 0 1,0 0-11,1 0 3,-4 5 5,7-5-4,-2 0 5,-3 0-11,-2 5 3,7-6 6,0 1-4,-1-1-3,-3 0-7,4 1 12,-3 0-8,2 2 7,-1-1 7,1 1-3,-6 3 2,4-14-1,-1 9-11,1 2 6,-1-4-13,1 2 21,-1 1-2,1-1-21,-4 5 10,5-7 9,-1 2-7,-3 1-1,2-2 24,-3 6-21,5-10-10,-1 8 6,-4 2 6,5-7-27,-2 4 25,-3 3 10,3-7-10,0-3 5,-1 5-33,-2 5 29,3-5-4,-3 5-13,4-7 16,2 3-14,-5-3 10,-1 7 0,3-9-1,-1 4-1,-2 5 15,5-9-18,-5 9-2,3-7 2,-1 0 3,0 1 6,-2 6-8,4-9-3,-4 4-2,2-2 9,-2 7-7,1-12 2,2 7 1,-1 1 5,-2 4-4,2-9-5,1 4 2,-3 5-2,0-8 3,3 1-3,-3 7 3,0-12-4,2 9 1,-2 3-4,0-10 0,0 10 13,0-12-10,0 4-1,0 2-3,0-1 6,0 7-2,0-10-5,0 10 0,-2-12 10,2 5-10,-3 2-1,3-4-2,-3-3 1,3 4-9,-2 3 12,0-2 2,2 7-7,-3-15 5,3 9-9,-2 2 7,2 4 4,-1-10 0,0 5-6,-2-2 20,3 7-20,0-11-1,-2 4 2,2 7 0,-5-8-9,5 2 4,0 6 8,-2-8-1,2 3-7,0 5 22,-3-8-19,3 8 8,-3-9-22,1 4 14,2 5-3,-4-8 7,4 8 0,-1-7-4,1 7 6,-2-7-16,2 7 10,-4-10-3,4 10 5,-1-9-4,1 9 6,-3-10 1,0 4 2,3 6-10,-3-8 8,3 8-1,-2-8-2,-1-1-6,3 9 22,-3-8-19,3 8 4,-3-9-10,3 9 12,-4-8-10,4 8 9,-3-5 1,3 5-7,-4-9 4,4 9-34,-4-7 35,4 7 0,-6-8 3,6 8-5,-6-5 18,6 5-19,-8-7 4,8 7 0,-7-5-7,7 5 10,-7-8-5,7 8-3,-9-1-5,9 1 6,-7-7-12,-1 1 12,2 2 4,6 4-21,-17-3 18,17 3-15,-10-1 4,10 1-12,-14-1 20,14 1-31,-14 0-9,6-4-13,2 1-14,6 3-24,-12-5-3,12 5-26,-11-3-22,11 3-28,0 0-16,-11-1-41,11 1-39,0 0-34,0 0-39,0 0-182,0 0-569,0 0 252</inkml:trace>
  <inkml:trace contextRef="#ctx0" brushRef="#br0" timeOffset="13459.0381">16103 16453 90,'0'0'180,"0"0"-16,-1-5-23,1 5 0,-2-3-13,2 3-8,0 0-6,0-6-12,0 6 1,3-6-5,-3 6-6,0-6 0,2 2-18,-2 0 7,2-3-5,1 1-5,-3-3 3,2 2-3,-1-1-4,-1-4-7,0 3 8,2-2-9,-2 0-5,0 1-4,1-11-3,-2 11-4,1-2 11,-2 0-5,1 4 1,-1-3-7,-1 6-1,1-4-3,-1 3-9,-1 1 3,-1 1 0,3 0-9,-1-1-4,-3 1-1,2-1-2,-2-2-5,-1 4-1,0-1-2,0 3-1,0-4 0,0 1-5,1 2 6,-3-1-7,1 3-1,3 0 4,-4-2-3,9 2 9,-11-3-8,4-4 1,-1 7-4,8 0 1,-12 2 11,5-2-11,0-4 5,7 4-16,-12 4 11,5-3 2,-2 4-3,1-1 0,-1-1-5,-1 1 3,3 1-2,-3-1 3,3 10-1,-2-6 5,1-3-9,1 3 5,0-1-4,3 4 6,-2-3-10,0 5 7,1 1-1,1-6-2,0 3 6,2-1-6,0 0 2,0-3-2,2 5 5,0-2-2,-1 1-8,1 2 15,1-3-7,1-1 2,0 1 3,1-3-3,2 3 5,-3-4 2,4 0 1,0-3 4,-1 4 6,5-2-2,1-4-4,1 2 3,0-2 3,2-1-2,3-1 6,-3-1-4,3 0 12,-3-3-13,0-2 7,0 4-5,-1-4-2,0 1 7,-2-2 2,-4 6 0,3-4 5,-3-1 0,0 0 5,0-1-5,0 5-3,0-6 0,-1-5-1,-2 4-6,3-2 1,-3 5 1,0-5 4,-1 3 5,2 1 11,-3 1-19,1 2 3,-1 0 9,1-2-7,-1 4 1,-1-2 4,-1 5-4,0 0 0,4-4 0,-4 4 1,0 0 10,0-8-18,0 8-3,0 0-4,0 0-4,1-3 3,-1 3-7,0 0 29,0 0-37,0 0 6,1-6-13,-1 6 6,0 0 4,0 0-5,0 0 3,0 0-4,0 0-3,0 0 9,0 0-10,0 20 4,-1-14-4,1 4 7,1-1-3,-2 3 2,1 1-4,-3 3 3,3 1-1,-2 0-1,1 2 8,-1-2-5,-1 2 13,0 6-11,1-8 26,0 0-30,0 0 2,1 0-9,-1-1 10,-1-1-16,2 3 15,0-8-4,-1 4-1,2 3 11,-2 2-2,0-8-4,-1 0 2,3 3 4,-1-2-7,-2 6-5,3-7 5,0-8 0,3 8-1,-3-2-3,-3-4 12,6 4-4,-2-2 1,-1 0-19,0-2 23,2 12-9,-1-10 2,-1 0-3,0-2 7,0 5-4,2 0 0,0-5 1,-2-1-5,0 0 7,0 0-4,2 0 4,-2-4-8,2 8 7,-3-4 1,1-4-3,2 10-1,-2-8 2,2 4-1,-2-6 4,0 4-3,2-1 1,-2-3-14,0 7 14,1-2-2,-1-5 11,0 10-9,0-6-4,0-4-5,2 10 6,-2-8-4,0-2 9,0 5-25,0-5 19,4 7 3,-3-4 3,-1-3 8,2 5 1,-1 0-11,-1-5 3,3 5-5,-3-5 7,0 0-13,6 4 13,-6-4-6,0 0 6,6 0-3,-6 0 7,3 0-4,-3 0 1,9-5-5,-4 0 11,1-2 1,1 1 0,4-5 2,-1 2-11,0 0 9,-1-3-9,3 1 0,2-8 7,-2 9-13,-3-2 6,1-2-3,-3 4 6,3-1-7,-3 0 23,3 1-20,-3-1 0,4-2 1,-4 7-8,-2-4-3,2 0 6,1-2 7,0-2-11,2 3 6,-2-1 15,2 0 1,-4-2-13,4-1-18,-3 2 17,3 0 2,-4 4-14,2-4 7,-3 5 10,1 1-4,0 0 2,-4 2 4,2-2-6,-1 2 19,-2 1-4,2 1-5,-3 3 0,4-5 2,-4 5-12,3-2 10,-3 2-2,3-5-5,-3 5 9,1-6 16,-1 6-26,0 0 0,4-5-15,-4 5 18,1-4 5,-1 4-12,0 0 2,0 0-5,6-3 12,-6-1 16,0 4-11,0 0 3,0 0-15,0 0 18,0 0-2,0 0-3,4-3 0,-4 3-10,0 0 11,0 0-2,0 0-5,0 0-6,0 0 9,0 0-9,0 0 4,0 0 2,0 0-14,0 0 19,0 0-12,0 0-10,0 0 8,0 0 10,0 0-5,0 0-3,0 0-6,0 0 1,0 0-1,0 0-4,0 0 8,3-4-2,-3 4-9,0 0 5,0 0 7,0 0-1,0 0 2,0 0 9,0 0-9,0 0 1,0 0-10,0 0 9,0 0 15,0 0-20,0 0 0,0 0 2,0 0-6,0 0 15,0 0-2,0 0-7,0 0-12,0 0 7,0 0 1,0 0 7,0 0-7,0 0-6,0 0-1,0 0-6,0 0 21,0 0-4,0 0-3,0 0 6,0 0 1,0 0-6,0 0 4,0 0-11,0 0 7,0 0-6,0 0 2,0 0 7,0 0 9,0 0-17,0 0 6,0 0 2,0 0-3,0 0-12,0 0-6,0 0-26,0 0-27,0 0-34,0 0-46,-7-3-57,7 3-56,-2-5-55,0 3-334,2 2-704,-10-5 312</inkml:trace>
  <inkml:trace contextRef="#ctx0" brushRef="#br0" timeOffset="16086.9536">14686 8190 139,'0'0'153,"0"0"-20,0 0-1,0 0-6,0 0-8,0 0-4,0 0 9,0 0-15,0 0 6,0 0 1,0 0 3,0 0 0,0 0-3,-1-5 2,1 5-5,0 0 0,0 0 0,0 0-9,0 0 2,0 0 10,0 0-19,0 0 3,0 0-5,0 0-7,0 0-5,0 0 3,0 0-10,0 0-12,0 0-3,0 0-9,0 0 2,0 0-12,0 0 0,0 0-14,0 0 2,0 0-6,0 0-8,0 0-2,0 0 4,0 0-4,0 0-1,3 14-3,-2-10 1,0 1-1,-1 1-5,2-1 6,-1 0-4,-1-1-1,3 2 1,-2-2 0,-1 3 3,3-2-1,-1-1-8,1 0 3,-1 2 0,-2-1 9,1 0-10,3 0-1,-2-2 1,-2 1 0,3 0-5,-2 0 4,-1 0-2,2-1 0,-2-3-4,1 5 9,2-4-2,-3-1-2,2 4 3,-1-1 1,-1-3-4,0 0 3,4 4 10,-4-4-16,0 0 2,0 2 2,0-2-2,3 2 1,-3-2-3,0 0 9,0 0-6,0 0 4,4 3-1,-4-3-1,6 2 5,-6-2-5,4 0 4,-4 0-1,10-3-1,-4 3-3,-1-2 3,1 0 0,1-3-1,1 4 1,1-3-4,-1 0 4,-1-1 2,3 0-5,-1-2 0,-1 0 7,3-1-6,-1 2 0,3-5-4,-6 2 4,4 3 5,1-4-7,-1 2 3,0-2-1,2 2 12,-3-1-13,-2 1 1,2-2-4,1 1 1,0-1 2,-2 3 3,-1 0-8,3-4 16,-3 2-2,4-2-14,-2 3 2,0-3 8,1 0-4,-1 0-4,0 2 6,1-3 5,-4 4 3,5-2-3,-4 3 8,-1-1-9,-1 3 6,-1-3 0,1 4-2,-2 0 2,1-1 3,2 1 2,-3 0-1,0 1 0,-3 1-3,2 0 5,0 0 1,-3 2-8,3-5 5,-2 5-4,-1 0-2,0 0 3,4-3-7,-4 3 8,0 0-5,0 0-2,0 0 0,0 0 16,3-4-19,-3 4 1,0 0 3,0 0-11,0 0 2,0-2 5,0 2 4,0 0-18,0 0 15,0 0-1,0 0-2,0 0-1,0 0 6,0 0-4,0 0 4,0 0-5,0 0 3,0 0-1,0 0-1,0 0 2,0 0 3,0 0-5,0 0-4,0 0 7,0 0-6,0 0 6,0 0 3,0 0-1,0 0 5,0 0-9,0 0 11,0 0-5,0 0 0,0 0-1,0 0 9,0 0-9,0 0 2,0 0-3,0 0 1,0 0 0,0 0-1,0 0 2,0 0-5,0 0 11,0 0-5,0 0-3,0 0 4,0 0-1,0 0-13,0 0 14,0 0-3,0 0 2,0 0 6,0 0 5,0 0-12,0 0 8,0 0-6,0 0-1,0 0-5,0 0-2,0 0 5,0 0 9,0 0-9,0 0-2,0 0 6,0 0-11,0 0 2,0 0 0,0 0-1,0 0 11,0 0-15,0 0-2,0 0 0,0 0 8,0 0-13,0 0 8,0 0 1,0 0-4,0 0-31,0 0-8,0 0-21,0 0-12,0 0-39,0 0-58,0 0-53,-6-6-57,4 3-64,-2 1-248,-1 1-640,1-1 283</inkml:trace>
  <inkml:trace contextRef="#ctx0" brushRef="#br0" timeOffset="19233.973">15026 9232 65,'0'0'163,"0"0"-10,0 0-4,17 4-9,-8-2-5,4 2-8,4-2-15,3 3-3,1-3-1,-2 3-21,3-1 12,0 0-12,2-4-5,4 6-7,-4-3-6,0 0-6,4-1-5,-4 1-7,2-3 5,-1 2 5,-1 0-3,-3 0 0,0 1-10,3-3 2,-10 0-4,3 0 0,-1 0-11,-1 0-1,-4 3-3,-1-2-2,3-2-3,-6 2 0,2-1-3,-4-2-6,4 2 3,-4 0-6,-1 0 3,-4 0-3,12 0-3,-8 0 0,-4 0 0,6-2-5,-6 2 1,0 0 2,9 0 0,-9 0-6,4 0-3,-4 0-6,0 0-13,0 0-10,0 0-8,6 0-14,-6 0-14,0 0-7,0 0-10,0 0-34,0 0-13,0 0-18,0 0-4,0 0 3,0 0-128,-10-8-299,6 7 132</inkml:trace>
  <inkml:trace contextRef="#ctx0" brushRef="#br0" timeOffset="19593.5424">15603 9253 304,'-4'-2'42,"-2"-2"11,4 1 15,-3-1 1,0 2 14,2-1 7,-2-4 9,0 6 16,2 0 5,0-3 0,1 0 0,-3 1 6,5 3-1,-3-4-8,3 4-9,-1-2-3,1 2-13,0 0-7,-3-3-9,3 3-8,0 0-3,0 0-9,0 0 2,0 0 5,0 0 1,0 0-2,14 7-2,-11-6 2,4 3-11,2-1-1,-2 1-2,1-1-5,2 0-7,-2 2-3,2-1-2,-1 0 0,-1 1-8,1-3 2,-2 3-8,-2-1 2,1-3-4,-2 3-5,3-1 4,-3-1-4,-1-1 2,2 2-4,-5-3 2,4 2-1,-4-2-1,5 2-3,-5 1 1,0-3-2,3 1 0,-3-1-3,0 0 2,2 4 2,-2-4-7,0 0 7,-2 6-1,1-3 4,-1 2-2,-4 0 6,3 0-2,-5 2-2,1 0 2,-4 0 2,1 3-2,0-5 10,-1 3-14,-2-1 1,0 2 0,1 1-4,-3-3-2,-1 0 5,3 0-2,-1 1-9,-1-2-21,1 2-23,0 0-29,0-3-41,0 2-48,-1-3-42,2 2-240,-2-2-485,0 1 214</inkml:trace>
  <inkml:trace contextRef="#ctx0" brushRef="#br0" timeOffset="20692.5835">14430 9416 96,'4'-1'219,"-4"1"-9,0 0-11,0 0-19,0 0-18,2-1-18,-2 1-15,0 0-11,0 0-11,-15-3-13,11 2-5,-3 1-7,-3 0-3,3 0-6,-3-1-3,-4-1-4,-1 2-3,-1-1 3,-2 1-7,-5 0 6,1 0-3,-1 0 4,-1-1-8,1 1-1,-1 0-6,0-3-1,-2 3 5,2 0-2,-2-1 2,5-1 0,-1 0 2,5 2 3,1 0-7,0-3 3,1 2 3,0-2-7,7 2-5,-4 0 1,4 2-4,3-2-4,-2 1-3,2-1-4,5 1-4,-10-2 2,6 2 0,4 0-6,-5-3-6,2 2 3,3 1-2,0 0-2,-4-1-7,4 1 1,0 0-4,0 0 9,-5-2-5,5 2-4,0 0 3,-2-2-13,2 2 14,0 0-8,0 0 2,0 0-3,0 0 5,0 0-19,0 0-7,0 0-3,0 0-7,0 0-11,5-6-13,-5 6-9,4-6-9,1 2-7,0 3-4,2 0-5,0-6 5,0 3 7,3-1-15,-2 2 6,1 0 1,1-2 4,-2-1 11,2 3 2,-1 0 7,-1-1 12,2-1-2,-6 2 3,3 1 9,0 1-1,-2-3 3,-4 4 7,4-1-2,-5 1 9,6-2 6,-6 2 3,5-4 0,-4 3 6,-1 1 1,0 0 3,0 0-1,0 0-3,0 0-4,0 0 9,0 0-2,-14 7 6,5-6-4,2 4 3,0-3-6,-3 1 4,2 2 2,-2-1 2,0-2 4,-1 1 1,1 0-3,1 2 1,1-1 6,-2-1-2,3-1 9,3 0-5,-2-1 3,2 2-1,0 0 4,-2-3 0,6 0-4,-4 3 0,1-2-6,3-1 6,-2 4-5,2-4-2,0 0 2,0 0-2,0 0-2,-6 1 1,6-1 0,0 0 1,0 2 4,0-2 5,0 9 1,0-9 3,0 6-2,-1-2 6,2 3-8,0-1-2,1-2 6,1 5 4,2 0-4,-2 0 3,-2-2 3,4 2-2,0 0 1,-2-1-3,1 2-1,3-2-2,0 3-3,-1-3 3,-2 2 1,4-1-4,-3-1-1,-1-1-3,0 0 2,1 0 6,0-2-5,-2-1 1,1 1 8,-2-2 12,-1-1 18,1 1-12,-2-3 15,4 2 8,-4-2 5,0 0-4,1 4 13,-1-4-2,0 0 1,4 2-3,-4-2-13,0 0-2,0 0-14,0 0-2,0 0 8,2 2-13,-2-2-11,0 0-2,0 0-17,0 0-24,0 0-31,0 0-32,0 0-38,4 2-44,-4-2-43,7 0-71,-1 2-65,2 1-194,3-2-572,2 3 254</inkml:trace>
  <inkml:trace contextRef="#ctx0" brushRef="#br0" timeOffset="22104.3424">15965 10871 136,'0'-7'194,"1"4"-12,-1-1 4,0 0 2,0 4 4,3-5-2,-3 5-4,0-5-3,0 5-4,0-4-8,0 4-10,0 0-9,0 0-13,3-3-8,-3 3-10,0 0-11,0 0-10,0 0-8,0 0-17,0 0-5,0 0-1,0 0-20,0 0 3,0 0-5,4 10 0,-2-5 6,-1 0-14,1 3-7,0 0-4,-2-1 4,3 3-6,-3-2 0,3 3-9,-3-2 2,3-2 1,-1 0-13,-2 2 7,2 1 1,-2-5-4,1 0 1,1 3-2,-1-4 1,1 2-2,-2 0 4,1-4-8,1 2 4,-1 0 0,-1-1 11,3 1 12,-2-2-2,-1-2 5,4 3 15,-4-3 15,5 0-7,-5 0-2,8-1-7,-1-3 8,3-1-15,0-2-8,4 0-11,-1-3 16,4-7 9,2 1-24,0 0-2,0-2-4,5 2-12,-3-5 5,2 3 9,-3 0-7,-1-2-2,0 1 5,-1 2-4,-3 2-7,1 5 3,-4 0 9,1-1-6,0-1 0,-2 4 7,-1-2 1,-3 2 1,6-3-1,-6 2 4,-1 4 1,0-5 11,0 5 4,-3 1-9,1 0-2,1 0 10,-3 0-7,1 2-3,0 1-2,-2-2 2,-1 3-4,3-4-6,-3 4 2,0 0-10,5-2 3,-5 2 5,0 0-9,0 0-3,2-2 3,-2 2-4,0 0-5,0 0 7,0 0-1,0 0 4,0 0-7,0 0 2,0 0 0,0 0-6,0 0 9,0 0-13,0 0 7,0 0-2,0 0-4,0 0-3,0 0 12,0 0-5,0 0 3,0 0 3,0 0-5,0 0 3,0 0-8,0 0-11,0 0 18,0 0-2,0 0-11,0 0 7,0 0 12,0 0-8,0 0 0,0 0-4,0 0 7,0 0 1,0 0 1,0 0 2,0 0-3,0 0 7,0 0 3,0 0-1,0 0 7,0 0 4,0 0-2,0 0 1,0 0 6,0 0-2,0 0-1,0 0 3,0 0 1,0 0 2,0 0-2,0 0 0,0 0-5,0 0 0,0 0-4,0 0-5,0 0 2,0 0 3,0 0-2,0 0 0,0 0-4,0 0-3,0 0-6,0 0 6,0 0 2,0 0-5,0 0 3,0 0-1,0 0 3,0 0-8,0 0-4,0 0 5,0 0 6,0 0-8,0 0 1,0 0 0,0 0 1,0 0 3,0 0-2,0 0-3,0 0 3,0 0-1,0 0-3,0 0 0,0 0-1,0 0-7,0 0 6,0 0 1,0 0 3,0 0-3,0 0 0,0 0-1,0 0-3,0 0 3,0 0-1,0 0 1,0 0-2,0 0 1,0 0 1,0 0-1,0 0 1,0 0-15,0 0 12,0 0-31,0 0-42,0 0-37,0 0-28,0 0-75,0 0-72,-8-5-77,4 0-85,-3 0-287,-1-1-796,1-1 353</inkml:trace>
  <inkml:trace contextRef="#ctx0" brushRef="#br0" timeOffset="25581.0658">15306 8387 95,'4'-11'184,"2"3"-4,-1-3-6,0 3 2,-2 1 2,-1 1-3,1 2-6,-1 0-7,0 1-11,-2 0-10,3-1-12,-1 1-19,-2 3-13,0 0-11,1-2-13,-1 2-11,0 0-3,0 0-15,0 0 1,-15 11-4,4 0-6,0-1-4,0 2-1,-6 4-3,-1-1 3,-2 2-9,2 2-3,-3 1-1,0-3-1,-1 2 0,2-2-3,-6 2-5,2 1 1,-7 5-2,-3 3 0,2-2 1,8-6-3,-10 6 5,10-5-5,0 0-2,-7 5 2,10-7-1,-2 1-6,2-3 4,2 0 1,-1 0 2,5-5-2,-3 1 5,5-3-4,0-1-3,2 2 1,-1-4-4,5 1 4,2-5 1,-1 1 1,0 1-3,4-2-2,-3 3 3,1-2-4,0-3 1,1 3 1,-1-1-2,2 0 0,2-3 1,-4 5-1,4-3 4,0-2-6,-4 3-3,4-3-3,0 0-1,-3 2-2,3-2-4,0 0-6,0 0 1,0 0-17,0 0-19,0 0-10,0 0-28,0 0-21,0 0-34,0 0-46,0 0-145,13-6-370,-5 0 164</inkml:trace>
  <inkml:trace contextRef="#ctx0" brushRef="#br0" timeOffset="27345.1894">16098 10142 51,'2'-5'125,"-2"5"-23,0 0-3,0 0-13,2-2-9,-2 2-5,0 0 0,0 0 1,0 0-13,0 0-6,0 0-4,0 0 0,0 0 8,0 0-16,3-3-8,-3 3 2,0 0 8,0 0-22,0 0 9,-10 8-2,8-4-6,-5 1 5,0 1-7,3 0 4,-3 0 0,-3 3 1,0 1-11,-1 4-4,1-4 5,-4 9-1,4-4-8,-4 6 10,-1-1-4,-1 0-6,1 1 8,-2 0-24,1-2 15,-2 5 3,-1-3 2,1 1-8,-3-1 2,3 1 1,-2 0 3,-1-2-16,3-3 10,-5 5 4,3-1-2,0-2-1,0 1-9,-2 2 9,3 1 5,-1-2-16,0-1 11,2 0 2,-2-2-12,3-2 9,0 1 6,6-3-11,-1-1 11,0-4-3,2 0-1,-1 4-14,3-2 14,-1-4-7,3 1 8,0-1 1,0 0-8,0-1 1,2-1 0,-2 1-1,2-3 3,1 2 11,-4-1-12,6 0 10,-2-1 1,1-1 3,2-2 3,-4 4 4,3-1 6,1-3 3,-3 1 5,3-1 4,0 5 5,0-5 3,0 0 11,0 0-7,0 0-1,0 0 7,-5 1-8,5-1-2,0 0 3,0 0-3,0 0-3,0 0 0,0 0-6,0 0-2,0 0-3,0 0 3,0 0-10,0 0 2,0 0-4,0 0-2,0 0-1,0 0-2,0 0-3,0 0-3,0 0-1,0 0 2,0 0-2,0 0-2,0 0 4,0 0-6,0 0 1,0 0-1,0 0-3,0 0-1,0 0 2,0 0 2,0 0 0,0 0 3,0 0 2,0 0 1,0 0 4,0 0-12,0 0 9,0 0-1,0 0-1,0 0 1,0 0-6,0 0 4,0 0-3,-2 4-1,2-4 1,0 0-1,0 0-1,0 0 7,0 0-2,0 0-1,0 0 5,0 0 8,0 0-5,0 0 0,0 0 1,0 0 0,0 0 2,0 0 4,0 0-8,0 0-4,0 0-2,0 0 0,0 0 7,0 0-10,0 0-4,0 0 2,0 0 0,0 0-3,0 0 0,0 0 3,0 0-2,0 0 1,0 0-1,0 0-3,0 0-1,0 0-1,0 0 2,0 0-1,0 0 0,0 0-3,0 0 3,0 0-1,0 0-1,0 0-2,0 0 5,0 0-3,0 0-3,0 0 3,0 0 2,0 0-4,0 0 1,0 0-5,0 0 6,0 0-1,0 0-1,0 0 5,0 0 1,0 0-6,0 0 2,0 0 1,0 0-1,0 0-1,0 0-1,0 0 5,0 0 0,0 0 0,0 0 1,0 0 4,0 0-1,0 0 4,0 0-6,0 0 0,0 0-6,0 0 4,0 0 3,0 0-6,0 0 0,0 0-1,0 0 3,0 0-2,0 0 1,0 0 2,0 0-5,0 0 4,0 0 1,0 0-5,0 0 2,0 0-1,0 0 3,0 0 0,0 0-3,0 0 0,0 0 0,0 0-16,0 0-17,0 0-17,0 0-18,0 0-28,0 0-29,0 0-41,0 0-56,0 0-236,4-11-497,2 8 221</inkml:trace>
  <inkml:trace contextRef="#ctx0" brushRef="#br0" timeOffset="33150.4418">19885 7086 199,'0'0'223,"0"0"-20,0 0-12,0 0-16,0 0-21,0 0-1,0 0-13,0 0-8,0 0-10,0 0-7,0 0-7,0 0-5,0 0-7,0 0-6,0 0-3,0 0-9,0 0 0,0 0-7,13-3-8,-13 3-9,8-1-2,-4 1-8,2-1 0,3-1-5,0 1-1,4 1-5,1 0-4,2-1-6,5 1 5,3 0 2,1 0 2,0 0 1,2-3-7,3 3-1,9 0-7,-9 3 3,11-2-3,-2 0 4,2 1-6,0 1-4,-3-5 1,4-3 2,-2 7-13,-1-3 28,0 0-1,-1 1-4,-11-3-2,1 3-5,1-2-5,-7 1 0,3-1 6,-1 1-8,-1-3-1,-2 1 3,-7 2-3,0-2 7,1 3-11,-2-4 0,-3 3 3,1 1 2,-1-2 0,0 0 2,-3 1-3,0 1 3,0-2-1,-3 2-4,2 0-2,-3 0 5,-3 0-2,7 0-3,-7 0 9,0 0-12,0 0-1,7 0 13,-7 0-13,0 0 0,6-2 3,-6 2 1,0 0 8,0 0 4,0 0 13,0 0 4,0 0 15,5 2 17,-5-2-1,0 0 7,0 0-2,0 0 2,0 0-1,3-3 0,-3 3-9,0 0-16,0 0 8,0 0-3,0 0-9,0 0 1,0 0-15,0 0 7,0 0-9,0 0 7,0 0-10,0 0 2,0 0-8,0 0-2,0 0 1,0 0 0,0 0 5,0 0-11,0 0 5,0 0-6,0 0 5,0 0-1,0 0 6,0 0 5,0 0 5,0 0 2,0 0 0,0 0-2,0 0 6,0 0-3,0 0 2,0 0 10,0 0 1,0 0 4,0 0 2,0 0-2,0 0 0,0 0-6,0 0 8,0 0-6,0 0-2,0 0-4,0 0 0,0 0-11,0 0 3,0 0-4,0 0-6,0 0-22,0 0-47,0 0-41,0 0-67,0 0-64,0 0-64,0 0-73,0 0-115,0 0-240,0 0-770,0 0 342</inkml:trace>
  <inkml:trace contextRef="#ctx0" brushRef="#br0" timeOffset="34881.6492">6853 8182 39,'0'0'135,"0"0"-16,0 0-2,0 0-2,10-1 2,-4-1-2,-2 2-14,1 0 4,-5 0-8,12-1-3,-6 0-4,4-1-4,-2 1-9,0 0 3,5 0-10,1-1-3,0 2-5,2 0-8,4-2-4,2 2-1,2 0-9,-2 0-3,4-3-11,1 2 3,15 0-4,-14-1-3,0 1 4,12-2-7,-11 3 0,11-4 2,-12 4-8,2 0-1,0 0-1,8-2 2,2 2-3,-13-2-1,2 2 1,2 0-1,-2-2 2,1 1-1,0-1 6,9 1-7,-10-2 4,11-1-8,-13 4 3,1-3 5,0 2 0,-1-1-9,-2 1 4,1-2-2,-5 2 1,2-2 4,-2-1 1,0 3 3,-7 1-1,0-4 9,0 3 0,0-1 1,-4-1-3,3-1 3,-3 3-2,1 0 0,-1-2-2,-2 1-5,1 1 5,1-2 2,-2 1-1,-1 2-3,0 0-3,-1-2-7,1 0 2,-3 2 1,-4 0-4,8 0 6,-5-1-3,-3 1-3,0 0-5,7-1 3,-7 1 1,4 0 2,-4 0 0,0 0 1,6-1 0,-6 1 4,0 0 7,4-1-1,-4 1-1,0 0 9,0 0 2,0 0-1,0 0 17,0 0-8,0 0 0,0 0-1,0 0-2,0 0 3,0 0-3,0 0-4,5-1 1,-5 1 5,0 0-7,0 0-2,0 0 2,0 0-1,0 0-5,0 0-2,0 0 8,0 0-4,0 0-2,0 0-2,0 0 1,0 0 0,0 0 3,0 0 1,0 0 3,0 0-2,0 0-1,0 0 8,0 0-1,0 0-1,0 0 6,0 0-10,0 0 7,0 0-13,0 0 9,0 0-8,0 0 0,0 0-1,0 0 0,0 0-2,0 0 6,0 0-9,0 0-3,0 0-3,0 0-3,0 0 3,0 0-2,0 0-5,0 0 6,0 0 1,0 0-9,0 0 4,0 0-3,0 0 0,0 0-3,0 0 5,0 0 1,0 0-6,0 0-12,0 0 15,0 0 1,0 0 12,0 0-13,0 0-5,0 0-1,0 0 0,0 0 6,0 0-10,0 0-18,0 0-5,0 0-4,0 0-17,0 0 0,0 0-10,0 0-15,0 0-18,0 0-23,0 0-19,0 0-21,0 0-36,0 0-24,0 0-21,0 0-33,0 0-142,-2 5-445,2-5 198</inkml:trace>
  <inkml:trace contextRef="#ctx0" brushRef="#br0" timeOffset="36413.4872">15588 8075 140,'0'0'211,"5"0"-2,1 0-11,1 0-3,0 0-11,4 0-8,3-1-8,0 1-5,3 0-8,5-3-9,0 3-8,2-1-6,1 1-11,2-3-9,1 3-3,0 2-14,10-2-4,2 1-3,-12 0 3,12-2-18,-9 2-1,5-1-11,4 2-4,-10-2-7,9 1-2,-10 0 11,2-1-19,7-1 0,-10 1 8,-1 0-2,1-1 1,-4 1-1,0-3 8,0 0-8,-1 3 7,-8 0 10,8-1-3,-8-1-3,-1-1 23,0 0-24,1 2 0,-3-2 8,2 0-5,-4 1-7,1 2 3,-3-3 4,0 1-5,0 3 2,-3-2-3,3-2 1,-4 2 1,2 1-4,-3-1 6,-3 1-4,6 0-2,-6 0-4,6 0 2,-6 0-12,4-3-3,-4 3-3,0 0 2,0 0-10,0 0-4,0 0-13,5 3 4,-5-3-21,0 0-8,0 0-12,0 0-11,0 0-20,0 0-31,0 0-19,0 0-32,-17-2-29,17 2-44,-7 0-48,4-2-54,-2-1-299,2-1-670,3 4 296</inkml:trace>
  <inkml:trace contextRef="#ctx0" brushRef="#br0" timeOffset="37492.6673">19712 8086 105,'0'0'261,"0"0"-24,0 0-24,0 0-12,0 0-9,0 0-10,27-2-4,-12 1-12,9 0-5,3 1-10,1-1-9,9-1-9,2 1-8,3-3-14,-1 3-6,1 1-5,-4-2-3,3 1 6,4-2-6,-4 2 7,-1 0-3,-11-3 2,12 0 9,-3 1-11,-10 0 16,14 1-5,-5-1 11,-6 1 9,9-2-5,3 0 7,-2 3-5,3 1-2,-2-6-10,0 5-12,6 0-2,-17-1-13,7 4-5,4-2-4,-1 1-12,0-2-6,-14 2-3,11-1-5,-10 4-8,0-4 0,-1 3-8,4 1 2,-2-3 23,1 1-9,-2 1-3,0-2 0,-2-1 0,1 3 2,-1-3 5,-2 0-1,0 0 3,-4 0-9,1-3 1,6 3-3,-12-1 0,1 0 3,0-2 1,0 2-4,0-2-1,-5 2-10,7 0 5,-1 1-1,-3-3-3,2 3-4,-2-4-7,1 3 3,1-1-2,-3 1-9,2 0 12,3 0 13,2-1-18,1 2-1,2-2-9,-2-1-1,0 3 3,2 0-5,1 3-4,0-3 5,-1 0 0,2-3 1,1 3-3,-3 0-8,-1-1-2,1-1 8,-4 1-1,5 0-1,-4-1-4,-2 2-9,2 0 10,3 0 2,-7-1-8,5-3 7,4 3-9,-3-1 11,2 1-1,-8-1 10,5 1-6,-4-1-6,5-3 2,-1 5 3,3-3-6,0 0 2,-1 0 3,-2 2 5,1-1-8,-2-1-7,1 1 15,0 2-7,-1 0-8,-3-3 20,-3 3 2,3-1 0,-3 0-4,-1-2 0,2 2 4,-3-1 1,3-1-5,-2-2 5,-1 3 27,-2-2-16,0 3 12,-2 0 4,0-4 4,-3 3-10,2 0 11,-4 1-6,7 0 0,-6-1-5,2 2-3,-2-3-7,2 2-2,-2-2-2,0 1-3,-4 2-8,5-4-17,-5 4-3,6-1 0,-6 1 0,5-1 0,-5 1 0,2-1 0,-2 1 0,0 0 0,0 0 0,0 0 0,5-3 0,-5 3 0,0 0 0,0 0 0,0 0 0,0-5 0,0 5 0,0 0-76,0 0-57,-5-5-49,3 1-45,-3 0-57,-2-2-68,-1 2-51,-12-6-61,6 3-68,-9-1-391,-2-2-1001,-2 0 443</inkml:trace>
  <inkml:trace contextRef="#ctx0" brushRef="#br0" timeOffset="39022.9348">4387 9288 143,'0'0'175,"0"0"-8,0 0-26,-4 2-7,4-2-16,0 0-12,0 0-17,0 0-4,0 0-6,0 0 4,0 0 2,0 0 1,0 0 2,10 5 4,-5-3 4,1-1-1,4 1-6,1 0 4,2 0-6,9 1 3,1 0-7,1-1-1,4 1-4,0 1-5,13-1 2,-3-1-10,4-2-9,1 1 3,-5 0-7,5 0-4,1 1-6,-2 2 2,2-1-10,1-3-1,0 5-1,-1-5-6,-2 0 1,2 1 3,2 0-10,2 0-2,-1 1 2,3-1-6,-5-1 4,2 0-3,-4 4-7,5-4 6,-3 2-2,0-1-9,-2 1 6,-1-2-1,-1 3 2,0-2-6,-2 0 0,-8 2 6,-4-2-7,11 5 6,-9-2-6,-2-3 1,4 1 0,6 1-3,-9 1-2,11-1 12,-12 1-4,14-3-3,-2 0 1,2 2 0,0-3 2,3 0-2,-2 2 1,0-2 1,-2 6-2,1-4-4,-13-2 2,11 3 10,-11-2-12,2 2-1,-3-1 2,1 0 3,1-2 4,-2 0-9,-3 1 5,3 0 1,0-3 3,1 2-1,1 1 0,-2-1 2,-2-1 1,4-1-4,-1-3-1,-4 5 0,4 0-1,-3-2 4,-2 2 1,2-2-3,-2 1-3,-1-3 3,-7 4-2,7-3 7,-8 1-5,0 2 1,0-3-1,0 3 7,-4 0-2,3-1 0,-5 1 4,2 0 7,1-1 1,-2-1-1,1 0 1,0 1 3,-2-1-7,2-1-1,0 2-3,-2 0-2,1 1 1,0-2-4,1 0-2,-3 1 3,2-1 1,-4 2-1,1-1-10,-1 0 8,-5 1-7,10-1 1,-7-1 6,-3 2-4,7-3-1,-4 3 5,-3 0-7,0 0-1,7 0-6,-7 0 21,0 0-16,3 0-1,-3 0 4,0 0-10,0 0 14,0 0-4,6-1-3,-6 1 10,0 0-4,0 0-11,0 0 5,0 0-11,0 0-13,0 0-14,0 0-15,0 0-17,0 0-27,0 0-21,0 0-33,0 0-34,0 0-32,0 0-44,0 0-210,-10 7-510,10-7 226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5T10:01:43.7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3494 4475 56,'-3'-2'231,"3"2"-3,0 0-12,-2-6-14,2 6-6,0 0-13,0-4-9,0 4-4,0 0-16,0 0-5,0 0-13,0 0-7,0 0-17,2-4-8,-2 4-10,0 0-7,0 0-15,0 0-12,0 0 10,3 11-5,0-6-3,1 4-1,0-1 5,1 1-1,0 3-3,-1-2-6,3 3 2,-1 1-11,-2-2 1,-1-1-7,2 0-4,0-3-4,-2 3 0,2-3-6,-2-3-3,4 4 3,-4-4-4,0 0-2,0 1 5,-2-2-9,3 1 9,-1-3 6,0 1 6,1-1 7,-4-2 10,13-2 2,-3-2 3,1-2 2,7-7-15,1-3 2,5-4-10,1 1 10,10-10-10,-1-1 8,4-4-2,1 2-7,-2 0-1,4-2-1,-3 4-9,0-2-3,0 4-9,0 2 6,3-2 3,-6 0-18,0 1 3,-1 3 6,0-2-7,1 1 2,-1 2-7,-13 5 6,0 1-15,3-2 14,-1 6-5,-4-4-1,1 4 4,0 0 1,-7 5-2,-1 0 1,-2 0-7,0 1 9,-3 0 1,0 4-7,-4-1-2,1 1-5,-1-1 1,1 3 3,-1 0 4,-3 1-6,4-1 8,-4 1-5,0 0-3,0 0-2,0 0 4,5 0 12,-5 0-10,0 0-4,0 0 3,0 0 2,0 0-1,0 0 5,0 0-15,0 0-2,0 0 0,0 0 6,0 0-7,0 0 7,0 0-4,0 0 2,4 3 0,-4-3 0,0 0-4,0 0 7,0 0 12,0 0-13,0 0-7,0 0 6,0 0-6,0 0 10,0 0 5,0 0-7,0 0-3,0 0 18,0 0-13,0 0-5,0 0 5,0 0-4,0 0 0,0 0 5,0 0 1,0 0-18,0 0 22,0 0-5,0 0-1,0 0 0,0 0 5,0 0-5,0 0-6,0 4 5,0-4-2,0 0 9,0 0-6,0 0 3,0 0 3,0 0-3,0 0 7,0 0-7,0 0-9,0 0 3,0 0 7,0 0-1,0 0 3,0 0-5,0 0 15,0 0-14,0 0 10,0 0-9,0 0-6,0 0-3,0 0 14,0 0-7,0 0 1,0 0-1,0 0-1,0 0 13,0 0-11,0 0-1,0 0 0,0 0-5,0 0 2,0 0 0,0 0-5,0 0 7,0 0 6,0 0-9,0 0 2,0 0-6,0 0 5,0 0 1,0 0 1,0 0 7,0 0-11,0 0 6,0 0 2,0 0-2,0 0 1,0 0-4,0 0 2,0 0 2,0 0-1,0 0-4,0 0 4,0 0 0,0 0 12,0 0-4,0 0-7,0 0-1,0 0-1,0 0-7,0 0 22,0 0-14,0 0-1,0 0 1,0 0-4,0 0 16,0 0-13,0 0-5,0 0 4,0 0-1,0 0 10,0 0-8,0 0 0,0 0 3,0 0 1,0 0 1,0 0-4,0 0-7,0 0 14,0 0-6,0 0-3,0 0 1,0 0 0,0 0-2,0 0-2,0 0 6,0 0 3,0 0-3,0 0-8,0 0 7,0 0 1,0 0 4,0 0-9,0 0 6,0 0 0,0 0 1,0 0 0,0 0-2,0 0-4,0 0 7,0 0-9,0 0 6,0 0-12,0 0 10,0 0-5,0 0 1,0 0 4,0 0-13,0 0-15,0 0-12,0 0-20,0 0-10,0 0-25,0 0-21,0 0-31,0 0-26,0 0-26,0 0-37,0-10-47,0 10-231,0-7-555,0 7 245</inkml:trace>
  <inkml:trace contextRef="#ctx0" brushRef="#br0" timeOffset="2781.983">10051 15329 62,'0'0'236,"-3"1"-4,3-1-1,0 0-6,0 0-6,0 0-7,11-16-22,-9 13-1,3-8-13,0 2-6,-3 0-1,3-2-15,-4 5-7,2-6-5,0-4-3,-3 5-3,0-2-7,-3 2-10,0 1-13,0-1-15,-2 0 12,-5 0-27,5 4-10,-4 2-11,-3 3-6,2 1-6,-6 2-7,0 6-15,-2 3-4,-2 5-2,-1 3-2,7-1-2,0 3-5,2 0-2,7-2-5,-4 6 5,8-6-6,-2-1-1,2 1 14,1-6-26,4 5 5,-3-7-4,1-3 6,5 0-7,1-2 9,-1-3-2,3-2-3,1-2 9,2-3 3,1 0-8,1-4 8,-3-4 0,1-1 1,-4 2 2,3-4-4,-2 1 2,-3 8-3,0-5 3,-1 10-4,-1-6-1,-1 3-3,-1 2-3,0 0 1,-3 3-6,8 10 9,-5 1-7,-1 8 6,3 14 6,-5 1 1,4 13 9,-1 0-7,-4 4-3,1-5 6,0-12-1,0 10-13,-3-9 13,3 12 0,1-18-3,-2-4 6,1 2-11,1-9 9,1-1-1,-2-5 4,0 0-8,1-3 8,-1-1-3,2-4 10,1 1 13,-1-1 3,4-3 0,-6-1 11,14-5-2,-3-7-6,-1-1-4,8-7 9,-4-2-12,2 1-6,-5-4 29,0-1-34,-1 11 0,0-11 8,1 1-11,-5 8-17,0 1 26,-2 6-8,-1 2 10,1 0-8,-3 2 2,1 3-2,1 1-14,-3 2 1,0 0-11,0 13 10,0 5 5,-2-8-15,2 12 15,-1 2-6,1 2-3,0-6-3,0 3 6,3-7-12,-2-3 15,2 6 3,-1-10 12,4 1-14,-1-3 13,2 0-7,-2 0-4,5-4 5,-1 0 7,2-2-11,1-2 18,3-2-1,-3-4-16,2-3 6,-1 0-11,-5-2 20,2-2-8,-1 3 6,-5-7-15,0 3 8,-2-2 0,-1 4-5,-2-6 7,-4 2-9,0 0-3,-7 3-18,-1-5-12,-2 2 11,3 5-36,-4 7-5,2-6-10,-4 1-10,5 4-9,-4 2-17,3 1-18,1-1-14,-3 4-15,7 1-27,-1-1-17,3 6-26,2-4-40,2 3-36,-3 2-184,3-2-515,5-2 228</inkml:trace>
  <inkml:trace contextRef="#ctx0" brushRef="#br0" timeOffset="3303.9638">11094 15325 171,'-2'-20'280,"-4"-6"-6,0 6-16,1 1 0,-6-5-8,5 10-15,0 5-22,0 0-21,0 1-19,-3 4-26,2 0-12,-1 4-16,-5 4-20,0 5-7,-1 3-4,-1 6-23,5-3 6,-3 12 8,3-5-35,0-1-9,6-4-9,-1-1-9,3-1-5,2-5 3,2-1-10,2-1 4,-1-1-7,2-3 1,2 0 2,2-4-1,1 0-3,-1-3 16,3-5 4,0 2 5,1-1 10,0 2 3,-5-1 2,2 2-3,-3 1-4,2 3-2,-3 0-5,4 3 8,-4-2 6,4 12-1,-3 0 14,-1 4-4,1 7 3,-2-5-6,0 11 16,-5 1-7,0 1-17,0-4-2,-2 4-3,1-3-18,-1 4 16,-3-9-4,0 3-1,0-8-5,0-1-15,1-4 2,2 0 19,-1-4 7,1-4-21,0 1-2,2-1 15,-1-2 23,1-4 23,1 2-16,-1-2-4,0 0 3,16-13-2,-4 1-12,0-1 3,0 0-3,5-9-9,0 2 7,-1 1-10,0-3-1,-1 8 0,2-5-7,0 2-5,-3 2-5,-3 2 15,-1 4-9,0-4-2,-4 5-7,-1 0-4,0 1-21,2 0-25,-5 1-19,4-1-29,-4 7-23,0-4-17,1-2-26,-1 3-35,-2 3-25,2-6-36,-2 6-33,5-5-42,-4 4-239,-1 1-610,0 0 270</inkml:trace>
  <inkml:trace contextRef="#ctx0" brushRef="#br0" timeOffset="3478.9861">11455 15487 123,'3'7'256,"-3"3"1,-2 2 6,2-1-5,-1 7-6,1 2-7,-3 6-10,1-5-19,2 1-17,-3 5-28,3-9-5,-3 8-20,1-6-16,2 4-12,-2 2-42,2-11-37,0-3-47,0 1-51,-2 0-59,2 0-69,-1-4-64,-1-2-171,1 1-456,1-4 202</inkml:trace>
  <inkml:trace contextRef="#ctx0" brushRef="#br0" timeOffset="4091.9341">12126 15530 242,'2'-11'257,"-2"7"-21,0-9-12,3 3-18,-6-1-16,8-6-15,-4 0-14,-1 8-17,1 0-11,-1-4-10,0 1-11,0 3-6,0-3-12,-2 7-6,-3-2-7,3 2-14,-3 0-7,-2 1-19,-3 4 9,1 5-8,-4 2-8,2 3 0,-3-2 5,-3 8-2,1 5-5,8-7-4,-2-1 6,1 1 0,2 1-7,3-8 6,0 5-15,1 0 15,3 4 0,1-7 13,1-2-8,-1-2-1,3 1 4,1-2 5,2-3-6,1-1 1,2 0 17,5-2-16,0-3 2,-1-2-6,-2-2 10,2 1 11,3-8 7,-3 4 3,2-6 24,-5 5-15,-1-1 14,1 0 6,-4-1 5,-2 5 5,1 2 13,-3 2 3,2-3 0,-4 3-8,3 5-16,-2-5-9,-1 5-11,-1 1-7,0 0-13,1 9 3,-1 3-10,-1 5-6,-2 10-11,-2 4-2,3 2 1,-4-4-4,-2 1-5,1 3-6,0 0 4,0 0-1,-3-4-5,5-2 3,0 1 10,1-3-11,-1-5-3,2-4-1,-2 1-1,5-8 8,-2-1-12,0-1 1,2-1 1,-3 1 10,3-3 18,0-1 22,0-3 15,0 0 7,5 3-8,-5-3-4,15-16-4,-4-5-1,6-1-22,-2-2 16,3-4-6,-3 5-9,1-1-4,-4 1-17,5 2-30,-8 8-33,2-9-32,4 10-42,-7-2-34,2-1-52,2 2-49,-1 1-47,-1-1-40,0 8-58,3-6-70,-3 4-303,-1-1-827,3-1 366</inkml:trace>
  <inkml:trace contextRef="#ctx0" brushRef="#br0" timeOffset="4570.4886">12426 15674 36,'0'5'397,"-5"-3"-39,5 3-26,0-5-19,0 0-9,7 4 0,-1-4-7,2-2-2,2 2-24,4 0-6,0-1-19,2 4-21,-3-2-22,-5 2-7,3 1-31,-2-2-26,-1 6 3,-4-1-14,1 2-18,-2 1 6,-3 6-8,-7 1-10,-1 8-7,-5 2-9,0-1-9,-3-4-10,-4 2-4,2 1-3,-3-4-2,1-4-8,7 3 5,-5-4-15,8-6 8,2 1-4,5-7-7,-4 5-3,3-4-6,1-2 8,0-1 7,3-2 7,5 4 1,-1-1-15,1-3 12,7 0-4,-4-3 3,6 2-11,7 2 1,-7-6-6,3 1 0,-3-3 15,3 2-10,3 4-1,-4-3 1,5-6 4,-7 3-1,1 2 5,-7 1 2,7 1 1,-4 1-14,3-1 9,-3-3-3,-4 6 1,-1-1-2,-2-1 0,1 2 0,-2-3 1,-3 3 2,0 0 26,6 0-31,-6 0-14,0 0 16,0 0-3,0 0 12,0 0-15,0 0-9,0 0-2,0 0 4,6-3-14,-6 3 9,0 0-7,0 0-10,0 0-16,0 0-28,0 0-3,0 0-16,1-3-19,-1 3-30,0 0-25,0 0-36,-4-11-29,4 9-40,-4-7-41,4 5-37,-3-4-28,0 2-48,2-5-37,-3 2-290,2-3-784,2 3 347</inkml:trace>
  <inkml:trace contextRef="#ctx0" brushRef="#br0" timeOffset="7386.3603">5862 5871 101,'0'0'145,"0"0"3,-3 3-8,3-3 1,0 0 3,0 0 0,0 0 1,0 0-9,0 0 15,0 0 2,0 0-2,3 5-3,-3-5-7,4 3-1,-4-3-5,7 0-5,-7 0-12,10 1-5,-7-3-1,5 2 1,0 0-9,2-2-4,0 2-10,4-1 1,3-2 5,-3 2-13,10 1-2,0-3 0,2 2-5,2-2 6,11 0-11,-1-2-12,0 3-6,5-1 1,-1-2-8,0 4 5,3-2-8,2 1-5,-1-1 3,-1 1-1,2 0 5,-4 2 0,1 1-14,0-1-9,-1 1-3,-2-1 5,0 3-4,0-3 11,5 0-12,-6 1-1,1 4-18,1-4 13,-1 1 3,1 1-1,0-3-1,-1 4-14,-1-2 10,-1 4 2,-8-4 1,7 0-6,-8 0 8,1 1-5,-2-2-3,-1 2 10,11 0-9,-10 0 6,-2-1-5,1 0 1,-3-2 7,0 3-9,2-3-4,-1 2 15,3 0-11,-1-4 1,1 1-5,10 1 1,-9 0 0,8-1 13,-9 1-24,1 0 13,-2 0 0,2 0-3,-1 0 2,-1-3-2,10 3 7,-12 0-8,-1-2-4,2 0 2,-3 1-1,4 0-1,-6 2 3,5-1 8,-1-2-10,2 2-2,-3-2 4,2 4-8,2-4 14,-2 2-13,0 3 10,0-4-2,1 2-2,-1-1-7,-2-1 4,0-1 1,-1 4-6,3 0 12,-2-3-6,-2 0 4,-1-1 0,1 2-9,-2-3 10,2 2 2,-2 0-14,3 1 8,0 0-4,-2 0 9,-1-3-5,2 3 9,0 3-12,-1-2 1,1-2 3,-1-2 0,1 3-10,-2 0 4,1-1 9,-8 0-7,0 1 3,-1 0 13,3-3-19,1 2 9,-3 1-12,0 0 12,-2-1-4,1 1 4,3-2-2,-2 2-20,1 0 19,-3 2 2,4-4-1,-2-1 10,-1 3-16,5 0 5,-3-2 4,0 2 6,-2 0-8,8 0-6,-10 0 5,0 0 3,-1-3-1,0 3 4,0 0 17,-2-1-6,-2 1 8,0 0 5,-1 0-3,1-1 3,-6 1 4,6-2-1,-2 2 4,-4 0 10,7 0-12,-7 0-4,0 0 4,7 0-5,-7 0 0,0 0-3,5 0-2,-5 0 3,0 0-3,3-1-3,-3 1-12,0 0 16,0 0-14,0 0-3,0 0-29,0 0-21,6-1-27,-6 1-83,0 0-61,0 0-71,3-5-111,-3 5-335,3-3-786,-1-1 347</inkml:trace>
  <inkml:trace contextRef="#ctx0" brushRef="#br0" timeOffset="8804.2501">14590 5915 128,'0'0'208,"7"2"2,-1-2-12,3 0-4,2-2-6,4 1-11,4 0-5,3 0-12,4-2-10,0 2-15,1 2 11,1-2-5,12 0-11,-1-1-10,1 2-4,-1 0-6,2-1-10,-2 0-9,2 1-1,-3 1-8,3-2-6,-3-2-3,0 3 3,-10-1-15,12 1 5,-10-2-4,-1 1-2,0-2-3,-2 1 13,1 2-14,1-3 8,0-1-2,-3 1 11,0-2-8,-2 0 2,4 3-5,-3-1 4,1-1-1,-4 1-4,3 1 7,-2-1-9,3-1-2,-1 3-1,1-1 8,-1-2-24,0 4 13,3-2-5,2 2 0,-2-1-6,0 1 1,0 0 5,3 0-13,-1 0-1,8 1 6,-7 0-13,-6 2-9,13 0 4,-11-3 3,4 2-15,-3-3 3,-1 2 3,1-3-2,13 3-1,-14-1-20,1-1 18,0 2 2,0-1-17,1 1 19,0-2 5,-2 1-10,-2-1-2,-2 0 0,0 2 2,0 0-5,-1-3 1,1 2 0,-6-2 16,6 0-3,-8 2-1,0-1-5,1-1 7,1 0-5,-1 1 2,6-1 0,-7 2 4,1 0-14,8-2 13,-3 1-8,-5 0-2,6-2-3,-8 3 0,8 0 4,0 0 0,-4 0 0,-5 0-1,10 0-3,-8 3-2,6-3 2,-5-3 0,-1 6 3,6-3-7,-1 2-3,-6-2 5,3 0-5,7 2 2,-10-2-2,3 0 1,4 1 2,-1 1-2,2-2 1,-2 2 1,1-2-3,2 0 10,-2 0-13,0-2 3,0 2-2,-4-1 5,4 0-3,-4 1 4,4 1-2,-5-2 10,5 0-10,-6-1 3,-1 1 1,-1 1 2,-2-1 7,3-2-3,-4 3 4,4-4-3,-4 3 10,4-1-1,-1 2-7,-6-2-1,5-1 2,-4 0-4,3 3 2,-1-3 0,-2-1 1,2 1 1,0 2 2,-3-2 1,2 0 1,-4 3 5,2-3 2,0 1 5,0 0 5,-2-1 4,0 2 2,-1-2 0,-1 3 4,0-3-1,1 3-5,-1-3 0,1-1 0,-1 3 0,-3 1-5,7-1 0,-3-2-2,-4 3-3,3 0-4,0-3-2,1 1 12,-4 2-11,3-4-19,-3 4 9,4-3 3,-4 3 1,3-2-6,-3 2 1,0-3-7,0 3 6,3-4-23,-3 4-19,0 0-23,1-4-27,-1 4-32,0 0-36,1-4-46,-1 4-48,0 0-44,-1-5-40,1 5-44,-4-5-54,4 5-336,-3-7-821,-1 5 364</inkml:trace>
  <inkml:trace contextRef="#ctx0" brushRef="#br0" timeOffset="11255.5371">5138 6911 97,'0'0'181,"-9"-1"-6,7 0-15,2 1-2,0 0-13,-6-2-12,6 2-9,0 0-8,0 0-12,0 0-11,0 0 0,0 0-4,0 0 2,0 0-15,0 0 14,0 0 3,18 4-4,-8-4-3,3 3-7,3-5 0,7 1-3,0 0-3,-3 0-6,9-1 0,-1 2-8,10 0-5,-8-1-1,-1 2-7,12-4-4,-1 5 3,-1-1 3,2-2 1,-2-1 3,1 2-3,-1-1-2,1 1-5,1 0 6,-2-2-10,2 3-2,0-1 0,-2-1 1,2-1 5,0 1-7,-13-2 3,3 3-4,7-3-1,-7 1-6,0 2 5,7-1-2,1-3-5,-12 2 3,3 2 3,-2-5-4,2 5 2,-2 0 3,-2-1 1,1-4-1,0 5 1,0-5-2,0 4 7,1-2-8,-6 1 6,3-3-3,-2 3-2,-6-2-8,4 0 8,2 1-6,-4 2-5,-1-2 2,-3 3 2,6-3-6,-1-1 0,-5 4-4,6 0 5,2-3-6,-9 2-6,1-2 2,1 2 10,1 1-7,-2-2-7,-2 1 4,1 2-1,-4-2-2,3 2 16,-4-2-17,1 1 0,0-1 5,-3 1 7,2 0-4,-2 0-4,-2 0 8,1 0-8,0 0 5,-6 0-5,8-3-2,-2 3 2,-6 0-1,7-2 7,-7 2-12,5 0 5,0 0 0,-5 0 4,4-2-4,0 2 7,-4 0-10,0 0 0,0 0 5,6 0 1,-6 0-11,0 0 19,0 0-13,5 0 10,-5 0-4,0 0 6,0 0-4,5-1-1,-5 1-1,0 0-2,0 0-6,0 0-2,0 0 5,0 0-1,0 0-10,0 0 8,0 0-7,0 0 7,0 0-15,0 0 14,0 0 2,0 0-1,0 0-4,7 3 3,-7-3-1,0 0 0,0 0 4,0 0-4,0 0 0,0 0-1,0 0-2,0 0 11,0 0-11,0 0 2,0 0-3,0 0 4,0 0 4,0 0-9,0 0-5,0 0-5,0 0 9,0 0 1,0 0 1,0 0-6,0 0 12,0 0-7,0 0-4,0 0 3,0 0-6,0 0-4,0 0 13,-2 5-7,2-5-1,0 0 6,0 0-5,0 0 5,0 0-9,0 0 10,0 0 2,0 0 0,0 0-2,0 0 3,0 0-3,0 0-7,0 0 12,0 0-1,0 0-3,0 0-6,0 0 4,0 0 0,0 0 4,0 0-3,0 0 5,0 0-1,0 0-4,0 0-2,0 0-4,0 0 8,0 0-5,0 0 4,0 0 6,0 0-1,0 0-6,0 0-14,0 0 12,0 0 4,0 0 2,0 0 0,0 0-10,0 0 8,0 0-1,0 0-4,0 0-3,0 0 4,0 0 6,0 0 11,0 0-14,0 0-4,0 0 11,0 0-11,0 0 2,0 0-14,0 0 16,0 0-3,0 0 6,0 0-6,0 0 1,0 0 5,0 0-3,0 0 4,0 0-10,0 0-5,0 0 14,0 0-7,0 0 11,0 0-8,0 0-2,0 0 11,0 0-8,0 0 3,0 0-13,0 0 15,0 0 1,0 0-3,0 0-4,0 0 3,0 0 4,0 0-4,0 0-3,0 0-4,0 0 11,0 0-7,0 0 8,0 0-6,0 0 3,0 0 2,0 0-2,0 0-1,0 0-1,0 0-3,0 0 4,0 0-2,0 0 11,0 0-8,0 0-3,0 0-1,0 0 0,0 0 0,0 0-4,0 0 1,0 0-1,0 0 3,0 0 16,0 0-18,0 0 7,0 0-11,0 0 8,0 0-3,0 0-1,0 0 1,0 0 5,0 0 0,0 0-4,0 0 12,0 0-18,0 0 7,0 0-3,0 0-2,0 0-2,0 0 23,0 0-24,0 0 6,0 0 2,0 0 17,0 0-23,0 0 0,0 0-1,0 0 6,0 0 2,0 0 0,0 0 1,0 0 0,0 0-5,0 0-7,0 0 4,0 0-2,0 0-18,0 0 23,0 0-18,0 0 3,0 0-1,0 0 3,0 0 15,0 0-17,0 0-7,0 0 11,0 0-6,0 0 7,0 0 4,0 0-7,0 0 6,0 0-3,0 0 5,0 0-6,0 0-5,0 0 12,0 0 6,0 0-4,0 0-1,0 0-1,0 0 0,0 0-1,0 0-9,0 0 7,0 0-5,0 0-2,0 0 1,0 0-5,0 0-4,0 0 2,0 0-20,0 0-10,0 0-15,0 0-16,0 0-28,0 0-30,0 0-55,0 0-68,0 0-259,-5-10-569,5 10 252</inkml:trace>
  <inkml:trace contextRef="#ctx0" brushRef="#br0" timeOffset="13868.3757">15345 8601 13,'-4'-16'153,"-1"0"-7,-1 2-19,-3 2-1,2-3-13,-1 3-15,-2 3-6,-4-1-9,0 2-10,1 1-9,-1 2-14,-3 1-6,3 3 8,-7-1-6,4 5-9,-3 2-7,-1 2 4,2 0-9,0 3 0,5-4-3,-7 5 6,8-2-4,-1 0-4,-3 7 6,5-7-5,-4 6-2,5 0 0,-1-4-1,1 4 10,0 2-3,3-3-3,-5 7 5,3 2 1,3-6-2,2 0 0,-3 3-1,4 3 6,0 1-1,3 5 2,-1-6 2,4 5-1,-1-11-2,3 7 7,3 3 2,0-5-1,3 0 3,0 0 2,4-1-1,0 3 1,1-4 2,3 1-4,6-1-5,-5-3-1,2-3-3,3 3-4,2-7-2,-4 4-2,5-4-1,10 0-1,-11-6-2,1 0 0,1-5-3,-1-2 0,3-1 7,-4-4 13,1-1 7,0-1 1,-3-2 3,-3-3 3,0-1 3,-4-4-4,3-4 0,-6 0-9,-1-3 6,-4-6-6,-3 3-6,1-5-4,-6-14-2,2 1-4,-3 1-1,-3 1-6,-5-2-4,5 16 1,-5-1-4,-1 4-1,0 2-4,-3 0 3,2 6-4,-7 0-5,6 9 0,-3 4 3,0-1-9,-2 4-13,2 6-18,-3 2-19,3 2-21,0 4-27,-3 6-32,3 2-38,4-3-28,3 2-21,-4 8-193,8-8-449,1 1 199</inkml:trace>
  <inkml:trace contextRef="#ctx0" brushRef="#br0" timeOffset="14221.8818">15793 8146 98,'3'-11'197,"-3"0"-10,0 2-25,0 4-19,-1-1-20,1 6-12,-6 0-11,6 0-12,-14 14-11,1-2-5,-4 9-11,-4 5-7,-7 15 1,-3 4-9,-11 23-4,0-1 4,-3 3 1,2 2 0,0 6-5,0-6 3,-4 1-5,1-4 8,-3 0-10,5-6 14,-1-3 4,11-16 6,-9 16 14,9-19-2,0-4 5,3 0-6,3-4 6,0-2-2,7-9-1,1 0-10,-1-2-2,6-2-10,3-6-3,1 1-9,3-6-2,0 0-8,4-2 1,1-1 0,-1 2-13,1-5-13,3 2-15,0-3-17,0 0-32,0 0-45,0 0-28,14-7-48,0-2-67,2 4-150,4-5-429,2 1 190</inkml:trace>
  <inkml:trace contextRef="#ctx0" brushRef="#br0" timeOffset="14879.8413">16239 9910 102,'-8'0'129,"-3"-3"-14,-2 6 3,-1 2-1,-6 2-8,0 7 2,-4 4 5,1 3-9,-8 11-5,1 0-1,5 0-2,5-4 1,3 0-9,3 5-4,2-3 5,2 2-7,4 2-5,2 0-2,3 0-3,3-1 1,1-5-1,3-1-2,4-2-5,1-2 1,2 0-3,1-3-8,3-4 7,2 1-5,2-2 3,-1-2 0,1 1-3,4-4-1,-2-1 0,1-6-2,0-2 6,1 0 3,-2-6 3,0-2-6,-1-1 9,2-3-1,-3-3 0,2-3 0,-1-4 7,-1-1-7,-1-4-1,0-1-2,-2 0-4,-1-1 2,-3-1-13,6-15-8,-12 16 0,2 2-9,-6-1 5,-1 2-18,1-3 4,-5 1-3,-2 7-7,3 3-8,-7-6-12,-6 2-15,2-1-20,-6 1-11,3 4-18,-5 0-14,-1 5-14,-3 2-13,2 2-28,-3 4-19,0-1-36,0 6-26,3 2-30,0 3-231,7-1-516,-1 0 228</inkml:trace>
  <inkml:trace contextRef="#ctx0" brushRef="#br0" timeOffset="15356.1568">16767 9448 84,'1'-11'222,"0"2"-5,-1 1-11,3 2-13,-2 1-27,-1 2-18,0 3-16,0 0-12,0 0-14,-15 13-8,3 6-6,-4 8-12,-1 2-7,-3 15-4,-8 4-3,-10 19-7,13-15 0,-22 22-5,2 6 3,-2-3 4,4-2 6,-1 3 4,1-3 8,2-3-6,-1-3 6,-1-2-2,15-22-6,-15 18 3,13-19 0,2 0 8,-2 0-1,4 1 5,-1-2 5,1 0 10,0-1 3,2-3 1,1 0-6,6-12-11,3 1-1,-3 2-6,7-6-8,0 0 3,-6-3-3,9-6-17,2-5 1,1-1-6,-1 0-2,3-2-10,-1-2 13,2-1 21,2-1-16,-5-1 24,4-2 1,0 7 1,0-7-5,0 0-6,0 0 3,0 0-11,0 0-12,0 0-3,0 0-10,9-10 4,-7 8-9,1-3-1,-1-2-14,0 2-8,1 0-20,1-3-12,-1 2-24,-1-4-6,2 3-27,2-3-26,-5 0-40,4-1-33,-3 1-36,-1 2-47,2-9-62,3 0-63,-5-1-231,3-7-667,3 2 295</inkml:trace>
  <inkml:trace contextRef="#ctx0" brushRef="#br0" timeOffset="16000.6703">15772 9508 197,'-5'-2'204,"0"-1"2,1 3-3,-2-3 2,1 2-7,5 1 6,-9-1-8,5-1-7,4 2-9,-3-3-8,3 3-12,-4-2-2,4 2-12,0 0-14,-3-2-7,3 2-1,0 0-18,13-1-10,-5-1-14,7 2-6,7 0-3,3 0-11,4-2-10,10 4 0,3-2-3,-2 3-9,-1 0-7,2 1-2,3 0-1,-3-1-5,-2 3 3,-9-5-9,-1 2-10,0-2 0,-2-1-16,-3 0-13,-4 0-9,-4-1-12,0-1-4,-3 0-10,-6-3-8,3 2-10,-6 1-5,-1-4-3,1 1-14,-1-2-10,-3 1-4,-3-2 1,-2-2-3,-5 0 0,-3 0 21,0-1 3,-2 0 10,-3 1 6,-1-1 21,3 4 16,4-2 9,-2 4 16,6 0 18,1 0 20,1 2 7,0-1 6,2 4 0,1-2-1,3 2-9,0 0-1,0 0 6,0 0-7,14 6 8,-2-2 2,3 4 2,-1-2 2,6 5 17,-2 2-9,-1 0 1,2 4-1,-7-4-5,-1-1-4,1 2-5,-4-1 1,1 1-12,-4-4 5,-2 0-3,0 0-1,-2 1-3,-1-3-5,0 0-1,-4-2-5,0 2-21,-9 1-17,3 0-31,-11-1-35,0 4-40,-3-4-30,0-2-42,-4 0-54,-10 3-152,7-6-441,-8 4 195</inkml:trace>
  <inkml:trace contextRef="#ctx0" brushRef="#br0" timeOffset="16513.1981">14945 9471 111,'0'0'259,"7"-2"-4,-7 2-10,5 0-12,-5 0-17,0 0-15,0 0-23,3-2-10,-3 2-24,0 0-9,-17 0-20,1 2-15,2 0-5,-9-1-5,0 2-11,-3-2-10,-1 2-9,-1 0-6,-3-1-3,-6 0-8,-2 1-1,0-3-4,-1 0-12,9 2 5,3-2-5,-2 0-1,1 0-1,1 1 3,1 0-9,3 0-2,4-1-3,2 0 1,5 0-6,4 2-15,-2-2-22,6 0-19,-2 0-24,4-2-24,3 2-20,0 0-29,0 0-9,0 0-6,13-8-18,-2 4-19,2-4-138,1 1-362,-1-3 160</inkml:trace>
  <inkml:trace contextRef="#ctx0" brushRef="#br0" timeOffset="16772.3911">14469 9389 83,'7'-7'119,"0"3"16,-1-2 5,-3-1-1,1 6 8,-1 0-24,-2-3-9,-1 4-8,0 0-18,0 0 3,0 0-1,0 0-8,-21 9-2,10-2-4,-2 0-8,-4 5-2,0-3-7,3 2-4,-5 3-4,0-2-4,5-3-1,-5 2-4,4-2-9,4-2 1,1 3 1,2-7-8,0 4-2,3-3-1,1-1-1,-2-2-2,5 4 3,-2-3 8,0 5 7,6 0 1,-3-1 8,4 3 2,3 2 1,1 3 0,0 2 3,3 0 9,6 6-3,-7-2-2,3 0-3,-1 1-6,2-2-4,-4-3-7,1 9 2,2-11-2,-3 1-9,-2-1-1,2-1-11,0 0-26,-3-4-28,-1 1-35,-2 0-36,2-1-54,-1-1-62,-2 1-204,1 1-464,-1-3 206</inkml:trace>
  <inkml:trace contextRef="#ctx0" brushRef="#br0" timeOffset="18001.6491">16062 11190 138,'-4'0'250,"4"0"-4,-5-1 4,0-1-4,5 2-21,0 0-10,0 0-11,-7-2-16,7 2 0,0 0-10,0 0-9,0 0-22,0 0-7,0 0 1,0 0 0,0 0-3,19 1-3,-8-1 9,0 3-9,4-5 0,8 2-3,1 2-6,1-1-4,2 2-5,1-2-18,3 2 9,10 0-8,-1 1-9,-1 4-2,-9-3 4,11 0-19,-1-1-9,-9 0-2,-3 0-7,11 0-1,-10-2-8,-1 1-11,-4 0 5,4-2-10,-8-1-2,3 0-1,-6 3-3,-3-5-2,0 2-1,-4-1 1,-1 0-6,0-2-11,-5-1-5,3 1-30,0 0-22,-3-1-37,-1-2-28,1 2-23,-1-1-16,-3-2-24,0 0-23,0 3-25,-3-5-16,-1 2-18,-1 0-5,0 2-12,0-1 22,-2 0 6,-2 1 12,0 0 17,-4-1 17,1 2 27,-2 0 30,2-2 42,-2 3 24,-2-1 42,2 4 17,-3-2 13,5-3 33,-3 3 26,4 2 20,3 0 17,-1-3 14,1-1 14,2 4 7,3-1-4,3 1 14,-5 0 3,5 0 5,0 0 5,2 8 9,4-5-4,4 3 8,1-2-7,7 4-3,2 0 9,1 1 7,-1-1-10,3-1 3,-4-1-7,-2-1-4,-3 1-13,0 0-3,-1 0-10,-2-1-5,-4 0-4,-1 2-4,1-2 0,-3 4 0,-4 2-9,0 3 1,-7 3-7,0 2-10,-7 1-3,1-2-11,-2 1-3,-2-1-6,0-2-15,-3 2-49,0-6-46,1 0-79,4-4-62,-5 3-85,-4-3-79,3-1-99,-3 0-307,-2 3-824,5-4 364</inkml:trace>
  <inkml:trace contextRef="#ctx0" brushRef="#br0" timeOffset="18487.9422">15682 11318 19,'0'0'352,"0"0"-20,0 0-16,0 0-12,-3-7-23,3 7-15,-14-4-23,4 4-17,-4 1-15,-1 1-24,-6 1-12,-3-3-15,-2 2-19,-3 1 2,1-2-12,-3 3-12,-10-3 2,1 3-2,2 3 1,-3-7-6,-4 1 2,4 0 3,1 3-10,0-4 3,-1 2-3,3-1-5,-1 1 14,12-1-16,-1 3 0,1-4-15,3 3 1,5-2-3,2 2-13,3-2-6,4 1-3,1-1-8,3 1-5,1-2-5,-1 0-9,6 0-2,-7 0-8,4 3-8,3-3-11,0 0-7,0 0-6,0 0-11,0 0-16,0 0-10,8-9-30,2 4-22,-4 2-27,4-4-29,4-1-15,-4-3-39,1-2-25,2 3-30,-3-2-15,0-2 5,5-4-21,-5 7-2,0-4 8,0 1-14,-3-1-150,-1 3-485,-1 2 215</inkml:trace>
  <inkml:trace contextRef="#ctx0" brushRef="#br0" timeOffset="18817.9974">14998 11162 1475,'2'-5'-93,"3"1"49,-4-2 12,1 1 41,0 2 5,-2 3 16,2-3 16,-2 3 11,0 0 12,0 0 20,0 0 9,-9 12 1,4-4 5,-3 1-4,-3 2 3,0 2 0,1-2-5,-4 1-2,1 2 0,-2-1-7,-3 3-7,-1-2-4,2 3-7,0-2-8,1-8 1,4 6-13,-2-4-2,1 0-1,2-2-5,3 0 2,-1-1-13,2 2-1,3-6 3,-2 2 1,2-1 2,1 0-2,1 2 2,2 0 3,0 2-1,2 2 5,1 1-11,1 7 1,9 5-8,0-2 5,-1 3-6,4-3 3,-4 1 1,4 1-2,-1-2 1,2 3-6,-1-3 2,-1-1 2,2-1-2,0-2-6,0 1 2,-6-5 2,2-2-5,-2-3-3,-1 1-2,-3-1 2,2-4 2,-4 4-5,1-3-3,-1 0 5,-3-4-1,2 1 3,-1 1-1,-1 1 4,-2-3-5,2 3-4,-2-3 9,0 0-30,7 0-11,-7 0-28,0 0-23,0 0-29,0 0-38,0 0-48,0 4-37,0-4-60,0 0-228,5-9-556,-5 9 247</inkml:trace>
  <inkml:trace contextRef="#ctx0" brushRef="#br0" timeOffset="22805.4182">12952 13355 77,'0'0'158,"0"0"-3,0 0 9,0 0-1,0 0 2,0 0-5,0 0 6,0 0 0,0 0-2,0 0-6,0 0-9,0 0-13,0 0-11,0 0-19,0 0 2,0 0 1,-7-16-12,4 11-8,2 0-13,-2-3 0,-4-2-2,2 0-4,0-1-5,-2 1-4,3 1 0,-6-8 1,2 4-7,-1 0-4,-2 1 0,-6-4-6,7 7-4,-4-3-15,0 0 11,1 4-3,-5-6-4,3 8-7,-5-6-1,0 6 2,5 1 0,-1-1 1,-5-5 1,1 1-7,6 5-1,0 10-1,0-7-1,-1 2-2,-7 0-8,8 2 6,-3 1 3,3 2-7,-2 2 3,-3 2-6,5-4 4,1 4-4,2-2 6,-4 1-8,2 2 3,-1 0-4,2 1 4,-1-1 0,1 3-3,2-8 0,-1 10 5,0-2-8,0 1 8,1 1-8,-4 3 0,3-4 12,1 2-14,-2 6 3,1-7 0,5 0 2,-1-1 8,2 3-13,-4-2 2,4 2-1,-1-3 6,1 3-2,-1-1 1,-1-2 2,4 2 3,0-2 3,0 1-12,0-3 5,0 0-1,2 5 1,0-5 7,-1 5 3,2-2-2,2-1 4,-1-2 7,3 3-9,3 0-1,-1 1 11,3 1 2,-3-2-9,4 2 21,5 4 1,-4-8 7,8 3-11,-2 0-1,2-3-4,-1 0 6,2-4-4,-1 1-11,3 0 2,-1-5-4,1 2-3,-1-2 15,2-3-12,-1 8-4,1-10-3,-2 0 7,4 0-26,0-4 18,-4-7-3,3 7-4,-2-5 6,2 4 14,-1-6-19,-2-3-1,1 2-8,-1 4 15,-4-6-2,2 2-2,-1-8-1,-3 3 10,2 0 10,-3-4-1,-2 1 4,-2-2 5,-2 0 1,2-2-2,-5 5-5,0-10 10,-3-5-9,1 5 0,0-2-5,-6 1 12,0 4 14,1 8-21,-3 1-4,3-1-1,-3 7-7,3 0-16,-6 1 9,3 3-26,-1-2-16,-1 4-21,-1 2-50,0 0-33,0 2-32,0 1-32,-1 1-39,-1 4-40,2-2-44,0 2-46,-1 2-195,2-4-609,1 6 270</inkml:trace>
  <inkml:trace contextRef="#ctx0" brushRef="#br0" timeOffset="23200.5061">12968 12866 74,'0'-5'231,"0"1"-21,0-1-24,0 0-17,-3 2-20,3 3-14,0 0-11,-7 1-17,4 2-9,-2 5-6,-4 0-14,1 7-8,-6 2-4,0 5-4,-2 2 5,-1 5-12,-7 11-2,0-1 11,0 0-15,0 5-3,-2 1-1,-3 2 3,0 3-13,-12 16 3,11-20-5,1 0-2,-4-2 0,-7 21 4,10-23-3,0 3 0,-1-2 1,-1 1-4,-13 16 6,11-20-4,3-2 1,-1 8-6,2-6 8,-5 2-1,4-2 4,-1 2-4,1-5-4,2-1 6,7-12 1,2 3-4,0-1 0,3-1-18,1-6 0,2 2-6,-2-1 1,10-7 0,-3-1-4,2-3 2,4 1-2,-2-6-1,4 1-11,-2-2-8,0 0-2,3-3-6,0 0-12,0 0-20,0 0-23,3-13-32,-1 2-41,3-7-38,0 1-216,5-9-438,-4-6 193</inkml:trace>
  <inkml:trace contextRef="#ctx0" brushRef="#br0" timeOffset="25186.0158">12510 12575 16,'1'-5'212,"2"0"-10,-3 1-10,2-3-18,-2 3-1,1-4-11,1 1-14,-2 0 9,-2 0-10,4-3-8,-4 0-6,1 1 3,-1-2-16,1 1-7,-1-1-3,-2 0-1,4 5-5,-4 1-13,0-4-11,0 1-8,-2 2-13,0 2-4,-3 1-9,1 3-6,-3 2-1,1 0-6,-2 8-11,-3-1-1,-1 8 2,0 3-3,-2-1-5,5 3-4,0-1 1,6-3-2,0-1-4,0 1 3,3-2-2,1 0-2,2-1-2,-2-3-2,6 0 2,-3-1-1,4-1 1,-1-5 4,1 4 0,0-5 2,2 0 0,0-4 1,2 0 1,1 0 3,-1-3 0,2-2-2,1 0 3,-2-2-1,0-2-6,3-1 3,-2-2 0,2 3 5,-3-6-4,-1 3-1,3 0-2,-4-4 5,2 3-1,-1-3-1,-3 6 4,0-3 1,-1 2-1,-1 2 8,1 0 5,-1 1-5,0 4-3,-1 0-9,0 0 0,0 0-7,-1 2-3,-1 2 0,0 0-1,0 0-2,4 9-4,-3-4 6,-1 3 1,0 0-1,1 5-2,0-3 1,-1 0-3,1 2 4,-1-1-1,2-1-4,-1 2 9,-1-2-4,2 1-2,3-2 10,-3 0-12,1-2 3,-3-2-2,2 2 2,-1-2 2,1 0-2,0-1 13,1 0-6,-3 0-6,2-2 1,-2-2 2,6 3-2,-6-3 0,3 3 0,-3-3 2,7 0 4,-3-3-1,0 0-3,1 1-1,-3-2-5,5-1 4,-1-2 5,1-1 3,-1-1-1,-1 0-3,2-4-4,0-4 5,3 1-17,-4 2 12,1-2 2,0 1-1,-3-1-3,2 1 2,-3 3 0,0 1 6,-1 3 7,1 2 0,-1-1 10,-1 1-9,2 3 0,-3 0 6,0 3-17,3-2-9,-3 2 2,0 0-1,0 0-6,0 0 4,-3 10 2,-1 2-2,2 0 1,-1 6 6,1 0-8,-1-2 5,-2 7-2,3 5 1,-3-7 2,2 1 0,2-4 0,-2 1-9,2-1 8,0 0-1,-1 0 6,2-4-2,0 1-2,0-1 2,0-3-1,0-1-2,0 1 1,0-5-1,-2 1 1,1-2 2,1 0-1,0-1 2,0 0-6,0-4 21,0 7 13,0-7 20,0 2 9,0-2 19,0 0-21,0 0-5,9-9 0,-4 1-6,0-1-10,6-5-1,-1-1-5,1-7-5,2 1-4,-1-1 3,1-2-9,0-1-2,-1 1-10,1 0 10,0 2-2,-3 8-12,-1 1 1,-3 6 4,-2 0 5,2-2-3,-3 6 4,-1-2 0,1 1-33,-1 0-13,1 1-21,-3 3-14,0 0 5,0 0 5,0 0 5,-6 11-4,0-4-11,-1 3 7,-1 3-5,-3-3-9,-1 3 3,0 8 4,0-9 4,1-2 7,0 3 10,2-3-3,-2 2 9,3-5-1,2 0 4,0-2-3,4 0 7,-2-2 4,3 1-6,0 1 10,0-2 8,1-3-2,2 11 4,3-8-1,0 4 7,4 1-4,-2 0 4,5 3 5,0-1-15,0 3 15,8 0 0,-7-1 0,6 2 2,1-1 4,1 1-4,-1-1 3,3-1 2,-2-4-2,1 4 3,-1-1-1,2-8 0,-8 1 6,2 0-7,-4 1 1,1-2 2,-1-2-4,-3 1 5,-3-2 1,-2 1 1,0-1 1,-2 0 10,3 0 5,-6 0 0,0 0 2,6 0-4,-6 0 9,4-1 6,-4 1-7,3-4 5,-3 4 5,0 0-9,0 0 5,0 0-1,4-2-1,-4 2 4,0 0-5,0 0-2,0 0-6,0 0 3,0 0 12,4-1-17,-4 1-3,0 0 2,0 0-4,0 0 3,0 0-8,0 0-3,0 0-6,0 0 11,0 0-7,0 0 4,0 0-1,0 0-11,0 0 9,0 0 6,0 0-7,0 0-2,0 0-1,0 0 3,0 0-1,0 0-6,0 0 6,0 0-1,0 0-5,0 0 0,0 0 16,0 0-18,0 0 6,0 0-4,0 0 2,0 0 9,0 0-10,0 0-1,0 0 2,0 0 0,0 0-1,0 0 2,0 0-1,0 0 8,0 0-11,0 0 0,0 0 3,0 0 2,0 0 3,0 0-7,0 0-3,0 0 4,0 0-3,0 0-2,0 0 5,0 0 0,0 0-5,0 0 5,0 0 6,0 0-6,0 0 0,0 0-1,0 0 2,0 0-9,0 0 7,0 0-1,0 0-6,0 0 4,0 0 6,0 0 0,0 0-1,0 0-14,0 0 17,0 0 0,0 0-6,0 0 3,0 0 4,0 0-7,0 0 2,0 0 3,0 0-3,0 0 10,0 0-7,0 0-3,0 0 2,0 0-3,0 0 0,0 0 0,0 0 6,0 0 2,0 0-8,0 0 2,0 0 0,0 0-5,0 0-15,0 0-5,0 0-12,0 0-20,0 0-11,0 0-18,0 0-32,0 0-34,0 0-51,0 0-57,0 0-193,0 0-489,0 0 216</inkml:trace>
  <inkml:trace contextRef="#ctx0" brushRef="#br0" timeOffset="26666.5076">17061 10383 55,'-1'-11'271,"-1"-1"-2,2 0-20,-4-6-11,1 2-20,3 4-27,-7 3-14,3-5-21,-2 5-13,-1 4-18,-3-2-13,-1 5-9,-2-1-17,-2 6-6,-1 3-6,-5 2-3,0 3-12,0 2-2,8-2 1,-5 7-12,7-7 2,3 2-6,0-3-8,-2 0-3,6 1-1,1 0-6,0-5 3,2 0 0,2-2-3,2 3 1,-3-5 1,7 1-8,-4-2 3,1 1-1,7-2 2,-5-2-5,4 2-3,0-4 5,4 1-6,-1-5 3,0 3 0,-1-4-5,1-1 4,1 0 6,-1 2 2,-1-1 1,2 1-2,-4-1 18,0 4-11,-3-2 5,-3 5 6,2-2-9,-2 3-2,-1-1-6,-3 2 4,7 0-9,-7 0 7,4 10 6,-1 0 6,-3 5 6,3 3 18,-6 0 0,0 9 6,-1-1 0,4 3 11,-3 4-8,-4-4 2,0 3 7,0 1-4,-3 11 29,3-10 0,0-5-6,-1 5-4,-1 0-11,5 0-3,-4-3-10,1-4-8,-1-3-6,0 2-5,5-7 0,-2-3-18,0-2 8,4-2-1,-2 0-7,2-4 0,-1-1-12,2-3 20,-2 0 19,2 2 7,-2-4 9,2-2 3,0 0-15,7-8-2,0 2-8,3-10-12,6-5 3,2-4-14,2 3 0,6-15 0,4 2-7,-10 9-3,0 1 6,-2 2-12,1 2 5,-1 0 0,-6 4-9,6 0-3,-5-1 4,-2 6 2,-1-2-6,2 3-2,-4 1-2,0-1 4,-1 2-9,-1 1 10,0 2-1,-1-2-5,-2 3 5,2 0 9,0 1-4,-4 0 0,2 2-2,-1-2 3,0 2-2,-2 2-1,2-4 2,-2 4 2,4-2-4,-4 2-4,1-5-2,-1 5 0,0 0 0,3-1-2,-3 1-3,0 0 6,0 0-6,0 0-5,0 0-12,0 0-18,0 0-13,0 0-26,0 0-26,0-4-18,0 4-29,0 0-33,0 0-40,3-3-43,-3 3-61,4-8-77,-1 2-382,4-1-848,4-5 375</inkml:trace>
  <inkml:trace contextRef="#ctx0" brushRef="#br0" timeOffset="27750.0491">15958 8226 62,'2'-8'256,"-2"-3"4,0 3 3,0 3-11,0 0-8,1 1-23,-1 0-18,0 4-20,1-7-15,-1 7-29,0 0-15,0 0-8,0 0-6,-4 20-3,1 4 6,-1 8-9,-3 16-4,0 5 14,-6 27-16,2-25-6,-3 27 4,1-27-8,2 0-6,-2-1 1,6-1 0,-4-5-6,5-2-12,-2-11 1,2-2 2,0 1 0,1-5-17,1 2-3,-2-3-3,1-3-6,2-5 12,-3 3-25,2 2-16,1-12-16,2 0-8,-2-5-43,1-1-8,1-1-15,1-4-6,0 5-14,0-5-10,0-2-16,0 0-13,0 0-14,0 0-9,-4-14-13,4 0-8,0 2 14,0-8 15,0 4 10,1-12 6,2 1 28,0-2 46,0-1 33,1 2 28,0-9 18,2 4 19,-1-1 17,5-12 22,-3 14 13,0-1 8,0 5 9,3 0 4,1 1 5,2 1 1,1 4 4,3-2-6,0 3 8,1 2 1,1 1 2,0 2-4,6 3-11,-5 3 14,3-1-8,-2 2 11,-4 5-18,3 1-7,-5 3-12,-2 0-6,0 5-12,-4 0-6,0 2-1,-3 4 3,-1-2-13,-3 6-4,-2 0-6,-2 2-5,-3 1 5,-2 0 0,-2 5-11,-4-3 3,-1-1-6,-3-2-7,2 0-17,-5 1-1,3-4-11,3-6-4,-6 1 0,6-1-9,0-2-8,0-3-2,4 1-12,-1-1-8,1-3-4,0 0-13,3 0 2,0 0-25,0 0-11,3-3-27,0 2-24,1-3-27,0 1-27,0 2-27,3 1-20,3-10-53,0 5-199,-3 0-546,1 3 242</inkml:trace>
  <inkml:trace contextRef="#ctx0" brushRef="#br0" timeOffset="29298.6128">12047 12215 25,'6'-6'238,"-1"2"4,1 0-4,-5 1-2,3-1-14,-1 3-10,0 0-14,-3 1-10,4-3-7,-4 3-5,3-2-21,-3 2-7,0 0-14,1-3-17,-1 3-10,0 0-16,0 0-7,0 0-20,-12-5-14,2 5-6,-4 0-14,-3 3-3,-6 1-2,-2-1-13,-3 1-3,-3 0-2,-7-3-2,-2 5-7,-1-4 5,2 2 8,9 0-5,1-2-5,-1 1-4,2-3 4,1 3 2,2-2-6,2 1 6,-1-4-2,10 1 4,5 1 8,-1 0 4,3-1 7,1 2 18,1-2-13,5 1 4,-6-3-5,4-1-4,2 4 0,3-9-3,2-2-3,5-1-1,-1-2 1,5-6-5,-3 6 0,5-3-1,-3 7-8,-4-3 3,0 7 3,-2 0-4,-2-2 1,1 6-1,-2-2-9,-1 0 0,-1 1 0,3 1-6,-5 2-1,0 0 6,0 0-4,0 0-4,-12 14 9,3-2 1,-4 0-3,-2 8 5,-2-1-9,-3-1 8,2-2-1,-1 0 5,0 1-3,6-5 5,2-1-6,-4-2 0,3 0-5,5-3 4,2 2-1,0-6 5,0 2-4,2-3 9,0 1-8,3-2-2,-3 4-4,3-4 4,0 5 4,3-1-6,3 3 1,1-1 0,0 2 4,5 1-2,-2 3-1,4 7 0,3-1 1,-3 0 1,-1 0 0,0-2 6,2 4-4,0 0 8,0 0-7,0-2-6,-1 1-24,0 0-8,-2-4-38,5-3-38,-2-2-51,5 2-42,2-4-63,-2-1-181,6 1-487,-3 1 215</inkml:trace>
  <inkml:trace contextRef="#ctx0" brushRef="#br0" timeOffset="29858.8048">12997 12471 100,'-4'1'284,"4"-1"-7,-4-4-15,1 2-23,3 2-27,0 0-18,0 0-25,0 0-2,21 1-10,-5-2-8,6 2-11,6 0 2,10 2-25,3-3-6,-1 4-6,-2-3 0,1 3-6,2-2-19,-1 3-8,-1-3-7,-8-2-3,-1 5-1,-4-6-10,3 1-3,-1-1-3,-6-2-2,-1 3-1,-4 0-2,-3-2 9,-5 2 9,1-2-5,-2 1 3,-2-2-7,-1 2 12,0 0 20,0-2-36,-2-2-4,1 1-5,-4-1-18,0-2-26,0 0-14,0 0-18,-4-1-8,1 0-10,-1-3-7,-2-1 5,-1-2 3,-2 2-3,1-4 11,0 2 3,-2 2 8,0 0 2,3 5 9,-3-4-1,5 4 17,0 3 7,3-1 2,-1 1-1,1 1-2,2 3-1,0 0 11,0 0 0,0 0 8,7 15 3,-1-6 2,0-1 5,4 4 3,-2 2-1,-1-2-2,3 3 7,-2 1-2,-2-1-2,0 2 0,-1-2 5,-2-1 0,0 5-2,-3-6 5,0-1 2,-4 5 5,-1-3-8,1 3-5,-4-2-6,-1 0 2,-1 0 3,-5 3-6,2-6-18,-4 5-28,1-5-31,-3 3-36,-2 2-45,-3-6-56,2 1-60,-1-1-58,-7 0-172,0 2-523,-7-4 232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5T10:02:25.5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1857 5646 33,'-4'-10'211,"3"3"-7,-1-1-5,-2 0-12,1 3-11,3 0-15,-1 0-9,-1 2-19,2 3-15,-1-4-16,1 4-8,0 0-12,0 0-11,0 0-3,0 0-14,0 12 0,0-6-6,3 3-5,-2 2 0,3 1-5,-4-1-1,3 3 4,0 1-3,-1-4-1,2 6 12,-3 0-14,2-2 3,1 1 3,-1-1 1,-3-3-2,4 6-1,-5-9-6,2 3 0,2-3-4,0-1 4,-2 2-6,2-1-3,-1-3-3,0-2 3,-2 1-2,0-3-1,0 4 4,2-4 0,-2-2 12,2 4 4,-2-4 1,3 3 3,-3-3 22,0 0-19,0 0 1,5-7 4,0 2 1,0-3-9,3-4 2,-1 2 2,0-7-13,3-6-8,1-4-4,0-1-1,1-5 3,5-11-9,-2-4 0,2-1-1,2-3-2,1 0-2,0 2-3,3 7 7,-4 0-10,3 3 0,0 2-2,-8 11-5,0 1 1,1 1-1,-2 1 10,0 5-6,1-2 8,-7 5-6,2 4 4,-4-2-6,1 6-3,-2-3 5,3 2-1,-5-4 0,3 7-1,-1-3-3,-2 4 1,1-3 1,-2 2-4,0 1-3,1 0 16,-1 3-17,-1 2 3,2-6 1,-1 4 1,-1 2-2,0-4 2,0 4-4,0 0 1,0 0-3,1-5-1,-1 5-4,0 0-5,0 0 2,0 0-4,0 0 3,0 0-7,0 0 1,0 0-2,0 0 2,0 0-1,0 0-1,0 0 5,0 0-1,0 0 3,0 0-1,0 0 4,0 0 0,0 0 3,0 0 0,0 0-2,0 0 1,0 0 0,0 0 4,2-3 0,-2 3 2,0 0-1,0 0 5,0 0-4,0 0 1,0 0 0,0 0-1,0 0 3,0 0-2,0 0-3,0 0 1,0 0 5,0 0-2,0 0 3,0 0-3,0 0-4,0 0 5,0 0-2,0 0 5,0 0 1,0 0 3,0 0-6,0 0 2,0 0-1,0 0 2,0 0 1,0 0-2,0 0 1,0 0 0,0 0 0,0 0-1,0 0 1,0 0 0,0 0 0,0 0 0,0 0-2,0 0-11,0 0-10,0 0-15,0 0-19,0 0-20,0 0-26,0 0-28,0 0-32,0 0-35,0 0-36,-7 8-164,7-8-430,-3 6 191</inkml:trace>
  <inkml:trace contextRef="#ctx0" brushRef="#br0" timeOffset="2822.2187">5032 5827 47,'0'0'103,"0"0"-17,0 0 0,0 0-3,0 0 2,0 0-17,0 0 11,0 0-4,-3 1 9,3-1-8,0 0-2,0 0 7,0 0 0,0 0 2,0 0-2,0 0-8,0 0 1,0 0 10,0 0-5,0 0-1,0 0-4,12 0-1,-12 0-3,6 0-7,0 3-2,-1-3 6,0 0-3,1-3-3,5 3 0,-2 0 17,3-3-4,2 3-2,0-1-5,8-2-2,0 1 5,-2-1-2,1 1 1,1 1-1,2-2-8,0 1 2,-1 0-13,-2-1-3,0 2-1,3 0-5,-4-3-1,-2 3-5,-2-1-2,-2 1-3,1 0-2,-1-2-4,-4 0-2,1 3 1,-3-1-3,1-2-3,-3 3-4,-2-1 1,2 1 1,-2-2 0,0 2 5,-4 0 3,6-2-2,-6 2-4,4-1 3,-4 1-5,0 0-8,0 0 3,6 1-4,-6-1-6,0 0-14,0 0-9,0 0-29,0 0-18,0 0-16,0 0-25,0 0-16,0 0-15,0 0-6,-14 4-36,8-3-4,-1 1-23,1 0-166,-2 3-408,-2-3 180</inkml:trace>
  <inkml:trace contextRef="#ctx0" brushRef="#br0" timeOffset="3218.0335">5045 5966 236,'-3'3'245,"3"-3"-11,-4 2-5,1-2-11,3 0-6,0 0-25,-3 4-6,3-4-12,0 0-7,0 0 1,0 0 8,17-4 1,-8 4-5,6-1 1,-1 0-22,10-4-3,-3 1-16,3 0-15,3-1-9,1 1 16,0 0-22,2 0-5,8-1-4,-10 0-8,-1 2-10,1-3-4,-4 1-3,1 2-10,-1-1-11,-4 0 5,1-1-14,-8 2 5,4 0-11,-8 2 7,2 0-4,-3-2-6,0 3-5,-1-2 1,-1 2-4,-3 0-1,-3 0-5,7 0-9,-7 0 13,5 0 1,-5 0-2,0 0-3,0 0-5,3-2 0,-3 2-14,0 0-2,0 0-9,0 0-16,0 0-16,0 0-9,0 0-18,0 0-16,0 0-5,0 0-9,0 0-9,-15 4-13,10-4-10,-3 3-19,1-3-22,0 1-7,-3 2-20,2-2-9,-1 0-14,-2 1-13,-3-1-138,0 2-414,0-3 183</inkml:trace>
  <inkml:trace contextRef="#ctx0" brushRef="#br0" timeOffset="3860.0724">5093 5927 192,'0'0'225,"-4"2"-9,4-2-14,0 0-13,0 0-11,0 0-10,0 0-10,0 0-1,0 0 2,0 0 2,25-4-1,-11 0-5,7 0-1,0 2-14,2-3-9,2 2-7,-2-4-8,1 3-13,1-1-9,-3 2-13,1-2 1,-5 3-10,2-5-12,-3 4-1,-3 2-1,0-2-14,-4 2-3,1-1-3,-2-3-5,-1 5-2,-1 0-3,-3-2 6,2 2 1,-2-3 3,-4 3 7,7 0-8,-7 0-1,6-1-2,-6 1 3,4 0-10,-4 0-1,0 0 9,0 0-9,4-1-8,-4 1-2,0 0-4,0 0 0,0 0-1,0 0 9,6 2-12,-6-2-5,0 0 2,0 0-3,0 0 2,0 0 1,0 0-8,0 0 5,0 0 8,0 0-1,0 0-5,0 0 2,0 0 1,0 0-5,0 0 6,0 0-7,0 0-1,0 0 3,0 0-3,0 0-9,0 0 12,0 0-4,0 0 7,0 0-4,0 0-4,0 0 8,0 0-2,0 0-2,0 0 2,0 0 4,0 0-8,0 0 2,0 0 2,0 0-5,0 0 9,0 0-4,0 0-5,0 0 7,0 0-4,0 0 7,0 0 5,0 0-10,0 0-14,0 0 11,0 0 4,0 0-6,0 0 0,0 0 5,0 0-3,0 0-11,0 0 7,0 0 3,0 0 1,0 0-2,0 0 0,0 0 4,0 0-3,0 0 9,0 0-6,0 0-7,0 0-9,0 0 18,0 0-5,0 0-4,0 0 9,0 0 0,0 0-4,0 0-3,0 0-2,0 0 0,0 0-5,0 0-1,-3 5 5,3-5 2,0 0-10,0 0-18,0 0-13,0 0-19,0 0-31,0 0-21,0 0-44,0 0-55,6-7-73,-6 2-279,4-1-614,0 0 272</inkml:trace>
  <inkml:trace contextRef="#ctx0" brushRef="#br0" timeOffset="6970.1465">10600 5792 150,'-5'1'170,"2"0"8,3-1 0,-7 2-7,7-2 3,-2 0-6,2 0-1,-3 3 6,3-3-9,0 0-3,0 0-8,0 0-5,0 3-3,0-3-8,0 0 13,0 0 14,15 1-2,-1 0-3,0-2 6,6 0-22,6-2-9,-2 0-6,4 0-10,3 1-19,6-5-7,-10 2-4,2 1 5,-1 1-19,-3-2-12,1 3-8,-3-1 0,-1-1-6,-6 3 3,-1-2-29,-1 2 11,-4-2-1,0 3-13,-3-2 15,-2 1-20,1 1 11,-2-1-11,-4 1 2,7-3-3,-2 3-11,-5 0-8,3-1 3,-3 1-8,0 0-12,6 0-14,-6 0 1,0 0-26,0 0-17,0 0-24,0 0-23,0 0-20,0 0-14,0 0-20,-15 3-12,8-5-28,-3 2-26,2 2-15,-2-1-207,-4 1-507,1 0 224</inkml:trace>
  <inkml:trace contextRef="#ctx0" brushRef="#br0" timeOffset="7409.4223">10631 5891 146,'-3'0'248,"0"1"-3,1 2-12,2-3-7,-3 4-15,3-4-11,0 0-6,0 0-9,0 4 6,0-4 9,5 4 10,2-2-8,3-1 10,2 3-23,3-4-8,2 1-10,4-2-17,2 2 5,-1 1-20,2-2-13,-8 0-11,8-2-11,-2 0-12,2 2-5,-1 0-16,-1-1-2,2-2-2,-4 2-8,-3 1-6,-2-3 0,-1 2-11,-2 0-1,0-2-6,-2 3 12,-1-1-9,-3-1 1,3 1 19,-5 0-7,0-1-2,1 0 2,-2 2-1,-3 0 1,5-3 6,-5 3-13,4 0 1,-4 0 1,0 0-7,0 0-1,7 0-4,-7 0-2,0 0-10,0 0 12,0 0-8,0 0-1,0 0-2,0 0 2,5-2-8,-5 2-5,0 0 0,0 0-1,0 0-9,0 0 6,0 0 3,0 0-7,0 0-2,0 0-2,0 0-8,0 0-16,0 0-25,0 0-4,0 0-16,0 0-20,0 0-19,0 0-26,0 0-25,0 0-19,0 0-22,0 0-24,-16-3-24,12 1-26,0-1-26,-3-1-33,-2 1-245,-1-1-625,-2 1 277</inkml:trace>
  <inkml:trace contextRef="#ctx0" brushRef="#br0" timeOffset="9601.6451">4790 4920 46,'-3'-4'152,"3"-1"2,0 1-5,-1-2-8,1 0-4,1-3-4,-1 1-13,3-3-4,0-1-7,2 2 1,1-6-3,1 1-8,3 1-4,0-2-1,4-2-8,1-2-9,5 5-2,1-5-5,-1 6-2,3-2-7,3 1 1,-2 4-9,2-2-4,4 6-4,9-3-9,-11 4 6,-2 3-11,4 3-2,-2 0-8,3 3-1,6 6 0,-9-3-2,-1 2 0,2 2-3,11 2-2,-5 4 1,3 0-5,-10-7 5,-1 3-1,14 2-3,-3-2-2,0 2 1,1-1 1,1-1-12,-1-2 9,1-3-1,2 3-1,2-5 0,-2 0 0,-1 1 1,2-3-4,1 0 1,-2 1 12,0-3-6,1 1 4,2-1 1,-2 2 0,1-3 0,-2 5 0,2-5 3,-2 0 6,-1-1-12,-1-3 3,2 3 0,-3-2 0,1 1-1,-2 0 0,-8-2 1,10 0 1,1-3-7,-13 2 6,10 0 5,-10 1-7,10-2 0,-8-1-1,-2 1 4,-1-2-3,-2 0 8,-2 1-9,-3 2 4,2-2 1,-7 1 0,0 0 8,-3 2 5,1-2 6,1 2-3,-5 0 9,0 0 0,-2 1 7,0 0 1,-1 0 10,1 2-11,-4-1 8,0-3-5,0 5 1,-3 0-8,7 0-3,-7 0 3,4-2-18,-4 2 1,0 0-3,0 0-6,0 0-1,0 0-5,5 2-1,-5-2-6,5 3-1,-4 1 6,2-1-8,0 2 1,0 0 6,2 3 0,-2-1-11,3 1 3,-1 1 1,2-2 3,3 5 1,-3-3 4,6-1-4,0 3-4,1-1 8,-2 0-10,5 0 5,0-1-2,7 0-6,-3-1 6,0 0-3,2-3 0,1 2-6,0-1 17,3-5-16,-1 2 3,-2 3 2,4-3 0,-2-1-1,1 0 10,-1 1-8,1-1-1,1-2 7,2 3-12,-3-3 7,4 0-3,-3 0-3,1 0-2,0-2 3,0 4 3,0-4-2,0-1 0,-1 2 3,13-1-1,-13-2 5,11 0-13,-10-1 1,11 1 0,-10-2-1,8-1-3,2 3 0,-2-5-3,2 4 5,-12 2 0,3-3 4,8-1-12,-10 3 9,1-1 4,-1 1-1,-2-1-4,13 0 1,-12-2 10,0 0-6,-1 2 0,1 1-1,3-2 8,7-2-5,1 3-2,-11-1 1,13 1 0,-1-1-7,-2-1 12,1 7-5,1-5 7,-9 0-11,-3 4 0,1-1 6,1-1-5,-3 2 2,1 0-2,-4 1 5,3-2-1,-2 1 1,-3 2 7,2-2-6,2 4 1,-2-5-1,2 1 0,0 1-6,2 1 7,0-1 7,3 3-9,6-2-4,3-3 7,-11 4-4,0-2 2,8 2-4,4-1 4,-13-1 6,2 2-5,-1-2-4,11 2 3,-12-2 5,11-1 1,-12 1 16,3-1-3,-2 1 18,11-2-3,-8 2 3,-3-1 3,1 1 12,10-4 3,-9 4 0,8-2 21,-9 4-12,11 0 7,-11-2-2,1 2 0,-3-1-6,-1 1-2,1 0-1,1 2-1,-4-1-7,-2 0 0,3 2-5,-6 0 1,1 0-8,-3 0-1,-3 0 0,0 2 0,-2-2-10,-3 4-2,0-2-6,0 3-2,-1-2-4,-3 1-4,4 3 3,-3 0-3,-3-2 0,0 0-1,-1 2 0,1 0-4,-2-2-3,-1 2 2,0-3-4,-1 2 4,-1-1-3,-1 1 4,-1-1-6,2-2-1,-4 2-19,-1-2-31,-2-1-8,1 2-43,-1-1-37,-3-5-38,-1 6-29,-1-4-37,-2-2-34,4 2-40,-4-3-52,-5 0-213,3 0-631,2-4 279</inkml:trace>
  <inkml:trace contextRef="#ctx0" brushRef="#br0" timeOffset="10056.5677">6739 3229 175,'2'-19'333,"2"0"-12,-3 1-8,-1 7-20,0 4-26,2-1-29,-1 3-22,-1 5-35,0 0-15,3 13-19,0 5-8,-2 8-19,2 7-9,0 1-11,-3-1-10,3 2-9,-2-2-7,0-1 4,2-1-16,0-2-5,-3-11-10,2 0-27,0 0-50,-2-7-45,0-1-57,0-2-51,0-4-53,0 0-260,0-4-537,0 0 238</inkml:trace>
  <inkml:trace contextRef="#ctx0" brushRef="#br0" timeOffset="10299.6253">6790 2827 90,'0'-4'315,"-5"-2"-23,3 2-28,-1 1-33,3 1-23,0 2-25,-3-3-30,3 3-54,0 0-35,0 0-37,0 0-28,-7 5-41,7 0-53,-1 1-55,2 0-123,-1-6-296,2 10 131</inkml:trace>
  <inkml:trace contextRef="#ctx0" brushRef="#br0" timeOffset="10700.0217">7097 2810 16,'0'-36'266,"0"3"-7,0 7-1,0 0-18,4 10-12,-4 2-15,0 3-20,2 2-22,-4 4-15,2 0-25,2 0-13,-4 1-16,2 4-7,0 0-10,7 24-6,-5 1-10,1 2-10,-2 19 2,0 3-5,-2 7 12,0 0-8,-2 28-5,-3-27 1,3 0 0,-5 1 5,2 0 16,-1-4-12,4-2-3,-7-1-3,2-3 0,1-14-9,1 2 2,1-1-5,-1-3-3,0 2 0,1-3-12,1-3 4,-2 4-24,-1-3 18,3 0-13,0-11 3,1 7-23,1-10-31,1-3-32,-2-4-22,3 0-27,-3-4-24,3 2-18,0-6-46,0 0-43,0 0-232,0 0-517,16-27 228</inkml:trace>
  <inkml:trace contextRef="#ctx0" brushRef="#br0" timeOffset="11196.473">7334 2951 2017,'7'-31'38,"-3"-1"18,0 6 3,-1-1 33,1 9 39,-3-1 4,1 3 3,-2 3 2,0 1-18,0 3 2,-2-1-9,5 7-2,-3-4-17,0 3-19,0 1-15,0 3-8,0 0-5,0 0-9,-1 19-12,1-1 25,-2 13-16,1 5-9,0 17 4,-2 6 0,3-2 5,-4 2 0,1 25 3,-3-33-10,4 5 9,2-2-6,-5-7-4,5-12 7,-5 2-5,2-3 1,3-2-10,-3 1-6,2-7 0,-2 3 11,3-11-15,-2 2 2,2-8-27,-1 0-4,2-2-19,-1-1-4,-1-2 15,1-3-6,0 0 22,0-4-12,0 0 9,0 0-2,0 0 13,0 0-7,3-21-4,1 2 3,0-6 3,-1-2-2,3-7 5,-5-13-7,5 12 14,4-18 3,-1 8-2,1-1 9,2 12 3,-3-1 13,4-8-1,-2 13 0,1 1 2,-1 6-8,2-2-4,-1 4 7,-3 8 6,-3 4-6,5 4-10,0-5-3,-3 6 0,2 2-15,-1 1 10,-2 3 5,3 3-20,-3 2 8,-2 1-8,1 3 2,-2 0-13,-4 7-24,3-1-6,-6 4-23,-3-3-10,-3 6-6,-4-5-2,2 1-3,-3-1-3,2-7-2,0 1 7,0-2 3,4-3 10,-2-3 0,3 0-5,1-1-4,1-4-17,1 3-12,4-3-25,0 0-40,-6-10-52,6 3-167,4-1-432,2-3 193</inkml:trace>
  <inkml:trace contextRef="#ctx0" brushRef="#br0" timeOffset="11485.0284">8261 2762 1818,'2'-19'53,"-6"1"-21,0 3 73,-3-1 46,-1 2 19,-2-3-13,1 8-11,-2-4-25,2 6-10,2 3-19,-3-1-13,2 7-11,1-2-3,-1 7-5,-2 5-8,3 5-2,-3 9-1,3 6-2,1 4-4,3 20 2,2 2-3,-2 1-2,6 3 3,1 21-5,-4-28 2,3-1-7,-6 0-7,3 0 6,-1-3-1,1-16 3,1 12-8,-2-13-2,-2 0 1,3-1-5,-6-4-1,2 0 2,-2-4-14,5-7-60,-3-1-39,1-2-42,0-4-32,0-1-36,-1-6-61,1 0-255,-2-3-561,5-1 249</inkml:trace>
  <inkml:trace contextRef="#ctx0" brushRef="#br0" timeOffset="11802.5417">8003 3319 79,'-2'-27'219,"4"-2"5,1 4 11,-1 0 1,1 9-2,3-1-10,4-4-9,0 4-15,4 0-13,3 0-14,2 1-14,3 8-8,3 0-24,2 4-3,-1 3-9,-5 4-16,3 4-4,-1 0-4,-5 5-29,-5-3 4,-1 4-8,0 0-4,-5 1-15,-2-1 0,0-2-6,-2 0-4,-2-1-4,0-1-5,-1-1 0,-1-2 2,1-2-4,0 1 7,0-5-1,-1 5-1,1-5-1,0 0 4,0 0 2,0 0 1,-3-15-9,4 7 1,1-3 1,-1-6 3,1 0-4,4-7-8,-1-1 8,-1 5-5,3 2-1,-1 3 12,-1-2-15,2 1 0,0 2 2,2 1-1,-2 1-8,1 3 4,-1 1-28,1 4 2,0-4-31,-1 7-27,1 0-41,2 3-39,-1 1-44,2-2-47,-3 5-52,1-1-193,2 1-531,1 1 235</inkml:trace>
  <inkml:trace contextRef="#ctx0" brushRef="#br0" timeOffset="12559.5906">8668 2988 59,'0'-4'290,"-2"-3"0,-3 5-2,2-3-30,-4 0-10,4 4-20,-4 0-27,-1 2-16,8-1-18,-16 8-6,5 2-22,1 4-11,0 0-14,0 3-8,0 4-9,0 0-6,5-3-14,2 0-2,0-1-10,3 0-2,1-4-2,5 4-7,-2-3-5,5 0-4,-1-3 0,-1-2-11,1-4 2,5 3 1,-4-4-3,2-1-4,-2-2-9,0-1-2,-2-1 6,-2-2-2,2-1 2,-2-1-6,1-1 2,-2-2 4,0-3-15,-2 2 1,1-9-2,-3 7 1,0-7-6,-2 1 4,1-2-1,-2-8 4,0 9-9,2-1-5,-3 3 8,2-2-1,2 2 3,0-1 4,0 5 1,0-4 4,4 5-1,3-5-10,-1 8 3,5-6-5,2 5 3,-1 2-5,-3 3-2,5 0 6,0 4-8,-1 5-1,3 2-1,-1 3 3,-5-1 8,0 4-8,0 9 8,-2-1 0,-1 1 6,-3-4-5,-2 0 12,1 1 2,-1-1-2,-2-2 3,0-3-3,2-6-5,-4 4 12,2-6-13,0 2-2,-2-3 2,2-4 29,2 9 10,-2-9 25,0 0 13,0 2 18,0-2-7,0 0-3,0 0-7,0 0-9,0 0-8,0-24-7,2 10-9,1-3-4,-1 1-7,5-1-9,2-9 4,-1 0-6,3 5-4,-5 5-6,6-1 0,-3 3-6,1-1-2,0 6 2,3 0-8,-7 5 0,5 0-12,-1 4 4,2 1-3,-5 2 4,2-2-5,-1 5 9,-2 2-8,2 7-2,-1-5 1,0 7 0,-2-1-14,-3 1 13,1-2 3,-3 3 3,2-1-8,-1-1-2,-1-4 7,-1-3-3,1 1 5,0-4-2,0 1-2,0-3 6,0 1 0,-2-1 6,2-4 2,-1 5 5,1-5 14,0 0-8,0 0 7,0 0-3,0 0-5,0 0 2,-2-28-6,2 18 0,3-7-5,1 0 3,2-2-9,2 3 2,0 0-3,4 2-2,1-5 0,-2 7-4,2 4-2,-1-1 0,-2 6 0,2-5-5,-3 4 3,1 4 1,0 2 5,-1 1-11,-1 1 2,-1 2-3,0 0 0,-3 5-2,2-4 1,-2 12 4,-2-7-12,-1 2-7,-1 3-13,-1-4-28,1-1-39,-1 1-57,0-2-56,0 0-58,-2-1-58,2 1-78,-1-7-302,2 1-770,0-5 341</inkml:trace>
  <inkml:trace contextRef="#ctx0" brushRef="#br0" timeOffset="13017.9143">9701 2598 291,'0'-18'320,"-1"1"3,1 7 1,0 1-13,0-1-8,0 6-33,0-1-50,0 5-14,-4 0-20,4 0-31,-9 21-3,5 3-12,-6 7-19,2-1-11,-2 16-4,-1-13-18,4-1-7,0 2-8,4 3-4,-2-11-9,4 4-2,2-1-4,1-3 5,1-9-31,0 0 12,1 0 1,1-8 10,0 1-2,3-1-11,1 0 1,0-5-4,1-1-6,2-2-16,0-1-9,2-2-39,-1-3-38,1-2-41,0-2-34,0-3-47,-2 2-38,-1-2-61,-1-2-266,-6 3-606,0 0 269</inkml:trace>
  <inkml:trace contextRef="#ctx0" brushRef="#br0" timeOffset="13203.5355">9511 2804 52,'0'0'219,"0"0"-17,0 0-12,0 0-9,12-11-16,3 5-9,8-5-14,2 2-12,2 1-13,-1 1-13,1 2-11,1-1-6,-4 0-25,0 4-34,-8 0-42,-1-1-48,-3 0-48,-1 5-37,-1-2-120,-3 0-287,1 3 127</inkml:trace>
  <inkml:trace contextRef="#ctx0" brushRef="#br0" timeOffset="13851.4103">10052 2743 149,'3'-8'301,"0"-3"-11,0 1-16,-2-1-19,2 0-2,-2-4-21,-1 3-17,-1 0-18,1 2-22,-6-6-22,3 8-4,-1-1-18,0 4-11,-1 2-17,-3 3-17,-2 0-3,-2 6-21,-1 6-17,-7 6 12,2 4-8,0 0-7,1 5-4,3-1-4,2 1-2,3-2 4,-1 1-10,7-8-5,3 0 5,0-4-3,3 0 1,1-3-9,3 3 11,1-8-8,0 0-2,3 1-2,-1-4-3,2-3 5,-3-2-9,1 1 4,4-6 3,-2 0-8,-4-1 2,1-3-4,1-1 4,0-2-6,-4-1 1,1-2-2,-1-8 6,2 0-8,-6 5 5,1-3-3,0 5 11,-1 0 11,-2 2 11,-2 6 6,4-1 14,-2 7-12,0-3-9,-2 2-4,2 3-10,0 2-2,0 0-5,-6 14 2,2-5 1,0 7 10,0 2-30,1 0 15,0 2 1,2-3-3,1 1 9,1 2-17,4-6 3,0 1-5,-1-4-27,3 4 17,6-6-16,0 1-11,-2-6-13,5 0-2,-4-2-6,4-1 3,-1-6-4,1 2 7,-2-1 2,-2-1 4,7-7 2,-7 4 6,1-6 6,4-3 2,-10-5 5,7 1-1,-3-7 12,-2 2 3,-2-1 4,1-2 4,-3 0 24,-1-4 0,-1-1 9,-3 2 3,1-2 2,-2 5 11,-1 0 15,2 10 6,0 2 13,-1 4 15,-1 2 5,2 3-2,-2 1-17,2 5-3,-2-6-16,2 4-11,0 4 1,0 0-16,2 14-2,-2 2-2,2 10 5,-4 5-2,2 18-4,-3 1-15,1 0 10,0 2-12,-1 1 5,-2-3 5,4 1 6,-4 0-7,-1 0 2,2-3-6,-2 3-7,2-15 1,-1 9-1,2-10-8,-2-3-13,5-3-34,-1-1-43,-1-3-38,1 1-51,-1-9-58,1-7-77,1 5-334,0-6-699,0-4 308</inkml:trace>
  <inkml:trace contextRef="#ctx0" brushRef="#br0" timeOffset="14124.0344">10373 2796 3025,'-10'-26'10,"-1"4"1,2 5 44,3 0 76,0 0 25,0 1 12,2 2-5,4 1-41,0 0-21,3 2-14,5-2-11,5-2-7,5 1 11,2 2-22,3 2-6,2 4-4,0 3-10,1 2 3,-4 5-9,-6 2-8,2 4-16,0 4 7,-5-2 2,-2 3 2,-5-1 2,1 1-2,-4-1-2,-4 3-20,1 0 16,-6-2-10,-3 1 12,-2 0-4,-3 5 0,-4-7-38,1 1-13,1-8-28,2 0-20,3-2-24,-6-1-37,3-1-28,4 0-32,0-6-54,1 0-46,4 2-237,4-4-590,1-5 261</inkml:trace>
  <inkml:trace contextRef="#ctx0" brushRef="#br0" timeOffset="14513.232">10683 2523 233,'0'0'286,"0"0"-12,0 0-29,0 0-13,-7 16-21,7-13-11,0 2-12,0 1 2,3 0-5,1-1 1,3 1 11,0 0-12,2-6 3,6 4-15,6-1-10,0-5-22,1-3 5,-3 0-4,-6 0-5,2 0 5,0-2 0,-4-1 11,0-2 5,0-1 1,-5-4-4,3 3 3,-4-2-3,1 2 1,-5 3 0,1-2-17,0-1-16,-3 4-10,-2-3-10,-2 4-17,-4 2-4,-4 3-18,-1 8-10,-7 1-1,-3 6 4,-3 5-24,-4 10 10,3 3-6,7-6-7,6 3-4,1-3-1,5 4-8,4-5 1,2 2-6,4-7 5,3-1-5,9-1 0,1 3 5,5-4-4,2-4-3,5-6-7,2 3-12,2-9-7,-2 0-15,0-4-7,1-4-22,-1 3-11,-2-5-15,-2 0-7,3-2-12,-6-2-9,0 2-16,-2 0-28,-5 2-36,-1-2-28,-1 2-20,-1-1-27,-1 3-23,-3 1-54,-2 2-61,-2-2-219,2 0-677,-4 0 299</inkml:trace>
  <inkml:trace contextRef="#ctx0" brushRef="#br0" timeOffset="15250.612">11410 2302 219,'0'-7'356,"-3"-5"-20,2 0-24,-5 5-25,1-3-22,0 0-22,-3 2-18,1 2-24,-2 0-47,1 1 7,-1 3-23,1 2 5,1 2-33,-3 2-13,2 3-4,1 2-12,-1 0-13,4 7 0,-1-7-3,0 11-9,3-3-8,-1 0-1,4-5-7,1 8-2,-1-3 1,5-1-5,1 1-7,-2-3 3,0 1 1,3-1-3,0 1-8,-2-5 1,1 5 6,0-6-9,2 4 9,-4-1-10,0-2-8,0-2-2,1 2 2,-2-1 4,-1-3-8,2-1-7,-3 2 14,1-3-2,-3-1 12,0 4 5,0-1-4,-5-2 1,-3 0 3,-2 4-1,-4-3 3,-3 0-9,-4 2 3,-3-3-4,-1-3-4,-1 6-6,0-5-17,2 1-18,-2-3-42,4 2-39,-2-2-48,1-2-45,1 4-51,1-2-68,1 0-242,4-2-607,2 2 268</inkml:trace>
  <inkml:trace contextRef="#ctx0" brushRef="#br0" timeOffset="16247.4303">1121 2298 24,'0'-25'260,"0"8"-4,0 3-15,-2-1-20,-2-2-6,4 8-10,-7-3-14,4 3-14,-1 1-21,1 0-6,-4 3-6,4 4-17,0-5-24,-1 5 0,-1 1-23,-2 1-8,1 0-4,-1 9-14,-10 7 5,3 4-12,0 5-3,1 1 3,-3 2 12,-2 9 9,7-8-16,-2 13-3,4-14-10,1 1 0,1-2 9,3-1-17,4 0 3,0-7-10,2-2-1,-1 8 2,3-9-4,3-2 1,0 0-1,-1-1-8,4-1 3,-2 0 0,-1-5-3,-4 1 3,4-1-18,0-1 12,-3 0 3,2 0-9,-2-2-3,1-1 7,-5 0-4,5 1 7,1-2-3,-2 1 2,-3 1-2,2 0-4,0-2 0,1-1 1,-1 2-5,1 0 0,-1 0 3,-1 1 0,0-1-5,3 1 14,0 1-11,-2-2-5,1 2 13,-1 0-4,3 1-6,-1 0 3,-2-2-5,1 3 6,2-2-4,-2 3 1,-1-3 4,-3 0-3,4 3-3,-4 2 0,3 0-11,-3 3 22,-3 1-19,1 1 19,0-1-4,-5 2 18,1-1-17,-1-1 2,-1 0-9,-2 1 2,0-2 8,-4 4-1,1-5-7,-5 2 13,1 1-15,-1-5 3,-3-3 5,5-3-5,-5-1 5,7-1-3,-3-2 4,3-5-4,-1 2-1,1-5 0,-2-1 1,4-1 5,0-5-11,2-2-11,-3-5 12,5-2 6,5-5-2,-1 10-3,6-9 3,-2-5-4,7 9 2,2-2-11,1 1-8,0 8-18,0-5-18,0 7-32,5-3-38,-5 3-41,4 5-34,-3-4-66,2 4-227,7-2-532,-9 2 236</inkml:trace>
  <inkml:trace contextRef="#ctx0" brushRef="#br0" timeOffset="16473.572">1542 2563 125,'0'-4'407,"0"-2"-11,0 6-9,3-7-24,-3 2-45,0 5-25,0 0-20,0-7-34,1 3-30,-1 4-47,1-3-63,-1 3-65,0 0-73,0 0-82,0 0-93,0 0-74,0 0-153,-5 15-477,0-5 211</inkml:trace>
  <inkml:trace contextRef="#ctx0" brushRef="#br0" timeOffset="16637.2407">1474 3033 28,'-1'4'371,"1"-4"-18,0 0-27,0 6-30,0-6-28,0 0-33,0 0-32,0 0-31,0 0-45,0 0-57,0 0-77,11-13-62,-5 4-94,-2 1-206,3 1-399,-3-2 177</inkml:trace>
  <inkml:trace contextRef="#ctx0" brushRef="#br0" timeOffset="17226.054">2077 2321 3281,'4'-16'-18,"-1"-1"-30,0 2 46,-6 3 21,3 2 9,0 1-3,0 2 1,-6 3-17,2 3 2,4 1-9,-13 9 1,5 6 6,-3 11-7,-2 4 1,-4 15 4,0 3-2,5 2-4,-1 6 6,3-4-1,-1-3-1,1 1 1,3-5 6,4-12-7,3-2-1,0 1 5,0-3-3,7-6 6,-1 1-1,-2-6 1,3-1 7,4 5 9,-1-13-5,3 4 4,-3-6 10,4-5-4,7 3-1,-7-7-6,10-2 7,-6-2-2,2-6-2,4-2-2,-7-4 3,4-2 1,-3-1 10,1-3 1,-3 0-2,0-1-4,3-17 1,-7 12 2,-2-1 7,4-15-4,-7 11-10,3-15-8,-5 15 1,-3 0-2,-1-12-2,-5 13-3,0 0-3,0 1-5,-5 6 2,2 2-7,-7-1 8,0 7-12,-3-1-1,2 6 6,-4 2-20,-2 3 7,0 4-4,-3 5 6,3 5-9,-6 2-3,3 0 6,2 8 7,1-1 0,2 3-7,2 3 4,5 0 3,-1 5 0,5 0-2,-1-2-1,6 6 6,6-4 4,4 3-8,0 2 2,4-3 3,5-1-1,2 3-1,4-7 2,1 1 3,7 8 11,1-1-13,-1-2-2,-8-7 5,-4 2-2,-1 3 0,1-4 6,-2 3-4,2 3 1,-5 1-4,1-2 12,0 2-14,-1 3 6,-5 1 0,2-5-3,-7 2 12,1-1-15,-1-2-3,2 1 10,-5-3-9,-1-6-20,1-2-16,-4-1-26,1 2-17,0-9-53,-1 4-37,1-8-57,2 2-65,-2 1-256,3-8-596,0 0 265</inkml:trace>
  <inkml:trace contextRef="#ctx0" brushRef="#br0" timeOffset="17545.0931">2570 2297 244,'-3'-6'313,"-1"2"-31,1 2-56,0-3-30,1 1-14,2 4-21,0 0-18,0 0-13,8 22-12,2 1-9,1 4-6,2 1 2,2 2 4,6 14-12,3-1 13,-2-1-7,-1 6 2,4-4 4,-4-4-11,0 3-10,0-1 0,-8-10-11,7 9 0,-6-11-11,-1 2 1,6 8-11,-10-13-5,2-1-9,-4-2 0,0-7 0,0-1-24,-7-4-24,4-2-34,-1 0-31,0-5-33,-3 1-23,0-6-48,0 7-57,0-7-65,0 0-155,0 0-487,0 0 215</inkml:trace>
  <inkml:trace contextRef="#ctx0" brushRef="#br0" timeOffset="17792.6154">2949 2334 179,'0'0'195,"-7"-3"-12,7 3-15,-16 11 2,1 5-15,-2 2-4,-3 5-7,-1 4-11,-4 9-7,-1 3-8,1-1-14,0-1-7,-5 3 4,5-5-23,7-11-6,-1 0-7,4-2-5,2 2-5,3-10-5,0 1-8,-1-1-2,4-4-6,2 0 2,0-3-18,1 0-13,0-2-22,2-1-18,1 2-25,1-6-21,0 9-22,0-9-46,0 0-43,0 0-132,14-2-351,-14 2 155</inkml:trace>
  <inkml:trace contextRef="#ctx0" brushRef="#br0" timeOffset="18370.0877">3600 2360 40,'8'-5'296,"-1"5"9,-4-2-15,0 1-14,-2-3-17,-1 4-26,6 0-26,-6 0-23,0-4-20,0 4-24,-8-2-21,8 2-14,-19 0-22,5 2-19,-6-3-17,-4 2-17,-1 1-3,4 0-15,-2 1-4,-2-2 3,1 0-5,0 6 7,3-7-3,-2 3-1,7-6-2,1 3 16,1 0 10,0 3 9,6-6 7,1 3 2,1 3 10,1-7 9,5 4-6,-9 0 1,9 0 13,0 0-17,0 0-10,-8 1 0,8-1-8,-5-1-7,5 1-1,0 0-7,0 0 4,-4 1-17,4-1 6,0 4-10,0 4 4,0-3 1,3 7-6,0 6 11,0 1-9,1 10 7,-3 3 8,2 3 1,1 12-2,-4-13 17,3 14 2,-3-14 6,2 1 1,-4-2 11,5 3-14,-3-3 2,0-3 0,0-1 1,-3-1 3,3 0 2,0-9-3,0 0 0,0-6-3,0 2-4,0-3-4,0-2-1,0-3-11,0-1 3,3 1 8,-4-2 7,1 0 11,0-5 1,0 6 20,0-6 10,0 0 10,1 6 8,-1-6 9,0 0-4,0 0 1,0 0 5,0 5-2,0-5 1,0 0 3,0 0-2,0 0 4,0 0-12,0 0 9,0 0-20,0 0-19,0 0 0,0 0-11,0 0-7,0 0-5,0 0-11,0 0-54,0 0-67,0 0-83,0 0-107,0 0-135,10-11-142,-6 5-449,4-1-1072,4-6 475</inkml:trace>
  <inkml:trace contextRef="#ctx0" brushRef="#br0" timeOffset="19787.9719">3846 3009 169,'0'0'196,"-3"1"-15,3-1-11,0 0-14,0 0-12,0 0-9,0 0-18,0 0-3,0 0-12,0 0-7,0 0-5,0 0-11,0 0-5,0 0 0,0 0-11,0 0 2,0 0 4,0 0-6,0 0-1,-2 4 2,2-4-7,0 0 12,0 0 0,0 0 2,0 0 10,0 0-6,0 0 0,-5 1-2,5-1 7,0 0-12,0 0-3,-2 4-7,2-4-1,0 0-5,0 0 0,0 0-7,0 0 2,0 0-6,0 0-1,0 0 22,12 2 18,-1 0-22,6-2 10,7 2-9,0-2 0,6 2-4,-1-2-10,13-1 1,-3 0-1,0-3-10,-9 1 4,9 3-12,-1-2-1,4 1 2,-2-1-8,-11 2 2,1 0-11,-2-1 1,-1-5 4,-2 6-2,-2-2-13,0 4-1,-8-4 14,0 2 3,1-2-11,-2 2 1,-4-1 3,1-2 1,-4 3-5,0-1 2,-1-2-5,-6 3 5,8 0 4,-8 0-7,10-2 0,-7 2-2,1-3 1,-1 2-8,-3 1-4,0 0-12,7-1-4,-4-1-12,-3 2-15,0 0-7,4-1-8,-4 1-19,3-4-21,-3 4-19,0-5-28,0 5-10,-3-8-38,-1 4-20,1 0-8,-4 1-1,0-2 19,-2 2 13,0-3 13,-2 2 24,-1 0 14,-2-4 19,0 2 25,-2-2 26,2 3 19,-1-2 42,-1 2 7,1-2 27,-2-1 26,4 4 14,-2-2 11,5 2 23,0 1 13,0 0 13,3 2 3,0 1 3,3-4-3,1 2-9,-3 2-12,6 0-18,0 0 8,-7 0-25,7 0-1,0 0-11,-1 3 5,1-3 4,7 7 1,-3-4 8,3 2 5,6 1 7,0-1 3,2-2-1,-2 2-8,9 2-4,-1-4 1,2 2-8,-7-5-4,6 2-12,-2-1 1,-6 0-10,2-1-4,0 0 4,-3 0-6,1 1-5,-3 1-11,-1-2 5,-3 0-6,3 0-1,-5 2 3,-5-2-5,8-2-4,-5 4 1,1-2-6,-4 0 4,0 0-3,5 3-3,-2 0 3,-3 2-1,-3 7-6,0 2 8,-1 3 4,-3 2-3,0 3 2,-4 6 2,0-3 0,-2 4-6,-1-2 5,0 1-1,0-3-7,1 1 5,-1-4-5,1 2 5,2 1-21,-3-4-36,5-5-31,0-1-36,-1-1-13,4-4-40,-1-2-57,2 0-63,-1-1-250,2-4-581,1-2 257</inkml:trace>
  <inkml:trace contextRef="#ctx0" brushRef="#br0" timeOffset="20617.8991">4952 2044 225,'-2'-3'308,"1"-2"-13,-2 3-21,0-2 1,-1 0-16,4 4-13,-1-4-28,1 4-21,-2-3-16,2 3-22,0 0-26,-11 8-5,4 0-20,-1 8-10,-6 3-12,-2 8-9,2 5-14,-7 15 5,1-8-3,9-7-12,-2-5-4,5 4 3,2-2-12,-1-4 2,4-7-7,2 1 3,1-1 3,1 0-14,2 1 6,0-10-13,4 5 2,-1-1 8,1-4-5,0-2 6,3 0-7,2-2 0,1-1-5,2-1 1,1-5 0,1 0-6,7-3 8,-3-3-16,1-3 19,-2-2-12,1-1-4,-2-4 7,-3-3 8,1-3-1,-1 1 9,-1-3-8,-1-4 14,-1 1-6,-4-2-1,-1 0-4,-1-1 2,-3 1-7,-4 2-7,-1-4 5,-1 6-12,-1 2 7,-5 2-4,3 6 0,-4 1 5,-6-2-19,5 3-14,-7 0-35,-3 3-2,3 6 12,-4 2-6,-1 1 2,0 7 11,7 1-9,-5 4 5,5-1 16,-1 6-7,5-1 1,1 4 4,3 9-4,4-8 12,1 0 2,4 7 6,4 3-5,1-1 7,3 3 2,2-4-5,2 1-2,5 1 4,3-3 7,4 12-2,-8-12 1,0 1 2,7 11 1,-9-10 4,4 14 3,-3-12 6,-3 0 0,-3 1 4,5 14 1,-8-14 0,-1-2 3,-3-3-2,-2 0 0,-2-4 1,1-3-7,1 1 4,-2-2-11,-2 0 8,1-5-12,1-3-17,0-4-29,-2 0-19,2-1-30,0-1-47,0-3-74,0 0-89,0 0-256,2-18-604,-1 3 268</inkml:trace>
  <inkml:trace contextRef="#ctx0" brushRef="#br0" timeOffset="20921.4278">5472 1889 47,'1'-12'331,"0"-1"6,1 4 7,-1 2-18,0 1-32,-1 1-31,2-1-33,-2 6-22,1-5-26,-1 5-5,0 0-28,13 16-18,0 5-5,-5-5-14,6 6-5,-4 4-15,3-1-19,1 3-1,1 0 2,-3-2-7,3 0-7,2 5-5,-4-6 4,2 4-8,-5-5-15,0-2 2,0 0 0,-2-8-4,-1 1-13,0 2 5,-1-6-6,-2-1-6,-1-5 15,2 5-4,1-5-8,-4 2-3,1-1-11,-2-2-29,2 0-30,-3-4-27,3 6-14,-3-6-25,0 4-19,0-4-19,0 0-21,0 0-33,0 0-28,0 0-40,0 0-165,0 0-484,0 0 216</inkml:trace>
  <inkml:trace contextRef="#ctx0" brushRef="#br0" timeOffset="21156.3753">5742 1796 194,'-1'-2'200,"1"2"-12,0 0-24,0 0-4,-16 17-1,6-2-14,-5 11 8,-5 1-9,-4 11-7,-2-3-7,-3-2-13,1 9-12,3-6-4,-1-2-11,8-10-14,0 1-7,5-2-5,0-11-8,6 3-1,-1-2-8,2-5-10,1-1-12,2-1-25,0-1-24,3-5-26,-6 6-32,6-6-36,0 0-63,1 7-180,-1-7-389,0 0 172</inkml:trace>
  <inkml:trace contextRef="#ctx0" brushRef="#br0" timeOffset="21738.293">6333 1755 49,'5'-7'284,"-2"3"-15,-3 0-28,4 0-37,-4 2-60,0 2-40,-4-10-50,-6 9-39,-3-1-42,-4 0-22,-7 4-22,2-4 0,-3 7-3,-3-5 4,5 5 5,-1-3 5,1 1 3,2 1 16,4-3 19,2 0 15,-1 0 19,4-1 10,2 3 21,1-3-12,2 2 30,2-2-24,-1 2 0,6-2-4,-7 3-3,4 2 7,0-1 9,3 8 22,3 3 5,-6 1 7,6 10 18,0 2 7,-3-1 16,1 2-3,2-1-1,0 1-5,-2 2-2,1-1 0,-1 4-7,2-8-5,-1 9 5,-2-6-17,0 1-3,-1-1-3,1-2-4,-1-2-14,1-6 2,0-1-8,0 3-5,-3-9-8,2 3-6,1-3 2,0-5-8,0 3-3,-2-5 0,2-1-2,-1 3 7,1-7 20,0 7-5,0-7 15,-3 3 16,3-3-8,0 0-4,0 0 11,0 0-2,0 0-2,0 0-10,0 0-3,0 0 4,0 0-4,0 0-5,0 0 3,0 0 0,0 0-2,0 0-1,0 0-3,0 0-5,0 0-7,0 0-6,0 0-1,0 0-7,0 0-1,0 0 6,17-7-3,-17 7-8,0 0-5,7-5-1,-4 3-4,-3 2 5,5-3-4,0 1-3,-5 2-3,10-5 6,-6 3-13,6-1 8,-1 2-6,3-2-1,-2 2-20,1-2-46,0-3-31,-1 6-33,-3-7-43,4 3-49,-5-2-62,-2-2-84,-1 4-235,-3 4-652,3-13 288</inkml:trace>
  <inkml:trace contextRef="#ctx0" brushRef="#br0" timeOffset="22275.1989">6514 1884 206,'-4'-3'259,"4"3"-23,0 0-19,0 0-26,0 0-22,0 0-13,0 0-12,15 8-8,-2-3-3,5 4-4,2 2 0,0 0-10,2 3 0,-1-2-11,3 3-6,0-1-8,-4-1-4,0 1-15,1-2-4,-7-2-4,4 2-4,-4-5-10,0 2 5,-4-2-17,-1-1-2,-1-1-2,2 0-6,-7-3 1,4 1-11,-4 1-23,-3-4-27,5 2-25,-5-2-23,0 0-21,6 3-36,-6-3-30,0 0-42,0 0-23,0 0-160,0 0-422,0 0 188</inkml:trace>
  <inkml:trace contextRef="#ctx0" brushRef="#br0" timeOffset="22475.4215">6824 1753 111,'0'-5'181,"0"5"-25,0 0 1,0 0-9,-9 12 11,2 3-8,-4 2-9,1 10 4,-2-5-13,-1 6 1,0-1-12,-2-3-4,-1 2-8,5-1-15,-2 1-8,-2-1-7,5-1-12,-5-3 5,6-1-16,-1-5-5,4 1-29,2-5-26,-1 3-20,2-5-40,0-2-14,2-2-42,1-5-30,-2 8-27,2-8-140,0 7-342,0-7 151</inkml:trace>
  <inkml:trace contextRef="#ctx0" brushRef="#br0" timeOffset="23189.6908">7469 1613 205,'9'-11'281,"2"-3"-15,-4 5 2,-3-6-15,3 7-20,-6-2-11,2 4-11,-3-1-10,0-3-19,0 3-18,-4 0-21,-2-1-13,-2 4-14,-2 4-20,-4-2-10,-2 4-9,-2 9-7,0-2-14,-3 5 9,4 3-18,3 2-4,0 2-9,2 1 5,7-5-10,3 6-6,2 0 9,2-5-7,5 10-1,3-4-5,2 1 4,0-4-6,0 2 3,2-1-8,-4-6 4,1 3-5,-1-3-3,-4 0 1,1 0-3,-3-2 0,-4 6 2,0-2-11,-3 5-8,-2-5-7,-5 6-8,-1-3-7,-5-1 5,-2-6-6,1 6-6,-1-8 2,1 4 6,3-10-3,1 1 6,-1 0-2,4-5 11,3 6 1,0-8-1,1 3 7,2-1-2,-1 1 0,5-3-4,-5 2 5,2 2-3,3 1 10,0-5-3,-2 10 0,3-3 0,-1 3 7,1 2 12,-1-2-5,2 3 3,-2-2 5,1 1-4,3 4 4,-1-3-4,-1-4 2,0 3 0,2-2-2,-2-2 3,1 1 2,0-4 1,1 5 1,-1-4 4,1 1 2,-3-3-2,4 1 3,0-1 13,0-2-19,4 1-1,0-3-1,1 0-6,1 0-25,2-5-38,-1 3-36,2-5-42,8 2-31,-3-7-58,4 1-31,-1 1-181,-2-2-470,1-1 208</inkml:trace>
  <inkml:trace contextRef="#ctx0" brushRef="#br0" timeOffset="23518.0472">7786 1735 73,'0'-9'317,"-3"0"-21,3 1-14,-1 1-31,1 1-30,-2 3-22,2 0-31,0 3-11,0 0-18,0 15-11,-3-1-8,1 2-17,-3 12-5,1 1-7,-1-2-11,0 4 0,0-1-7,2-5-7,-1 0 5,-1-6-15,4 1-3,-2-1 1,1-6-9,1 3 3,1-4 0,0-3-8,0-1 5,0-2 6,-1-1 15,-2 1 2,3-6-2,2 6 9,-2-6 17,5 8-1,-1-5 1,3-1-6,0 1-5,3-1-8,3 0-11,0-2-3,1 2-6,1-1-4,1-1-5,-4 0-23,2 0-39,1-1-53,-3-1-58,2-3-57,-5 1-81,3-3-69,-4 2-252,0 0-636,-1-1 282</inkml:trace>
  <inkml:trace contextRef="#ctx0" brushRef="#br0" timeOffset="23695.7407">8084 2010 61,'0'0'229,"3"7"-13,-2-3 7,0 2-7,0 2-15,-1 3-15,0 0-16,0 5-14,0-4-18,0 1-10,0 5-10,0-6-12,0 6-20,-2-5-45,2 4-51,-1-7-61,1 2-69,-3 0-203,2 0-371,0-2 165</inkml:trace>
  <inkml:trace contextRef="#ctx0" brushRef="#br0" timeOffset="24359.6454">8417 1744 125,'1'-3'246,"-1"3"-21,0 0-36,0 0-11,0 0-15,0 15-1,-3 4 0,2 7-5,-2 2-6,-2 2 1,-1-1-8,0 1 2,1-2-16,-1 2 1,3-1-5,-1-9-9,3 3-3,-2-6-5,0 2-10,2-6-3,-1-4-10,2 6-3,0-7-4,0-2-10,-3 1 20,3-7 1,0 9 15,0-9 19,0 8 14,0-5-2,0-3 6,0 0-4,0 0-23,0 0-2,0 0-16,3-24-9,-1 7-10,2 0-3,-1-2-8,1-6-11,0-1-6,2-1-4,-1-4-6,2-1-4,3-14-8,4 3-2,-1 0-4,-2 11-3,3 0-5,2 1 1,1 2-8,-1 2 9,2 1-12,1 14-3,1-1-1,-6 5-3,0 2-6,2 4-7,-2 1-15,0 4-15,-6 2 1,1 2-27,-1 2-14,-2 1-14,-2 7-19,-1 2-1,-6-1-22,-3 8-18,-3-2-20,-6 0-11,-3 2-14,-3-1-13,-1-3-10,-2 0 7,0-1-3,-1-4 24,2 1 22,-1-4 12,4-4 25,5-3 24,2-2 46,0 2 35,5-4 33,3-1 20,1 0 5,0-1 3,4-1-4,0 0 3,1 7 15,5-3-9,4 1-2,3 2 7,1 3-8,4 3 3,0 1-3,-1 0 0,3 3-4,-9-5-1,5 5 1,-6-3-3,1-2-1,0 0-2,0 1-6,-1-1 6,-2-2-6,2 0 1,-4-3-20,1 1-42,-1-2-52,-2 1-45,2-2-57,0 0-147,0 2-380,3-2 170</inkml:trace>
  <inkml:trace contextRef="#ctx0" brushRef="#br0" timeOffset="24545.6658">8866 2063 213,'0'0'245,"0"0"-18,0 0-26,0 0-9,0 0-11,0 0-9,0 21-13,-3-13-15,3 6-7,0 1-21,0-3-9,-4 0-9,1 3-10,3 4-4,0-7-17,-2 5-39,-1-8-54,0 8-48,0-5-81,0-2-64,-2 5-113,3-3-357,-3-5 158</inkml:trace>
  <inkml:trace contextRef="#ctx0" brushRef="#br0" timeOffset="25238.216">9159 1772 79,'-5'13'191,"-1"-2"-20,3 1-7,-1 4-2,1 1-14,-1 9-2,0-9-10,4 4-4,-2-2 0,1 1-13,-1 5 1,1-6-8,0-4-3,1 1-5,0-5-1,0 0-5,-2 1-5,2-5-12,2-2-1,-2 2-7,-2-2-9,2-5-1,2 9-1,-2-6 3,0-3 14,0 0 8,0 8 17,0-8 5,0 0 16,0 0 11,0 0-4,0 0-13,0 0-13,0 0-14,1-23-3,0 12-15,-1-6 1,2 0-16,-2-2-6,0-6-22,1 4 6,-1-4 1,-1-4-9,1 5 2,-2 9-11,1-1-2,-2 3-6,2 2 6,1-1 1,-2 4-8,2 1 9,0 0-4,0 7-1,0-8-6,0 8 1,0-5-6,0 5-3,0 0-1,0 0 1,12 10 12,-2 0-10,1 2 1,6 10 0,-2-1-11,3 4 16,2-3-14,-3 3 9,1-5-2,1 0 5,-4 4-1,2-2-3,0-4 4,-4 2 4,-1-8-5,4 3 1,-9-5 1,1-3-4,-1 0 17,-1-4-18,1 4 1,-4-4 1,-3-3 24,7 2 29,-6 1 18,-1-3 19,0 0 20,0 0 3,0 0-8,0 0-12,10-9-16,-8 0-5,0 0-10,1-2 4,-1-2-13,-1-3-14,2 0-1,1-3-7,-1 0-4,-1-5-2,2-3-8,-3-1-8,2 2 3,2 0-3,-3 1-2,-1-1-5,3 1-6,-2 6 1,1 2-4,-3 5 2,0 0 4,1 3-4,-1 3 1,0-1-6,1 3-1,-1 4 1,2-8-13,-2 6-7,0 2-18,4-5-21,-4 5-33,0 0-31,0 0-18,0 0-11,0 0-12,0 0-9,0 0-26,0 0-30,0 0-25,0 0-24,-6 15-24,5-8-45,1-7-208,3 9-605,-3-9 267</inkml:trace>
  <inkml:trace contextRef="#ctx0" brushRef="#br0" timeOffset="25760.1737">9788 1524 165,'0'-8'291,"4"1"-27,0-3-27,1 2-16,2-1-31,2 4-7,4-4-25,-4 5-21,6 2-15,-5 0-9,5-1-16,-7 9-5,2-4-12,0 7-10,1-1-4,-2 2-14,-2 4-2,-4-4-10,-1 4-9,1-2-9,-3 5-14,-4 0-16,0 0-16,-3 0-4,-2 0-14,-2 5-2,4-5-4,0-5 6,0 5-8,1-7 0,0 4 4,1-2 0,0 3 9,3-6 6,1-1-12,-1 3 12,2-3 5,2 5 2,-2-6 1,2 3 6,1 1-2,0-5-1,0 6 3,-1-1-4,0-3 7,2 1 5,-2 3 1,1-4 5,-1 4 12,0-3 4,1 1 1,-2 1 14,3-1 0,-2 2 10,0-2 1,0-2 6,-1 2 7,1-4-8,-1 2 12,-1-2-2,2 0 5,-2 0-4,0-2-3,2 3 5,-2-2-3,0-5 5,-2 6-11,2-6 5,0 8 3,0-8 5,-2 8 5,-1-6-3,0 1-4,-4 1 0,0 0-6,-1 0-7,-8 0-4,2-1 0,-3 2-17,1-1-31,0 1-37,1-5-52,-5 5-39,3-2-63,0-3-76,-4 1-161,6-1-469,-2-1 208</inkml:trace>
  <inkml:trace contextRef="#ctx0" brushRef="#br0" timeOffset="27571.1614">10442 5796 28,'-4'0'270,"0"0"-14,4 0-21,-4 1-27,4-1-15,-6 0-24,6 0-12,0 0-16,0 0-4,0 0 0,14 9 4,0-6-9,7 1-5,5 2-3,2-2-15,1 1-12,15 2-8,1-2-10,0-3 0,2 3-11,-1-2-8,-2 0-5,0 1-4,-2-4-7,-13 2-1,-2 1-7,1-3-3,-6 2-3,-6-1 3,1 0-10,-8-1 1,-1 0-6,-2 1 0,-1-1-2,1-1-2,-6 1-17,7 0-28,-7 0-17,6-1-27,-6 1-35,0 0-28,0 0-21,0 0-38,0 0-19,-23 4-24,13-3-137,-4 0-407,0 2 181</inkml:trace>
  <inkml:trace contextRef="#ctx0" brushRef="#br0" timeOffset="27944.6724">10547 5980 122,'-7'1'250,"2"1"-6,2-2-24,3 0-15,-7 2-16,7-2-5,0 0 6,0 0 11,10 5-2,4-5-4,-1 1-5,10 0-6,1-1-4,1 1-3,3-1-16,2-2-7,-3 2-4,3 0-8,7-1-15,-6-1-9,-3 1-21,3-1 1,-5 3-4,3-4-9,-6 3-1,1-3-17,-5 1-4,-3 2-2,-2 0-8,-6-1-6,2 2-4,-3-2-3,-1 2-5,-2-1 9,2 0-13,-6 0 0,7 0-1,-7 0 11,4 0-18,-4 0-1,3 0 9,-3 0-18,0 0 10,0 0-9,0 0-3,0 0 3,8 0 0,-8 0-10,0 0 13,0 0-11,0 0 10,0 0-11,0 0 0,0 0 1,4 0-5,-4 0 9,0 0-24,0 0-15,0 0-11,0 0-25,0 0-11,0 0-27,0 0-12,0 0-25,0 0-25,0 0-24,0 0-40,-18-3-38,11 1-23,-3 0-32,-4 1-182,0 0-544,0-4 242</inkml:trace>
  <inkml:trace contextRef="#ctx0" brushRef="#br0" timeOffset="28299.4442">10410 5888 197,'-4'-2'235,"4"2"-9,-6 0-22,6 0-20,-3-2-15,3 2-8,0 0-11,0 0 9,0 0 3,0 0 5,0 0-3,21 4 14,-11-1-9,3-2-8,4 0-4,5 2-7,2-6-10,4 5-13,1-1 0,11-1-21,1-3-8,0 2-6,0 0-8,-1-2-12,2 3-4,-3 0-9,-1-4-4,-8 4-2,-2-1-8,-1 0-16,-3 0 23,-3 1-22,-5-2 1,-3 2-5,1-1-2,-6 1-4,0 0 1,-3 0 8,0 0-18,0 1 3,-5-1-1,7-1-8,-7 1-11,0 0-25,6-2-2,-6 2-24,0 0-10,0 0-19,3-2-22,-3 2-16,0 0-15,0 0-10,0 0-19,-16 0-16,8 0-20,0 0-12,-4 0-20,-2 1-10,-1-1-149,-5-1-429,3 1 190</inkml:trace>
  <inkml:trace contextRef="#ctx0" brushRef="#br0" timeOffset="28759.0426">10482 5936 30,'-2'2'182,"2"-2"-17,-4 1-8,3 3 2,1-4 12,0 0 7,7 8 5,1-3-3,3 0-2,6-2-1,5 4-12,0-3-5,2-2-13,6-1-14,-3-1-14,13 0-11,-2 0-11,-10 2-7,0-4-10,-1 1-8,1-1-3,1 0-12,-5 0-6,0 0 1,-2 1-5,-6-3-11,-2 1-2,-2 2-2,-2-1 4,-1 0-7,-2 1-3,-2-1-4,1 1 3,0 1 3,-4-1-4,-2 1 5,6 0-1,-6 0-1,0 0-4,6-2 0,-6 2-3,0 0 0,0 0-1,0 0-5,5 0-2,-5 0-1,0 0 3,0 0-2,0 0-2,0 0-5,0 0 1,0 0-2,0 0 1,0 0-1,0 0-1,0 0 2,0 0 3,5 2-5,-5-2 1,0 0-7,0 0 10,0 0-5,0 0-1,0 0-3,0 0-1,0 0 5,0 0 4,0 0-1,0 0-8,0 0-1,0 0-2,0 0-10,0 0-3,0 0-10,0 0-14,0 0-11,0 0-17,0 0-16,0 0-13,0 0-25,0 0-30,-13-7-22,10 6-15,3 1-28,-11-1-23,2-2-138,-2 1-411,-2-1 183</inkml:trace>
  <inkml:trace contextRef="#ctx0" brushRef="#br0" timeOffset="32203.7002">12519 4872 167,'0'0'224,"0"-7"-10,0 4-13,0-3-15,0 6-11,0-6-16,0 3-8,0 3-7,-2-8-1,2 8-5,0-3-7,0 3-2,0-6-5,0 6-9,2-2-7,-2 2-3,0 0-10,0 0-8,0-4-5,0 4-13,0 0-9,0 0-6,0 0-8,0 0-5,0 0-10,0 0-1,0 0-6,0 0-5,2 12 9,-2-3-11,0-4-1,0 5-8,2-3 1,-1 4 1,1-4 0,0 4-1,-1-4 5,1 1-3,-1 0-7,1-2 3,-2 1 0,1-2 0,1 0 7,-2-2-4,3 2-8,-3-2-5,1 1 2,-1-4 5,1 2 0,-1-2-5,0 4 1,0-4 4,0 0-1,0 5-3,0-5-1,0 0 3,0 3-5,0-3 4,0 0 9,0 0-13,0 0 6,0 0 7,5 3 7,-5-3 7,8-3 10,-4 1-6,5-1 3,3-2-2,3-1-2,6-4 5,1-2-2,1-1-2,2-1 2,0-5-6,8-4 0,2-3-2,2 4 3,-3-3-12,-1 0 13,3 0-4,-4-2 4,-7 8 4,5-14-12,-8 12 12,1 3 7,-3-2 0,-1 2 8,0 1 9,-8 9-1,-3-2 14,-2 3-2,0 0 17,-1 1-2,0 4 0,-3-5-2,1 4-13,0 2 4,0-3-8,-3 4-8,4-2-1,-4 2-13,0-4 5,0 4-6,0 0-3,1-2-5,-1 2-1,0 0-11,2-5 3,-2 5-8,0 0 4,0 0 7,0 0-13,0 0 2,0 0 0,0 0-7,0 0 3,0 0 0,0 0-10,0 0 8,0 0-5,0 0-4,0 0 7,0 0 0,0 0-8,0 0 9,0 0-3,0 0 0,0 0-2,0 0-6,0 0 6,0 0-1,0 0 6,0 0-7,0 0 4,0 0-8,4-1 2,-4 1 5,0 0-1,0 0-6,0 0 1,0 0 1,0 0-2,0 0 4,0 0 0,0 0 3,0 0-4,0 0-3,0 0 9,0 0 0,0 0-2,0 0-2,0 0 3,0 0-4,0 0 2,0 0-7,0 0 9,0 0-4,0 0 3,0 0-3,0 0 4,0 0-5,0 0 1,0 0 1,0 0 2,0 0-5,0 0 2,0 0 0,0 0 4,0 0-3,0 0-2,0 0 5,0 0-4,0 0-4,0 0 7,0 0-3,0 0 1,0 0 1,0 0-5,0 0 4,0 0 1,0 0 0,0 0-1,0 0-2,0 0 4,0 0-1,0 0-1,0 0-14,0 0-16,0 0-27,0 0-24,0 0-29,0 0-26,0 0-24,0 0-43,0 0-39,0 0-44,-4 12-22,2-10-35,1 2-227,-2 2-617,2 0 273</inkml:trace>
  <inkml:trace contextRef="#ctx0" brushRef="#br0" timeOffset="33379.4836">14045 5932 60,'0'0'171,"0"0"2,0 0-1,15 2-11,-15-2-5,6 0-9,-6 0-2,8 0-3,-8 0-4,5 0-2,-5 0 1,4 0-3,-4 0 4,6 2-6,-6-2-6,7 0 2,-7 0-5,9 2-7,-4-1-9,3-2 31,1 1-9,5-1-3,3 2-9,7-1 2,1 0-23,1 1-7,3-2 2,9 1-12,-11 3-10,12-2-1,-12 1-14,0-2-2,0-1-9,-3 1 2,-1 3-5,-7-5-6,0 4 7,-1-2-15,-5 0-1,4 0-2,-10 1-4,2-1-5,0 0 2,-6 0-6,8-1-1,-8 1-38,4 1-19,-4-1-31,7-1-25,-7 1-35,5 0-42,0 0-49,2-2-51,-1 4-257,2-5-581,6 1 257</inkml:trace>
  <inkml:trace contextRef="#ctx0" brushRef="#br0" timeOffset="33839.5616">15681 5899 87,'0'0'229,"0"0"8,0 0-32,0 0-6,0 0-10,0 0-18,0 0-3,0 0-4,0 0-6,0 0-3,0 0-1,0 0 5,0 0-11,5-2-2,-5 2 1,7 0 9,-7 0-4,13 2-5,-2-1-5,6-1-2,6 3-1,1-3-16,2 0-4,3 0 3,0 1-20,12-1-1,-13 3-4,0-2-10,-1-1-13,1 2 2,3 1-2,-4-2-4,-2-1 5,-2 0-4,-2-1 6,-4 1-9,-3 1 4,-3-1-1,-1 0 2,-3 0-1,3 0 2,-6 0-11,3-1 8,-4 0-2,4 2-7,-7-1-1,0 0-10,7-1-4,-7 1-3,3-2-5,-3 2-10,0 0-3,0 0-1,6 2-2,-6-2-8,0 0-21,0 0-27,0 0-26,0 0-26,0 0-30,0 0-36,4 1-29,-4-1-23,0 0-21,0 0-39,6 0-37,-1-1-34,4 1-41,1 0-224,3 1-646,9 0 285</inkml:trace>
  <inkml:trace contextRef="#ctx0" brushRef="#br0" timeOffset="34018.2828">16923 5964 50,'7'0'258,"-3"-1"-9,-1-1-21,4 2-21,-7 0-18,13 0-22,-5 0-17,0 0-16,5-1-51,-1 1-61,3-1-62,9 1-44,4 1-54,0 2-109,15 0-265,3 0 118</inkml:trace>
  <inkml:trace contextRef="#ctx0" brushRef="#br0" timeOffset="34184.3967">18220 5995 112,'3'-2'154,"1"1"-38,2 0-52,2 0-66,0 1-72,4 0-81,3 1 36</inkml:trace>
  <inkml:trace contextRef="#ctx0" brushRef="#br0" timeOffset="37717.5459">2773 6978 17,'0'0'207,"-6"0"-15,6 0-9,0 0-11,0 0-14,0 0-10,0 0-13,-4 1-10,4-1-9,0 0-6,0 0-7,0 0-5,0 0-7,0 0-8,0 0-1,0 0-6,0 0-4,0 0-4,0 0 1,0 0-8,0 0-2,0 0-4,0 0-1,-1 3-1,1-3-8,0 0-5,0 0-1,0 0-1,0 0 9,0 0 7,8 5 10,-5-3 1,4 1-4,1-1 1,5 3 4,1-4 4,7 3-11,0-2 8,3 1-2,3-1 14,14-4-20,-4 4-2,2 0-3,2-2-3,3 0-7,1 0 1,1 3-7,2-3 0,1-1-8,-4-1-5,3 2 2,3 0-4,-5 0 1,5 0-7,-3 0 3,3 0-2,-5 0 0,25 2 8,-25-4-18,2 2 1,3 0-4,-2-2 3,0 2 0,-3 0 2,-2-1 0,0 1-5,-4-4 2,-11 4-4,-2-3 2,-3 2-5,0-2 10,-2 0 4,-5 3 6,-3-1-19,0 2 5,-5-1-5,-1-2 2,-2 2 4,1-2-4,-3 4-1,-4-2 4,7-3 6,-4 3-12,-3 0 10,7-2-5,-7 2-4,6 2 0,-6-2-4,0 0 16,0 0 0,0 0-1,4-2 1,-4 2 1,0 0 8,0 0-10,0 0-7,0 0 7,0 0-4,0 0-2,0 0 8,6-1-13,-6 1 8,0 0-2,0 0 1,0 0-1,0 0-7,0 0 4,0 0 1,0 0-4,0 0 4,0 0-4,0 0 4,0 0-2,0 0-3,0 0-2,0 0 1,0 0 1,0 0 8,0 0-19,0 0 26,0 0-21,0 0-7,0 0 12,0 0 2,0 0 1,0 0 2,0 0 0,0 0-4,0 0-6,1 4 10,-1-4-4,0 0 4,0 0 8,0 0-17,0 0 5,0 0-6,0 0 13,0 0-5,0 0-5,0 0 1,0 0 6,0 0-7,0 0 3,0 0 3,0 0-11,0 0 9,0 0 4,0 0-11,0 0 10,0 0-4,0 0 1,0 0-4,0 0 7,0 0 0,0 0 6,0 0-10,0 0 1,0 0-6,0 0 6,0 0 2,0 0-4,0 0 2,0 0 4,0 0-9,0 0-2,0 0 10,0 0-8,0 0-5,0 0 14,0 0-4,0 0-2,0 0-3,0 0 3,0 0 2,0 0 1,0 0 0,0 0 1,0 0 0,0 0-2,0 0 0,0 0 4,0 0-5,0 0 2,0 0-1,0 0-5,0 0 9,0 0-3,0 0-1,0 0-8,0 0 6,0 0 6,0 0-7,0 0 1,0 0-10,0 0 9,0 0 7,0 0-5,0 0 2,0 0-1,0 0-1,0 0 16,0 0-18,0 0 1,0 0 1,0 0-2,0 0-3,0 0 7,0 0-6,0 0-7,0 0 12,0 0 2,0 0-2,0 0 4,0 0 11,0 0-19,0 0 3,0 0 16,0 0-24,0 0 3,0 0 6,0 0 1,0 0 18,0 0-26,0 0 6,0 0 4,0 0-16,0 0 23,0 0-10,0 0-7,0 0 7,0 0-9,0 0 19,0 0-13,0 0-6,0 0 18,0 0-17,0 0 1,0 0 3,0 0 3,0 0-17,0 0 20,0 0-4,0 0 2,0 0 3,0 0 4,0 0 5,0 0-10,0 0-3,0 0-4,0 0-8,0 0 14,0 0 3,0 0-5,0 0 4,0 0-7,0 0 2,0 0 3,0 0-23,0 0 20,0 0 2,0 0 1,0 0-7,0 0-1,0 0 7,0 0-7,0 0 9,0 0 0,0 0-2,0 0 0,0 0 13,0 0-16,0 0-4,0 0 4,0 0 4,0 0-3,0 0-10,0 0 8,0 0-2,0 0 12,0 0-6,0 0 6,0 0-16,0 0 9,0 0 1,0 0-6,0 0 0,0 0 0,0 0 12,0 0 4,0 0-16,0 0 3,0 0-12,0 0 17,0 0-1,0 0-5,0 0-1,0 0 5,0 0-3,0 0 0,0 0 5,0 0-2,0 0-9,0 0 7,0 0 3,0 0-15,0 0 14,0 0 1,0 0-4,0 0 11,-6 4-8,6-4 1,0 0 3,0 0-7,0 0 1,0 0 0,0 0 0,0 0-12,0 0 19,0 0-6,0 0 1,0 0-3,0 0 18,0 0-16,0 0 5,0 0-4,0 0-1,0 0 2,0 0-5,0 0 4,0 0-15,0 0 13,0 0 6,0 0-20,0 0 27,0 0-12,0 0 0,0 0-1,0 0 11,0 0-15,0 0 19,0 0-17,0 0 1,0 0 5,0 0 0,0 0-3,0 0 1,0 0 0,0 0 3,0 0 2,0 0 1,0 0-1,0 0-4,0 0-3,0 0 6,0 0 2,0 0-2,0 0 6,0 0 10,0 0-15,0 0 7,0 0 8,0 0-10,0 0 3,0 0 8,0 0-15,0 0-5,0 0 7,0 0 5,0 0-5,0 0-3,0 0 9,0 0-3,0 0-21,0 0 4,0 0 11,0 0 3,0 0-5,0 0 8,0 0-23,0 0 19,0 0 0,0 0-3,0 0 4,0 0-2,0 0-2,0 0-4,0 0 3,0 0-2,0 0 9,0 0-7,0 0 0,0 0 15,0 0-16,0 0-4,0 0-4,0 0 11,0 0-9,0 0 12,0 0-5,0 0-4,0 0 1,0 0 11,0 0-9,0 0-2,0 0-6,0 0 9,0 0-11,0 0 9,0 0 8,0 0-10,0 0 0,0 0-3,0 0 3,0 0-1,0 0-7,0 0 12,0 0-4,0 0 3,0 0-19,0 0 5,0 0 14,0 0-3,0 0 5,0 0-4,0 0-13,0 0 32,0 0-19,0 0 8,0 0-6,0 0-5,0 0-5,0 0 12,0 0-3,0 0-4,0 0-1,0 0 3,0 0-11,0 0 4,0 0 8,0 0-3,0 0 4,0 0 9,0 0-2,0 0-9,0 0 0,0 0-6,0 0-36,0 0-31,0 0-36,0 0-30,0 0-26,0 0-41,0 0-42,0 0-34,0 0-51,0 0-212,0 0-589,0 0 261</inkml:trace>
  <inkml:trace contextRef="#ctx0" brushRef="#br0" timeOffset="39774.6363">3263 7145 4,'1'-8'209,"2"3"3,-3-7-15,2 7 6,1 2-4,-3-3-17,1 0-17,0 5-10,-1 1-26,0 0-20,0 0-12,0 0-10,3 12-1,-3 0-13,3 6-6,-3 8-9,0 2-4,1 1 2,-1 0-12,0 0-1,0 0 3,-1-1-7,2 0 2,-2-4-8,1-3-6,0 2-1,-3-5-1,3 1 0,-1-3-2,-2-1-3,2-4-5,-1-1 3,2 2-4,-3-5 1,3-1-1,0 1 2,-3-2-1,2-1 0,-2 1 1,-1-2-3,3-1 2,-2 2-7,0-1 3,-3-3-1,6 0-2,-14-4-1,10 1-1,-3-2 0,-3 0 0,3-2-1,-1-1 1,-1-1 2,-1-1-5,4 0 4,0 2 2,-1-1 7,1 4 15,3 1 7,-2-2 2,2 1 0,-2 2-10,3 0-6,2 3-3,-3-4-6,3 4 1,0 0-5,0 0 2,-3 11-2,6-6-3,0 7 6,-2 0-5,2 1 0,1 3-6,0 1-1,2-3 4,1 1-2,-3-4 5,3 4-1,0-2-2,-1-6 7,-2 1-8,5-1 8,-2-1 5,0-1 0,4-3 13,-3 0 0,4-3 1,0-2-3,8-7 4,0-1-6,-2-1 2,2 1-1,-1-4-2,-1-4-1,-2 4 0,1-4 1,-4 6-1,1-4 3,-4 4-13,-2 2-2,2-2 4,-4 3-5,-1 2 8,0 0-9,2 1-1,-4 3-7,-1-2-16,1 3-36,-3-1-18,2 1-38,-2 3-42,1-2-45,-1 2-57,0 0-52,0 0-170,0 0-510,0 0 226</inkml:trace>
  <inkml:trace contextRef="#ctx0" brushRef="#br0" timeOffset="40166.5228">2780 7742 157,'-1'-13'270,"1"4"-10,-2 2-31,2 1-21,0 2-29,0 4-16,0 0-17,0 0-17,-1 30-8,1 1-10,-3 1-7,3 4-7,-3 11-10,3 2-2,-4-3-9,1-12-7,3 2-7,-1-5-4,-1 1-6,2 0-5,-1-15-2,1 4-4,0-6-9,0-1-3,1-2-4,-1-4-6,0-1-14,2-2-2,-1 0-7,-1 0-4,0-1-9,0-4-17,0 0-36,0 0-42,0 0-41,7-12-23,-7 6-36,0-2-143,0 0-382,0-4 169</inkml:trace>
  <inkml:trace contextRef="#ctx0" brushRef="#br0" timeOffset="40350.4409">2692 8066 181,'-2'-2'284,"2"2"8,-4-3-21,4 3-15,-2-4-25,2 4-20,0 0-25,6-8-17,1-1-17,4-2-14,1 4-8,3-1-21,-1 0-8,3 1-11,-3 2-16,3-3-25,-3 5-42,3 0-41,-2 3-38,2 1-44,-1-1-51,2 1-31,-4 3-193,3 3-423,-1-1 186</inkml:trace>
  <inkml:trace contextRef="#ctx0" brushRef="#br0" timeOffset="41142.4767">3117 8049 142,'2'-7'246,"-4"2"-10,0-3-1,2 2-16,0-3-7,-3-2-4,2 1-11,-2 0-17,0 1-3,-1 2-16,0 0-4,1 1-17,-1 2-23,-2-1-14,-1 3-17,0-1-8,-3 8-9,-1 0-5,-2 8-5,2 2-14,-2 4 1,2 2-5,1 1-6,2-5 0,1 0-7,1-1 1,5 1-6,-1-5 1,2-2-1,0 0 11,0-2-13,3-2 1,0-1-8,4 0 8,-1-3-3,2-4 1,0-3-3,2 3-3,3-7 1,-6-3 9,7 1-12,-5-2-1,-1-2-5,2-2-1,0 3-3,-2-2 1,-2-1-5,-1 5 8,0 3-2,-2 0 2,-1 3-5,-1 1-2,1 0 1,0 2-8,0 2 3,-2 1-3,0 0 1,0 0 1,0 0 2,3 14-3,-2-7-4,1 1 9,1 3-2,0-1-1,1-1 7,-1-1-4,1 1 1,3 0-4,0-1 1,-1 0-6,-2-3-3,4 2-2,-1-5-9,1 2-8,3-4-4,-3 0-14,2-3 3,0 0-3,-2-2 4,1-2-4,2-5 5,-4 5-5,3-11 1,-3 1 1,3-5 4,-2-5 8,-2 3 5,-2-4-1,0 3 4,1-3 11,-2 3 11,-1-1 9,1 9 20,-3 5 8,0 0 6,3 4 0,-3-1-2,0 4-3,1 0-7,1 2-5,-2 3 12,1 12-11,-1 5-4,3 7 3,-3 6 2,-3 4 9,3 13 14,-3 3-2,0-5 0,2 1 5,-2 0 5,6-9-10,-6 0 6,3 10-1,-2-14-3,3-1 0,-7 2-8,6-2 0,0-1 0,0-11-5,0 0-3,0-1 0,0-8-7,0 0 4,2-5-16,-4 2 17,4-3 22,-2 0 19,0-2 13,0-3 10,0 0-13,0 0-4,-2-13-15,2 1 3,0-5-17,2-11 5,-1-2-5,1-1-3,3-1-10,-2-2 5,1 0-9,10-12-4,-5 10-3,3-10 7,5 5-4,-7 7-11,4 5-3,2 3-3,-4 2-1,1 4 0,-3 5 0,0 3-3,-3 5-19,0-2 13,-2 7 9,1 1-9,1 2 3,-3-1 5,1 6-19,-1 2-2,-3 1-17,-1 4 2,-4 4-2,0-1-32,-4 1-18,-7 5-23,1-3-14,-3 2-8,-1-4-8,-2-2-4,6-2 3,-1-5-3,1-1 7,2-1-5,0-2 1,3-3-8,1-1-10,2 0-6,3-4-18,3 1-5,3-4-21,0-2-187,1-2-424,9-5 188</inkml:trace>
  <inkml:trace contextRef="#ctx0" brushRef="#br0" timeOffset="41455.9759">3693 7917 102,'-7'7'259,"1"2"2,-1-4-16,1 3-23,-1-2-16,2-1-20,5 0-21,-3-2-15,1 1-12,2-4-17,0 3-4,0-3-11,5 2-11,-5-2-2,15-5-11,-6 0-5,5-6-10,1 3-2,-2-4-10,1 2-4,-3-2 0,-1 0-1,-4 4 17,-1 2 7,1 0 16,-2 2 13,-1 2-7,-3-1-13,1 1-10,-1 2-7,0 0-9,0 0-7,-17 9-6,5 0-2,1 4-8,-5 5-12,-1 1 9,3 6 6,1-6-16,5-3-2,0 0-3,2 0-1,2 0-4,2-3-3,2-1 3,2 0-6,3-3-4,2 1-7,3-3-19,1-1-31,4-4-23,0 0-58,3-5-47,5-4-95,1 1-267,-2-3-591,2-1 261</inkml:trace>
  <inkml:trace contextRef="#ctx0" brushRef="#br0" timeOffset="41670.6012">4236 7635 128,'2'-6'333,"-2"-2"-31,0 5-14,1 0-39,-1 3-26,0 0-20,0 0-15,-1 28-2,-2-3 8,-4 6-4,0 16 8,1-11 2,-1 11 0,0-3-4,0-9-6,0 0-14,3-1-12,-2-1-17,1-2-12,0-3-12,1 0-16,1-1-10,0-3-6,1-7-6,-1-1-13,1-6-48,2-2-76,-1-3-76,1 2-77,0-4-107,0-3-354,0 0-721,0 0 319</inkml:trace>
  <inkml:trace contextRef="#ctx0" brushRef="#br0" timeOffset="42475.2563">6628 6854 201,'0'-12'373,"0"-1"-10,0 6-20,0 0-30,0 3-41,1-2-26,-1 6-32,0 0-19,0 0-15,-1 27-23,1 1-13,-3 5-16,0 3-8,-1 14-10,0-2-10,-2-1-9,2-10 1,1-2-17,-1-3-1,1 0-9,0-1-8,0-2 0,-1 0-11,3-12-13,0 0-27,-3-1-28,4-5-28,-1 1-24,0-3-20,-3-1-15,2-3-10,-1-1-19,2 0-18,-5-3-2,1-1 5,5 0-3,-10-7 10,3 1 0,1-2 16,2-2 20,-4-5 10,1-2 14,-5-6 35,5 1 14,0 6 36,0-1 36,2 0 26,0 3 27,-2 0 13,3 4 21,1 6 1,0-2-4,1 1-12,-1 2-13,1 1-13,2 2-5,0 0-8,0 0-8,-5 15 4,5-5 1,0 6 5,3 2 3,2-1 6,-1 2-4,2-1-2,0-2-2,2-3-4,-2-2 1,2 3-9,5-1-5,-3-6 3,4 4-3,0-5-3,1-1-3,-2-1 4,10-2-17,-9-4 1,1-2 1,1-1-12,3-4-4,1-2 6,-3-3 4,0-5-7,0 2-13,-2-4 6,1-1 1,-1-3 7,-1-1-7,-1 2-9,-2 0 7,-1 2-10,-3 7-4,-1 5 6,-4-2 7,3 4-6,-2-1-4,0 5-14,-2-1-17,2 2-38,0-2-43,-3 5-37,0 0-22,0 0-45,-6 13-42,2-2-65,-4 6-238,0 5-601,-2 0 266</inkml:trace>
  <inkml:trace contextRef="#ctx0" brushRef="#br0" timeOffset="42808.0936">6399 7790 159,'0'-15'260,"0"4"0,0 1-13,0 5-20,0-2-25,0 2-22,0 5-18,0 0-18,-6 17-11,3 8-11,-4 3-13,0 4-11,0 1-6,0 12-8,-3 0-4,3-10-14,0-3-3,0 0-3,1 2-1,2-3-12,-2-4-5,2 2-4,1-10-2,3 1-20,-4-1-35,4-5-33,0 1-29,3-4-33,-2-2-18,5-1-36,1-4-47,3-4-153,4-3-398,7-2 176</inkml:trace>
  <inkml:trace contextRef="#ctx0" brushRef="#br0" timeOffset="43539.0922">6665 8046 123,'7'-24'257,"-2"8"-1,-2-1-1,-2 5-4,1-1-13,-2 3-13,-3 2-23,0 2-14,-1 1-24,-3 5-6,-3 0-23,-4 5-7,-5 4-8,0 5-6,-1 4-8,2 3-10,0-3-10,1 4-4,1 0-11,3-2-6,5-4 0,1-2-11,3 1-7,1-5-5,0-1 1,1-1-13,4-3 8,0-1-2,2 1-4,3-5-1,0 0-16,4-2 12,1-3-3,3-5 1,5-2-5,-3 0 0,0-4-2,-5 4-3,1-3 0,-2 4-4,-1 1-3,-4 3 1,-2 3 2,0 1-9,0 1-1,-1 2-3,-3 0 4,0 0 3,3 12-3,-3-2 5,0 9-5,0-2 12,0 2-9,-3 1 1,3-1-3,3-2-1,-3 0 5,6-2-1,-1 2-16,1-8-14,-1-2-24,3-2-27,0-3-30,2-2-25,0-3-32,2-5-7,0 0-15,1-4 4,3-7 5,1 0 0,-3-5 35,0-2 11,-2-2 19,-4 0 19,3-5 21,1-13 26,-4 13 25,3-17 12,1 1 34,-5 2 23,-2 1 22,-3 20 29,1-3 15,-1 11 12,1 2 8,-1 4-4,0 3-5,0 4-23,-1 2-12,-1 3-6,0 0-2,0 15 2,-1 12 9,-2 9 14,0 17 12,-7 2 0,-1 2 11,-1 3-12,1-5 6,0-1-12,0-1-9,-1-2-8,3 0-13,2-5-5,-2-1-3,9-14-14,-6-2-3,5 0-13,-3-4-18,4-8-47,0-2-44,0-4-25,0-3-22,0-3-13,-1 2-3,1 0 9,1-5-10,-1-2-7,0 0-5,0 0-4,7-19-2,-3 2 11,-4-2 15,6-5 7,-3-3 21,-2 1 16,2-1 16,1-5 20,2-1 21,-4 2 10,3-4 11,2 3 11,1 1 13,-1-3 6,5 3 4,0 0 4,0 3 2,0 2 0,4 2 6,-1 7 0,0 0 9,-3 10 1,1-2-3,-3 6-1,2 3-8,-2 3-5,3 4 4,-5-2-7,-1 6-1,-1-1 4,1 5 2,-4-1-17,-2 3 2,0 2-1,-3-2-3,-2-2 0,-2 2-23,-5-3-18,1 1-8,-7-1-14,6-3-5,-5-3-6,5 0-12,-4-1-5,2-4-10,4-1-7,-1-2-21,1-2-27,0-2-21,5 1-36,0-6-31,2-1-223,4-2-478,5-1 212</inkml:trace>
  <inkml:trace contextRef="#ctx0" brushRef="#br0" timeOffset="43869.7155">7276 7952 274,'-1'4'260,"-2"0"-5,1-1-1,-2 1-11,3-2-25,0 1-19,-1 2-18,2-5-22,0 4-3,0-4-22,0 0-16,0 0-4,7 4-9,-3-6-14,3 2-4,2-3-10,3-5-7,1 1-9,0-1 1,-2 0-10,0-5-6,-3 6 3,0-1 11,-3 3 3,0-3 20,-3 6-9,0-2-11,-2 1-6,0 3-6,-4-5 10,4 5-20,-12 5-13,-3-2 7,2 6-8,-5 5-1,-2 1-4,6 7-1,0-5 0,-1 2-7,9-5-3,-1 2 1,1-2 6,3 2 3,2-3-8,2 2 4,3-1-5,4-1 1,1 0-1,4-3 1,0-3-14,1-1-6,1-2-32,1-4-34,1 0-35,-1-5-28,-1 0-37,0 1-42,1-4-18,-2-1-31,-3-1-221,-1-1-524,-4 0 232</inkml:trace>
  <inkml:trace contextRef="#ctx0" brushRef="#br0" timeOffset="44091.5476">6163 8018 47,'-14'0'271,"1"0"7,5 0-10,2 0-22,1 0-22,5 0-24,0-3-16,0 3-20,22 0-19,5-4-13,11-1-9,6 2-15,1-6-21,3 1-57,-2-4-75,-1 1-89,0 0-254,0-3-421,-1 0 186</inkml:trace>
  <inkml:trace contextRef="#ctx0" brushRef="#br0" timeOffset="44486.3662">7769 7775 213,'-3'-14'260,"0"-2"-4,2 3-19,2 1-14,2 2-20,1 0-16,6-4-24,0 5-16,4 1-15,6 2-11,-2 3-12,2-3-7,-5 6-17,1 3-4,-1 4-8,-2 3-4,-4 2-7,3 4-3,-5 5-1,-1-3-3,-6 8 0,0 2 2,-6-5 0,-1 6 4,-3-2-5,0-1-4,-1 2-1,0-5-9,2-7 2,2-1-7,2 0-5,-1-6-1,3 0 3,2 0 0,-2 2 8,6-6 9,-2 4 0,6-5-5,0 1 6,6 1-5,1-3-8,2 0 6,5-2-11,3-1-4,3-1-6,-2 0 1,0 1-6,3-2-20,-2-4-17,-1 3-38,-1-1-49,-1-1-62,-2 0-63,0-3-75,-4 1-223,1-2-570,3-4 253</inkml:trace>
  <inkml:trace contextRef="#ctx0" brushRef="#br0" timeOffset="45344.6032">9163 7100 92,'0'0'302,"0"0"-29,-2-6-30,2 6-13,0 0-20,-3-3-17,3 3-21,0 0-18,0 0 4,0 0-20,0-5-30,0 5-42,0 0-41,0 0-41,0 0-42,0 0-44,18 7-50,-9-5-188,2 1-367,3-1 162</inkml:trace>
  <inkml:trace contextRef="#ctx0" brushRef="#br0" timeOffset="45692.3583">9816 7214 146,'8'3'248,"-2"-1"-20,-1-1-3,-2 0-18,-3-1-22,7 0-19,-3 0-23,-4 0-37,5-2-20,0 1-41,-1-2-25,6 2-26,-1-2-20,2 2-30,3-2-10,3 0-13,6 1-2,-1 1 6,1-1-2,3 0 7,-2 0-5,3 2 10,0 2 16,-2-4 8,-2 0 14,-1-1 16,-6 3 18,-1 0 11,-8 0-7,3 0 19,-3-1 18,-1 1 11,-1 0-1,-5 0 5,8-1-6,-8 1-13,5 0-1,-5 0-6,7-3-17,-3 2-24,1 0-16,3 0 9,2 1-6,0-3-8,5 2-9,1 0-3,1-2 1,5 2-2,-2 2 5,-2-2-4,2 3 7,-5 0 3,1-2 7,-1 1 2,2 0 1,-4 1 0,1-2 3,0 0 6,0 2 5,-5-2-3,2-1-14,-4-2-27,7 1-38,-5 0-64,1 0-162,4-3 73</inkml:trace>
  <inkml:trace contextRef="#ctx0" brushRef="#br0" timeOffset="46343.3312">12218 6932 29,'0'0'311,"3"-3"-32,-3 3-30,0 0-23,0 0-22,-4 15-14,-2-3-15,2 3-5,-3 10-8,0 1-7,0 4-7,-1 0-9,1 3-1,2-3-5,0 3-9,-1-1 0,5-3-5,-2-3-17,0 5-10,0-11-9,0-1-6,2-1-1,0 0-10,-1 0-11,-1-1 0,2-6-43,0 0-34,-1-3-31,2 1-29,-3-4-24,1 1-27,-1-1-20,-2-1-27,-2-3-23,0-2-8,-1-1 12,-6-3 17,0-3 17,-6-3 22,0 1 22,2-4 23,-2 2 22,3-2 27,-2-1 30,2 2 28,4 4 29,0-1 35,3 1 18,1 1 19,3 0 20,2 4-1,1-2-16,-2 3-12,3-1-10,-1 3-11,3 1-14,0 0 0,0 0-6,0 14-7,4-6 2,1 3-8,2 2 5,1-1 1,0 3-1,2-1-1,-2 0 1,4-2 3,-2-1-4,6-1 0,-2 1-3,7-3-4,-8-2 1,8 1-5,-6-5-4,8-1 0,0-2 2,-1-3-8,0-1-3,-4-4-3,2-4-4,3 0 2,-4-2-3,0 0-1,-1-1-4,0 0 2,1 1 7,-4-2-11,-5 5-2,0 0 2,0-1 3,-5 4 0,0 3-14,0-1-16,-2 2-34,1 3-48,-3 0-59,-1 2-59,0 0-41,0 0-245,0 0-543,-15 11 240</inkml:trace>
  <inkml:trace contextRef="#ctx0" brushRef="#br0" timeOffset="46608.3504">11735 7665 157,'-2'-3'296,"-1"1"-37,1-1-24,2 3-23,0 0-17,-11 13-6,8 2-1,-6 8-6,-3 5-6,4 3-7,-1 2-8,-1 12-16,2-13-14,-1-1 4,5 1-27,-1 0-1,0-4-11,4 0-8,-3-3-8,5 0-14,-3-8-5,-3 1-4,5-5-23,-1 0-34,1-4-36,0 0-46,-2-1-47,2-3-35,-3-1-36,3-1-47,0-3-199,-4 1-481,4-1 214</inkml:trace>
  <inkml:trace contextRef="#ctx0" brushRef="#br0" timeOffset="47509.051">11486 8015 133,'-3'-1'217,"0"-2"-16,3 3-21,-1-5-21,1 5-14,7-6-16,0 3-10,7-1-13,6 0-7,2 1-11,8-1-11,8 3-5,3-1-15,1 2 0,-2 2-3,-1-4-8,-8-3-11,-4 5-27,1-2-17,-1 0-21,-3-1-11,0-2 3,-3-3 1,-2 1-2,-6 0 3,-4 0 25,-1-1 21,-5 0 14,-2 2 15,-1-2 11,-1 2 4,-1-1 3,-3-1 2,-2 1 2,-2 2 8,-5 3 3,-1 2 9,-2 2 3,-3 3 1,3 5-5,-4 2 7,1-1-10,3 5-6,5-4-3,-1 2-7,3-2-6,3 3-2,0-3-5,2-1-6,3-1 0,1 0-5,1-3 0,3 1-3,0-2-1,3-1 1,4-2-4,0-3-7,4-4-2,-1 0 0,2-5-21,6 0-3,-4-4-5,-5 0-3,1-1-4,-1-2 4,4-4 3,-7 7-8,-2 3 10,-1 1 7,-2 1 10,0 3-1,-1 2-4,0-2-1,-1 2-6,-2 3 2,0 0-1,0 0 0,-2 17 6,1-7-2,-1 4-5,-1 1 4,2 3-1,1-1-1,1 0-2,-1-1 5,3 1-1,0-4 0,1-2 4,1 0 1,3-3-1,3 2-5,0 0-5,4-5-4,0-4-5,1-2-12,6-3-1,1-6-3,-1 2 4,-1-3 1,3-2-4,-3-5-6,-1 0 0,1-6 1,-7-1 2,5 1 1,-7-4 11,4-3-3,-3 1 6,-2-2 11,-1 1 14,0-1 11,-3-2 12,1 7 15,0 1 5,-5 8 15,0 7 17,0 0-3,-2 0-12,-1 5-5,2 0 1,-2 3-13,0 3-12,0 0-2,-6 15-6,0 2 0,-3 12-7,-3 4-5,-3 15 7,-1 3 3,1-3 0,-5 2 7,4-3 18,4 1-5,-4-5 12,8-9 2,-7 10 10,3-1-1,5-9-11,-3 0-4,2-2-2,-1 13-7,2-17-8,0-1 3,3 0-8,1-8-9,-1-4-23,1-3-38,0-1-34,2-4-28,-2 0-22,3-2-10,-3-1-4,3-1-17,0-3-14,0 0-8,0 0 0,-2-17 7,0 1 16,4-2 19,-1-9 27,3 0 6,-2-4 9,3 0 22,1 0 16,5-14 11,-2 2 20,0 10 15,1 1 12,4-14 10,-1 15 14,1 2-1,2 1 10,1 1 9,0 3 9,2 0-4,2 8-1,-5 1-1,-2 6 2,0 3-5,0 2-3,0 2-1,-1 2 0,-5 2-6,4 3 7,-5 2 0,0 2-6,1 3 4,-1-1-1,-5 3-4,-2 2-1,-2-1 2,-4 2-10,-1-2 0,-1-1-5,-7 1-10,0-3-15,-3 0-19,-4 1-17,3-6 1,2-2-15,2-4 4,-1-1-4,2 3-3,0-6-5,4 2-23,2-4-15,2 2-28,-2-2-29,5-2-35,2-1-21,3 1-52,3-4-154,5-1-446,-1-1 198</inkml:trace>
  <inkml:trace contextRef="#ctx0" brushRef="#br0" timeOffset="47838.6725">12678 7820 19,'1'2'279,"-1"-2"-25,0 5-12,0-5-8,-1 6-6,-1 0-8,-1-4-21,1 2-14,2-4-23,-2 4-11,2-4-21,0 4-8,0-4-11,0 0-7,2 5 2,-2-5-14,5 2-1,1-4-6,-6 2-14,14-2-7,-6-4 3,2 3-9,-3-3-5,3 1-2,-4 0 1,-1-2 4,3 0 3,-6 1 9,2 1 3,-1-1-9,-3 1-6,0-2-8,-3 3-7,2 2-10,-7-1-4,1 7 0,-7-1-4,-1 3 1,-4 4-1,-2 1-5,2 3-6,2-1 7,3 0 5,3-1-23,0 2 4,2-2 1,-1 0-3,5 2 4,1 0 2,4-5 16,1 3-19,2 0 6,1-2-7,5-2-7,-2-1 4,8 1-27,6-2-29,1-1-42,1-3-43,1-4-51,0 1-41,2-8-48,-5 1-252,1-2-575,-1-2 254</inkml:trace>
  <inkml:trace contextRef="#ctx0" brushRef="#br0" timeOffset="48436.8824">12981 7625 229,'2'-26'249,"-2"9"-1,3 3 0,-3 3 9,3 6-24,-3-3-17,1 3-27,-1-1-14,0 6-20,0 0-13,0 0-2,6 27-12,-7-2-1,-1 5-1,-1 4 0,1 2 3,-7 8 3,-1 5 14,3-16-7,-4 12 4,1-12 6,2-4-2,-4-1-8,4-2 4,0-1-10,0-7-2,1-4-11,5 3-12,-3-9-6,2 2-3,0-5-1,2 0 21,0 2 11,-2-4 9,3-1 17,0-2 5,0 0-9,0 0-19,0 0-11,8-13-13,1 1-17,7-7-9,0-3-6,4-4-9,5-7-1,2 0-10,0-4-11,-2 3-1,3 1-3,-8 9-8,1-1 0,-1 2 2,1-1-14,-4 2 2,-1 5-2,-5 6-5,2 1 6,-8 3-12,4 2 2,-5 0-3,0 1 2,-1 2-10,1-3-11,-4 4-5,0 1 2,0 0-4,0 0 2,-13 14-1,4-3-2,-7 6-1,-1 1-5,-1-2-9,0 2 1,2 1-3,3-2-1,-4 0 0,5 3 5,3-7-7,-1 1 7,3-2 1,3-1 2,-3 1 9,2-3-5,0 0 4,1 4 0,0-5 3,2 2 1,0-4 8,0 4-10,0-3 4,4 4 9,0-2-4,-2 1 0,2 0 3,4-1 2,1 1-4,1 2 5,2 1 2,5-2-1,0 5 9,3-3-2,0-2-8,2 2-5,-3-1 7,-1-5-3,-1 3 2,-1-1 1,-2-2 2,-4 0-2,0 0-1,2-1-5,-3-1 6,-1 1-1,0-2 1,-4 0-1,1-1-1,0 0 2,-1 0 2,0-2 2,-2 2-9,3 2 0,-3-5-19,3 2-5,-3-2-13,4 2-8,-4-2-26,0 0-16,0 0-27,3 2-28,-3-2-38,0 0-30,0 0-23,0 0-44,0 0-31,-10 3-39,10-3-24,-7 2-276,0-2-706,-1-2 312</inkml:trace>
  <inkml:trace contextRef="#ctx0" brushRef="#br0" timeOffset="50198.0136">3446 9394 143,'-7'0'216,"1"0"-14,-2-2-4,2 2-11,2-2-4,-3 2 8,7 0-2,-7-2-1,4 2-9,3 0-11,0 0-3,-7 0-9,7 0-9,0 0-9,0 0-4,-5 1 2,5-1-13,0 0-11,0 0-6,0 0 6,0 0 12,22-4-8,-5 4 3,4-4-5,4 1-4,4 3-17,10-2 5,2-3-7,-3-1 0,4 6-11,-4-1 2,3-2-15,-3 2-4,-10 0-5,11 2-11,-13-2-1,2 1-2,-1 0-12,-4 0-9,-3 0 7,-4-1-1,-2 1-4,-4-2-2,0 2-6,-3 0 4,-1 2 0,-1-2-7,1 0 5,-6 0-4,4 1 5,-4-1-2,6 0 8,-6 0-9,4-3-7,-4 3 3,0 0-5,0 0 15,0 0-42,0 0-8,3-2-23,-3 2-26,0 0-40,-3-7-16,3 7-28,-7-5-20,2 4-23,-3-1-25,0 1-26,-2-1-20,0 2-19,0-2-13,-8 4-178,4-2-524,-2 0 232</inkml:trace>
  <inkml:trace contextRef="#ctx0" brushRef="#br0" timeOffset="51053.7783">3428 9509 99,'-4'1'206,"4"-1"-7,0 0-2,0 0-9,0 0-13,-3 3 0,3-3-9,0 0-6,0 0-5,0 0-9,0 0-5,0 0-8,-2 2-4,2-2-11,0 0-14,0 0-5,0 0 8,0 0-23,0 0-10,0 0-1,0 0-6,0 0-5,-2 3-7,2-3-11,0 0 1,0 0-4,0 0 0,0 0-9,0 0 2,0 0-2,-4 4-6,4-4-9,0 0 2,0 0-1,0 0-2,0 0 1,0 0-8,0 0 5,0 0 11,9 6 21,-3-4 20,1-1 21,6 0-5,8 7 1,3-6 10,2 0-7,4 1-1,11-3-6,0 0-2,-2 0-1,-1-5-17,-7 3-3,-1 0-6,8-4-3,-11 2-10,-2 1 0,0 0-6,-4-1-3,-4 1-3,0 1-16,-4-1 16,-3 2-1,-2 0 11,-2-1-1,1-1 2,-3 3 11,0-2-1,1 1 8,-5 1 3,5-1 7,-5 1-4,4 0 3,-4 0-9,0 0 3,0 0-3,6-1-5,-6 1-9,0 0-6,0 0 5,0 0-8,0 0-3,0 0-4,0 0 3,0 0-7,6 2 7,-6-2-4,0 0-11,0 0 4,0 0-3,0 0-3,0 0-2,0 0 1,0 0 2,0 0-10,0 0 8,0 0-5,0 0 3,0 0-2,0 0 9,0 0-12,0 0 1,0 0 0,0 0 1,0 0 7,0 0-10,0 0-2,0 0 3,0 0 1,0 0-8,0 0 5,0 0 0,0 0-5,0 0 6,0 0 5,0 0-6,0 0 3,0 0 7,0 0-15,0 0 5,0 0-3,0 0 4,0 0 7,0 0-11,0 0 2,0 0 1,0 0 0,0 0 7,0 0-12,0 0-2,0 0 5,0 0-1,0 0 3,0 0 3,0 0-1,0 0-5,0 0 8,0 0-3,0 0-4,0 0 4,0 0 1,0 0-4,0 0 2,0 0 1,0 0-2,0 0 5,0 0-8,0 0-1,0 0 1,0 0 3,0 0 0,0 0 0,0 0 2,0 0-13,0 0 11,0 0-1,0 0 2,0 0-1,0 0 3,0 0-3,0 0 0,0 0-2,0 0-4,0 0 0,0 0 6,0 0 3,0 0 2,0 0-10,0 0-29,0 0-19,0 0-31,0 0-49,0 0-28,0 0-36,0 0-46,0 0-54,0 0-74,0 0-362,0 0-794,-19-4 352</inkml:trace>
  <inkml:trace contextRef="#ctx0" brushRef="#br0" timeOffset="51419.7052">3652 9710 22,'1'-11'291,"1"6"-4,-2-4-3,1 5-20,0 0-5,2 0-19,-3-1-23,0 5-25,-1-3-32,1 3-6,0 0-16,1 17-4,-1 0-5,0 15 4,0-1 0,-4 22 11,3 3 14,-4-5 7,0 4 9,1-4-21,-1 2-11,1-3-18,0-3 1,1-13-12,0 0-8,1-2-13,0 1-1,2-5-15,-4 2-5,0-3-10,4-6 1,-2-5-17,2 0 0,-1-4-5,-1 0-10,1-2-50,1-3-44,-1 0-33,1-3-31,-2-2-25,2 2-38,0-4-62,0 0-53,0 0-68,-11-12-205,7 2-625,-2-4 277</inkml:trace>
  <inkml:trace contextRef="#ctx0" brushRef="#br0" timeOffset="52002.6996">3610 9681 180,'0'-5'264,"0"0"-25,-2 2-18,2 3-14,0 0-10,-21 13-19,10-1-8,-8 6-9,-2 4-17,-1 2-8,-8 11-14,-1 0-4,3 2 1,0 3-13,8-13-7,-7 10-3,9-11-2,4-3-8,0-1-8,2-11-13,3 5-2,0-3-5,4-6-2,0 2-10,3-3-3,-1-1-6,0-1 4,3-1-6,-1 1 2,1-4-2,-3 3 7,3-3-5,0 0 1,0 0-2,18-7-1,-7 0 1,2-3 1,-3-3-7,5-5-15,-2-2 16,4 1 5,-3-7-7,4-1 6,-2 4 15,-2-5-11,0 3 3,0-1 1,-1 2 2,-3-5 11,2 4-10,0 1 3,-4 8 4,-1-1-3,-1 4 4,-1 1-10,1 0-2,-2 7 3,2-4-7,-2 5-3,-4 0-9,4 0-1,-1 1-6,0 1-1,-3 2 0,11 7-3,-1-2-4,3 5 3,6 6 0,4-1-4,2 4-11,-2 1 11,2-1 7,9 8-4,-3 0 14,1-3 19,-5-5-11,5 5 0,2-2 2,-7-8-18,-3 3-8,0-2 18,0-1-2,-3-2-1,0 4-3,-7-9-7,-1 4 3,1-6 5,-3 5-16,-1-8-4,-1 1 15,-1 2-4,-2 2-6,-2-5-12,-1 0 13,0 1 6,2-3 5,-5 0 0,3 2 11,-3-2-1,4 5-2,-4-5-2,0 0-1,3 0 8,-3 0-13,0 0-2,0 0-11,6 0 11,-6 0 3,0 0-7,0 0-1,0 0 2,0 0-7,0 0-19,0 0-33,0 0-22,4-5-65,-4 5-31,0 0-41,0 0-61,0 0-71,0-9-69,-1 6-283,1 3-743,-2-9 329</inkml:trace>
  <inkml:trace contextRef="#ctx0" brushRef="#br0" timeOffset="55184.4183">10179 16271 203,'-3'-5'253,"3"-1"-34,0 2-30,0 4-12,0 0-29,0 0-5,-6 25-20,6 5-7,-2 18-15,0 12-5,-3 0-9,3 23 3,-1-22-8,-4-2-5,4 21-5,-1-20 1,-6 25 2,8-25-2,0-5-45,-1 2 17,1 1-4,2-9-10,-2-3-2,-1-11-4,-1-1 2,0-7-4,0 1-10,2-2-6,-3-6-25,2 3-29,0-8-29,0-6 3,1-1-25,2-1-8,-2-5-45,2-2-37,0 0-131,-4-14-344,4-1 152</inkml:trace>
  <inkml:trace contextRef="#ctx0" brushRef="#br0" timeOffset="55997.042">10176 16102 92,'7'-15'198,"-1"4"-15,2-2-17,-4 5-8,4 1-13,0 0-14,0 3-1,5 0-16,4 4-2,-2 0-1,10 0-12,1 8-1,4-5 4,13 1 1,7 1 3,20 1-6,-22 3-7,27-5-4,-1-9-4,0 10-6,0 1-3,7 8-10,-7-16-4,5 0-7,-1-2-3,-4 3-2,2 9-5,-4-15-9,-1 1-2,-22 3 2,-1-5-9,19-3-3,-26 10 6,-3-1-11,-12 0 0,-4 0 1,-1-6-4,-7 5 6,-2 2 5,-4 2 26,-1-3-9,-7 2-1,14 5 1,-14-5 1,0 0-7,11-3 5,-11 3-10,0 0-6,0 0 1,0 0-4,0 0-5,11 8-2,-11-8 3,0 9-7,-1 3 4,0-1-2,-2 9-3,2-2 7,-5 9-7,2 0-9,-2 4 13,1-2 0,-1 6-12,-4 12 13,2 4-10,3-7 8,-2 6 1,0-16 0,2 13 0,0 5-2,0-5-8,3-14 10,1 15 1,0-15 1,1 20 0,-2-19 0,2 2 1,-1 12-4,2-16 5,-2 1 6,1-4-3,0 0-5,-3 0 3,1 1 3,1-1-4,1-10-9,-2 0 17,0-1-19,1 8 13,-1-5 0,1-11-4,1 2-2,0 0-4,-3 0 4,-1-4 7,4 3-12,0-4 1,-2 6 10,-1-8-9,3 0 4,0 0-2,0-5-3,-2 9 4,2-9-5,0 3 0,0-3-8,-3 4 6,3-4 0,0 0 10,-2 6-4,2-6 10,0 0-14,-2 4 4,2-4 4,0 0-2,-2 5-6,2-5 8,-3 2-6,3-2 3,0 0-2,-14-2-3,9 3 1,-4 0-8,-2 2 7,-3-1-9,-6 6-1,0-3 9,-4 2-2,-2-2-10,-4-1 10,2 1-6,-16-2 0,-2-3 0,-2 4-3,1 1 5,-3 4-13,-21-4 9,2 2 3,1-3 2,0-3-2,0 4 2,0-7-1,-3-3-1,-1-2 8,3 5-14,0-8 2,1 12-2,19 0 1,-20-3 7,26 0-13,1 2 8,3-1 20,12 0-16,-14 6-8,13-7 1,1 0 6,3-2 6,10 2-16,2 1 4,2-1-2,3-2 1,0 3 11,1 3-25,6-3-15,0 0-37,-8 0-23,8 0-35,0 0-34,0 0-40,0 0-38,0 0-50,30-4-53,-8 1-199,4-6-588,12 2 261</inkml:trace>
  <inkml:trace contextRef="#ctx0" brushRef="#br0" timeOffset="56912.4578">11261 16791 79,'0'-17'251,"0"1"-10,0-3-14,-2-4-17,-1 8-11,1-3-18,-3 0-7,4 1-11,-5-2-19,1 10-14,-1-6-11,0 5-16,-1 1 1,0 2-19,2 7-13,-3-3-7,0 3-10,-2 2 3,-1 3-13,-2 6-7,1-2-5,-2 3-1,-2 6-2,6-1-5,-1-2-5,3 2 2,-2-4-8,3 2 6,2-3-10,3 0 0,-3-2-7,5-2 11,0 10-3,0-14 3,3 1-5,0 0-9,3-3 14,1 6 6,0-11-4,3 1 7,4-5-6,0-1 0,1 6 2,5-10 2,-6 5 3,-1-2 6,1-1-6,-2-1 4,-4 6-7,1-2-3,-1 5 2,-1-2-8,0 3-2,-3 1-4,-4 0 0,8 12 2,-2-4-2,1 9 4,-3 4 4,-1 8-4,1 5-1,-2-2 0,-2 2 1,-2-1 10,-1 1-13,3 2 1,-1-7-1,-2 4-1,3-12 2,-4-4 5,3-3 6,1 2-1,0-3-4,-2-4 4,1-3-5,1 11 8,0-12 10,0 1 20,-2-3 21,2-3 9,0 6 30,0-6-4,0 0-2,0 0 1,10-16-18,1-6-7,1 1-10,0-3-15,5-5 3,-1 0-11,-1 0-6,2 1 0,-1 2-5,-1 1-6,-2 3-1,-3-3-1,-3 11 1,-4 4-10,4 1-1,-4 0-4,2 4 1,-2 1-24,1-1-24,0 2-24,-1-2-19,1-1-26,-1 3-14,1-2-34,2 2-29,1 2-36,0-2-28,2 3-45,-1-2-36,-1 4-211,0-2-578,0 3 256</inkml:trace>
  <inkml:trace contextRef="#ctx0" brushRef="#br0" timeOffset="57241.7375">11682 16812 45,'4'-4'273,"-3"-3"1,2 2-2,-3-4-8,3 4 5,-3 0-20,2 2-12,-2 3-10,2-4-24,1 3-6,-3 1-18,0-4-13,0 4 3,0 0-24,0 0-10,4-3-14,-4 3-7,0 0-8,0 0-21,0 0-5,0 0-5,0 0-17,0 0 4,0 0-8,-4 12 4,1 3-18,-1 9-6,-2 3 10,-2 19 4,1-10 10,-4 12-11,2-14-8,-3 15 2,1-3 4,0-12-10,0 14 1,-1-5 3,4-9-7,1-2 2,-1-6 5,0-3-17,-1 0-5,2-6-1,1-2-3,2-1-3,0-2 3,1 5-1,0-10 1,2-2-32,-2 2-32,2-4-32,1 2-25,0-5-32,-2 2-14,2-2-46,0 0-33,0 0-45,0 0-62,3-22-200,0 18-585,1-12 259</inkml:trace>
  <inkml:trace contextRef="#ctx0" brushRef="#br0" timeOffset="58605.1972">3460 11360 166,'0'0'171,"0"0"-10,-4-1-8,4 1-13,-1-2-10,1 2-13,0 0-18,0 0-9,0 0-6,11-3 1,-4 3 1,3-3-6,5 3-1,1-1-3,9-2-11,3 3 5,10 0-14,5-3 4,0 6 4,8-6-9,18 1 4,-3 2-4,3 2-1,-18-4-7,23 4 0,1 0-3,-3-4-9,8 2 3,2 3-5,0-4-2,1 1-5,4-5-5,5 4 0,-1-2 3,4-4-8,2 2 0,7 2 3,-1-4-3,-2 2 0,1 1 0,3-1-1,3 2 1,0-3-6,2 3 0,1 0 5,-4 2-4,0 0 1,3-3-1,3 3-4,-5-1 2,1 0-3,3-4-3,-4 5 2,4-5-3,0 6 10,1-5-10,-3 3-1,0-6 1,1 4 2,2-1 1,1 1-1,0-1 1,-8-2 1,5 2-2,-1 2 6,-3-2-6,4 3 1,-5-1 1,1-1-2,-3 1-2,-4-2 5,6 2-6,-8 3 6,4-2-8,-1-3 8,-5 5-5,1-2 1,3 0-3,-1-2 2,-1-1-9,-1 1 13,2 1-6,1 2 0,-7-7 1,2 3-1,2-3 4,-3 4-3,-1 0-3,-3-5 4,2 5-3,-3 2 10,1-3-3,1-5 5,-3 8 0,0-5 3,0 10-5,3-9 2,-11 4 4,9 0-1,0 0-4,1 2-2,0-4-1,-2-1-2,0 2 7,-2-1 2,2 4-9,2-1 2,-2-2-5,2 1 3,-4 1-5,7 0 3,-7 1 6,0 1-9,0-1 2,0 1 1,1 1-2,4 1 1,-7-2-1,1 0-2,-1 2 1,-1 0-3,3-2 4,-3 2-2,0-3 4,-4 5-4,4-1-1,-7 1 3,2 0 4,-2-2 4,-3 3 6,-1-3-3,-2 9 2,-1-9 1,-21-1 1,21 7 8,-18-6-8,-2 2 7,2-1-10,-3 1 0,0-2 3,-2 3-2,1 1-2,-2-3-2,-2 1 0,1 0-1,-15-1 0,-1-2 0,-3 0 7,-1 0-8,-9-4-1,-1 4-2,1-1-2,-7 1 5,0-1-5,-1 2-4,-1-3-10,-2 0-35,-4 0-22,0 0-53,0 0-47,0 0-22,0 0-55,-19 6-192,3-6-472,-8 1 209</inkml:trace>
  <inkml:trace contextRef="#ctx0" brushRef="#br0" timeOffset="59889.7499">3179 12320 61,'-24'-2'140,"2"-2"-2,8 0 2,-1 2 0,5-1-2,0-1-4,3 4-5,0-1-15,3-2-7,-2 2-12,3-2-11,3 3-12,0-5 1,0 5-11,9-7-11,1 6 2,2-3-8,2 4 3,8-5-11,2 7-4,2-4-13,2-3 7,16 10 2,-3-6-9,3-3 1,-1 2-2,7 2-1,-4 2 3,30-1-12,-10-1 5,2 3-3,1-3 1,0 0 2,5-5-2,1 2 0,-6 1 0,6 2 5,1-6-3,4 3 8,2 2-8,1 3 1,3-6-7,0 4 2,-3-5-3,0 5 2,6-5 3,-2 3-2,2-4-2,3 2 5,-1 1-6,-2-5 0,-3 9-1,1-4-1,3 1 4,-1 1-1,1 5-2,0-3-6,3-6 10,-2 0 3,0 1-5,-3-4 2,4 8 2,1-7-2,0 2 0,2-4 3,-5 9-2,4-2 0,-4-4 7,-1 2-2,5-1 1,-5 1 3,4-1 0,-6 2 0,2-3-1,-3-1 3,-2 2-2,7-1-1,-5 2-1,-1-1 0,-1 3-6,-2 1 0,0-3 4,1-1-3,-1-1 0,4 1 2,-3 1-5,2 1-1,-4-3 5,4 0-6,-2 7 1,-3-4-1,1 2 1,-1-4-6,2 3 4,-2 0-1,-3-7-1,-1 4 4,2 2-4,-5-1 10,0 1 0,0-4-1,1 4 3,2-2-6,-4 1 0,0 1 3,-1 1-2,-2 2 2,5-3 7,-4 1-6,-1 2-1,4-6-3,-4 2 3,5 0-3,-1 1 1,-25 0-1,26 1-1,-2 0 0,0 2-2,-4-3 1,2 2 0,-19 2 1,23-5-3,-6 7 1,1-3-2,-1-2-1,-18 4 9,21-5-8,-3 2-4,0 0-5,1-1 9,-1 4-3,1-6 2,-20 0 0,23 2-2,1-1 1,-1 4 2,-1-5-1,-1-3 4,2 4 10,2-1-7,0-4 3,-4 6-2,1-3 6,2 6 4,-5-3-3,1 1 3,-21-4 2,23 0-8,0 3 2,-22 1-2,19-4-3,-22-2 2,1 5-6,1-7 3,-3 8-4,1-3 0,-4 1-4,-1-1 4,-14 1 3,-2-2-5,-5 0-1,-4 1-2,-2-2 4,-2 1 2,-2 1 7,-3 0-6,3 3 18,-7-1-13,1-3-1,3 4 5,-3 0-9,-1-2-1,0 3-10,-3 0 8,4-3-5,-4 3 0,2-3-11,-2 3-23,4-1-22,-4 1-29,0 0-36,0 0-42,0 0-54,0 0-13,0 0-30,0 0-179,-7 12-473,-2-5 209</inkml:trace>
  <inkml:trace contextRef="#ctx0" brushRef="#br0" timeOffset="60897.6663">3959 13404 168,'-6'1'179,"1"3"-13,0-3-25,1 2-3,0-2-14,1 1-6,3-2-20,-4 2-3,4-2-7,-2 7-7,4-4 1,-2-3 4,4 9 8,5-6 2,-1 1-3,8-1 13,3 1-12,5 2-1,3-4-6,15-4-6,-2 2-4,3-2-10,5 1-3,1-6-6,23 3-4,1-9-10,-1 6 4,-4 2-6,2-1 3,7-1-9,-10 2-4,10-4 1,4 1-4,-1 0 7,6-1-4,0-8-2,2 12-5,0-7-1,8 6-5,-2-3 9,4-1 3,1 3-4,0-3-1,2 3 5,4 1-7,-4 2 6,2-3-12,4-1-2,0 4-2,0-1-2,-4 5 0,2-7-11,0 7 17,2-5-4,-6 2-2,3-9 6,-1 12-1,0-2-3,-3-2 0,1 4 4,1-5 6,2 2-7,-1-1 0,1 5-3,0-8 7,0 2 0,5-4 5,-3 8 2,-1-1 3,1 2-6,-2-5 16,0 3 6,4-3-3,-6-2 13,1 4-5,-1 3 3,-2-12 4,-3 9 0,4-2-13,-1 3 7,0-5 0,-1 12 3,-2-8-11,-4-7-4,3 4 4,2 1-5,0 0-4,-1 3 0,-2-3 12,4-1-24,-2 0 7,0 6-3,3-3 6,-1 3-3,-1 7-19,-2-9 5,-3-3 5,-1 5 4,1 3-4,-2-3-11,-2 5-2,-3-4-1,0 0-5,-11 6 3,2 0 1,-2-7-17,-2 2 16,0-2 2,-4 3-2,3 2 3,-24-2 0,28-1-6,-28 7-4,-2-9 9,2 3-6,0-3-3,-1 2 13,-4 0-6,-2 1 1,-13 0 2,2-1 12,-7 1-21,-1 2 8,-9-5-14,-1 2 8,-2-2 0,0 2-2,-6-2-9,1 2-39,-1-2-19,-4 0-25,4 3-26,-4-3-15,0 0-44,-13 7-15,5-2-20,-12 1-27,-1 2-25,-6 1-19,-1 3-17,-10 6-182,-3-4-523,-8 1 232</inkml:trace>
  <inkml:trace contextRef="#ctx0" brushRef="#br0" timeOffset="62147.4926">4099 14376 73,'0'0'98,"-5"-2"4,0 1-21,5 1 0,-3-1-7,3 1 1,0 0-4,-6 0 3,6 0 5,0 0-18,0 0 2,-3-3-11,3 3 5,0 0-16,0 0-3,0 0 2,0 0-2,0 0 0,0 0 2,0 0-4,0 0-12,0 0 11,0 0 18,0 0 27,9 7-8,-6-7 8,7 3 1,-1 0-1,1-3 10,11 2-6,2 4 2,2-6-9,2 0 11,12 1-13,1-2-3,1-3-6,2 3-1,7-1-4,21 4-8,-1-11-1,-20 4-9,19 1-7,3-4-4,0 7 2,-2-3-6,-1-3 3,3 3-4,3-1 3,-1 4-10,4-2 2,-1 3-4,0-6 3,4 8-8,-2-2-2,3 0-1,5 3 0,-1-6 1,-4 8 1,5-7-4,-3 2-3,0-3 7,4 11-1,-2-11-4,1-2-2,5 4 1,-6-4-2,-1-1 6,6 8-9,-4-6 3,5 2-3,-4-3 7,7 7 1,-8-6 0,3 1 0,2 6 1,-2-9 2,-2 4 6,3 2-1,1 0 8,-4 0-7,1-4-6,1 0 2,-3 0 6,2 1-3,3 1 5,2-2 0,-2 3 2,2-4-5,-4 0 4,3 6-1,0-8 0,6 3 1,-2-3 3,-5 4-1,-4 0-6,5 3-4,-7-6 4,0 7 1,-1-5-8,-1-5 7,-1 8-9,-4 0 2,-3 0 1,3-3-1,-3 2 1,0-1 16,-1-2-15,2 3-10,-2 0 4,2 2-3,-2 1-7,0-1 13,-2-1-3,2 3 2,-4-3-6,1 2 12,4 1-12,-4 8 6,0-7-5,1-1 15,1-2-2,-3 6-2,-2-7 0,0 5-2,-2 2 1,2 2-1,-2-5 3,4-1-3,-2 0-18,-20 1 24,23 2 8,-2 0-6,2 0-3,-23-2 1,24 2-1,-2-1-5,-3-1 5,-19 4-6,18 3 7,-23-6-6,0-5 0,0 6 16,-4-3-20,0 4 2,-12-3 2,-1-5-5,-2 5 14,-2-2-11,-5 3-14,-4-4 17,-1 1-6,-5-1 10,0 0-16,-2 0 6,0 3 0,-2-3-2,-4 0 18,6 0-36,-6 0-17,3-3-24,-3 3-28,0 0-29,-13-2-29,1 3-30,-3-1-39,-10 1-25,-1 4-22,-3 0-30,-11 0-198,1 5-521,-2-3 230</inkml:trace>
  <inkml:trace contextRef="#ctx0" brushRef="#br0" timeOffset="63086.8921">3546 15351 40,'-7'0'126,"7"0"0,0 0-21,0 0-7,0 0-8,0 0-3,20-2-30,-6 2 31,7-7-1,5 6 2,4 0 1,11 1-8,7-3 6,1-2-7,19 3-1,1 3-8,-21-6-6,28 5-5,-3-7-12,-1 4-1,4-1-3,0 1 0,2-1-7,3 1-7,4-2 0,2-4-1,-2 12-10,2-15-2,0 2 6,8 0-2,-1 1-6,2-4 1,5 6-3,-2 1-4,4-10 7,3 9-3,5 3-4,-3-11 2,1 5-5,2 0 3,0 3 1,5-1 2,-2-2 0,3 2-2,-8-2-3,3 0 2,2-2 4,0 6-1,0-2-3,-4 3 1,0-4 1,0-2 4,-3 0 1,4 6-6,-1-1-2,0-1 2,-2-4 0,-1 1-2,-1-1 3,5-3 4,0 10 0,-1 0-1,-4-1 1,1-2-4,-6 1-1,7 1-4,-3-4 0,-6 3 3,2-2-11,-2 2 8,-6-1 12,0 0-6,2 10 1,-2-11 3,0 8 4,-4-7 2,0 0 6,-3 0 8,-2 4 5,4-7-11,-4 10 11,3-5-14,-1 9-1,-6-11-2,4 7 2,-3-5 0,4 3-6,-3 8-7,-4-5-2,3-1 2,-2-1 1,-5 3-8,-1-4 5,-5 8-5,2-3 2,-22-3 0,21 5-3,-18-1 6,18-3-5,-21 0-4,-1 4 1,3 0-1,-5-6 0,-3 7-7,-2 0 6,2-4 3,-14 2-4,1 1 11,-3-2-21,-5 1 11,2-1-4,-7 0 3,-2-1 0,-5 0-6,0 1 4,-3 1-5,-1-1-21,-2-5-15,-1 5-1,-2-3-16,-1 6-22,1-6-32,-14 7-32,0 1-20,-10-2-34,-5 1-165,-12 2-394,-3-2 175</inkml:trace>
  <inkml:trace contextRef="#ctx0" brushRef="#br0" timeOffset="64234.0182">3453 16312 13,'0'0'129,"0"0"-12,0 0-2,-4 3-14,4-3-10,0 0 2,10 2-3,-2 0 5,6 0 4,2-3 4,9 2-1,-1-3 13,16-1-10,-11 2 0,13-6-9,4 4 3,3-2-10,0-5-2,20 3-4,-19 2-6,18-2-11,-20 1-2,3 3-11,19-8 1,-2 8-8,4-10-5,-2 3-3,-1 5-1,-1-7-8,4 8 4,-4-2-11,6-6 3,-5 8-9,7-6 6,-5 3-2,2 4 0,3 3-6,-3-4-3,3-4 4,-7 1 0,3-3 0,0 4 1,0-5 3,1 7 3,-3-4 15,1 3-18,3 1-4,1-1-2,-2-8-1,5 8 4,-6 0-4,2 3 2,2-5 5,-4-3-5,4 12 5,3-8-5,0 0-1,-3 0 6,-2-1-9,2 3 3,-5-5 2,2 12-2,1-8 10,0-1-13,1 2 2,-5 2-6,2-1 5,2-1-8,-4 3 4,5-3 0,-4 1 5,2 1-6,-2-1-2,4-1 3,-5 4 3,2-5-1,0 1-1,1-1 9,1 0-10,-3 2 7,1-1-8,1 0 1,1-6-2,-5 6 4,-2-1-6,-19 3-3,21-3 5,-20 9 0,25-10 0,-5-1-3,-23 6-4,24-7 6,-2 3 2,-19-2 4,1 2 4,19-2 0,-21 5 0,22-2-1,-21 1-1,25-9 5,-7 9-12,-18 1 6,2-3 0,20 5-2,-22-1-2,21-5 5,-22 1-7,3 1 1,19-2-8,-22 4 10,2-3-9,17 5 10,-23 0 1,5-3 10,-1 0-7,1-2 3,1 0-1,19 4-2,-24 1 11,0-7-13,24 3-4,-23-2 11,1 1-4,1 1-8,2-1 4,22 2 8,-23-1-3,19-6 0,-19 5 7,1 2-6,17-2 4,-17 3-1,20-3 1,-21 3-1,1-3 3,20-3-4,-21 7-2,25-5 2,-4 0 17,-21 3-27,1-6 2,17 5-11,-17 0 10,21-6 18,-23 3-17,0 1-3,18-2 1,-18 1-5,0 4 7,-6-5-4,-1 2-1,-3 1 5,-12 0 0,-2-1-2,-3 2 5,-6-3 1,-4 3 13,-1 1-14,0 0 1,-3-2-5,-3-1 6,1 1-14,-3-1-33,0 2-33,-4-7-36,-2-1-38,-3-1-45,-13-5-29,-3-3-46,-14-5-258,-5 3-560,-22-15 249</inkml:trace>
  <inkml:trace contextRef="#ctx0" brushRef="#br0" timeOffset="64903.9672">4833 11325 162,'0'-4'224,"-1"-2"-15,-2 1-8,3 1-23,0 4-23,-1-5-27,1 5-8,0 0-9,0 0-14,-3 21-10,3-2-11,-2 9-9,1 1-3,-3 21-1,1-1-6,-2 5-1,-2 1-11,2 0-6,-3-3 6,-1 0 4,1-3-6,4-13-2,0-4-2,-2 0-9,3-4 1,0 2-4,-1-5-3,1-4 5,3-4-12,-1-1 0,-2-3-8,2-3-34,-1 1-31,1-2-43,-1 0-39,1-3-40,1-1-163,0-2-370,0 1 165</inkml:trace>
  <inkml:trace contextRef="#ctx0" brushRef="#br0" timeOffset="65335.5016">5139 11746 153,'2'-27'266,"-2"4"-18,-2 3-7,-1 2-5,0 1-18,-2 0-18,-1 2-19,2 4-18,-2-3-14,1 3-19,-2 6-13,-2 2-16,1 2-11,-2 9-14,-7 2-4,-4 9-9,4 2-14,-3 4 5,-1 1-8,4 1-11,3 2 2,0-3 0,3 1-9,2 0-6,4-10-12,3 0 7,1-5-1,1 1 2,0-2-1,3-1-2,1-3-1,3 0 3,3-5-3,3-2 3,0-2-9,3-4 5,3 0 3,0-8-11,2 1 7,-1-4-4,-4 0 3,2-1 1,-3-1 9,2 4 2,-7 6 7,1-3 9,-5 3 5,-2 5-6,-1 0-2,4 1-6,-7 1-7,4 2 0,-4 0-2,3 8-5,-3 0 0,0 4 3,-1 5-7,-2 4-5,2-2 6,2 7 1,-4-10-14,3 1 8,0 0-2,0-6 0,0 3-1,0-5-30,3 2-12,-2-1-19,1-4-17,1-1-17,0 1-17,2-3-20,2-2-23,-1 0-32,2-2-24,5-2-23,0-4-175,2-1-436,-1-3 193</inkml:trace>
  <inkml:trace contextRef="#ctx0" brushRef="#br0" timeOffset="65632.4431">5390 11414 47,'8'-17'101,"-5"0"25,0 5 13,1 3 15,-1 0-6,0 5-8,-3-2-15,3 2-14,-3 0-26,1 2 0,-1 2-3,0 0 3,0 0 0,0 0 5,4 11-1,-4-5 3,0 4 10,0 1-6,1 5 0,-2 3 4,1 10-5,-1 7 6,0 13-5,-2-1 1,-3 5-1,-2-4 6,-1 3-7,1 0-7,-1-3-10,-1-2 7,3-13-16,0 16 0,-1-22-10,-1 1-9,4-2 7,-1-1-20,3-7 1,-1-1-3,1 1 2,0-3-12,1-3 0,0-4-39,2 0-39,-1-1-31,-1-4-26,1 1-29,1 0-19,0-5-50,0 0-54,0 0-169,0 0-467,0 0 207</inkml:trace>
  <inkml:trace contextRef="#ctx0" brushRef="#br0" timeOffset="66651.4125">5045 12353 28,'0'-2'278,"-3"-1"-7,3 3-22,-1-6-25,1 6-36,-3-3-16,3 3-12,0 0-25,0 17-9,-2-4-12,2 4-10,-1 9-10,-2 1-5,0 0-2,2 0-7,-5-2-7,2 2-4,4-8 3,-3 6-16,0-6-2,2-2-5,-3-3 2,4-2-14,-2 1 6,2-1-7,-1-3-5,1-1 0,0-1 5,0-2-12,-3 1-2,3-3-3,0 2 4,0 2-6,0-4 2,0-3-4,0 4-5,0-4 9,0 4 1,0-4 9,0 0 4,0 4 11,0-4-2,0 0 5,0 0-7,0 0 3,0 0-1,0 0-6,0 5-9,0-5-4,0 0 2,0 0-3,0 0 2,0 0-10,0 0 5,0 0-9,0 0-2,0 0 1,0 0 0,0 0 4,0 0-5,0 0-5,0 0 3,0 0 2,0 0-8,0 0 0,0 0 0,0 0 7,-2 3-8,2-3-2,1 6 8,-1-6-2,-1 4-1,0 2-4,1-6 2,-1 6 3,0-2-3,1-4-2,1 4 1,-1-4 1,0 0 0,-3 4 5,3-4 10,0 0-4,0 0-7,0 0 9,0 0-10,2-17 2,-1 6-1,1 0-2,-1-1 4,0-1-3,2 1-4,-2-5-2,1 0 2,2-1 17,-4 0-14,0-11 1,-4 12-3,4 2 7,-3 0-1,0 2 10,1 1-5,-3 3 1,2 0-5,-4 5 2,0-2-6,0 2 0,-3 4-6,-1 1 0,-4 5-1,-5 5 10,2 3-11,-5 2 8,3 3-5,3-2-6,2 0 4,-1 0 4,5-2-4,1-4 1,1 4-2,1-7 2,4-2 2,-1 1-1,2-3 6,1 0 2,-2-1 5,2-1 16,2-2 13,0 0 7,0 0-3,8-8 11,0-4-9,2-1 0,4-5-13,2-3 6,-1 1 4,1-2 2,2 3 7,0-1 0,-2 1 0,2 2 2,-3 0 0,-2 6-6,1-1-2,-1 2 3,0 3-7,-1 2-6,-2 0 11,0 2-33,0 2 21,4 1-13,0 2-2,0 5 2,-1-2-5,1 4 2,1 2-5,-2-2-7,3 0 7,-2 1-3,1 0 2,-4-1 0,5 1-7,-5-1-43,5 1-42,-4-2-53,1-1-41,-5-2-30,3-1-56,-3 1-54,0-2-72,1-3-217,-2-4-651,1-2 289</inkml:trace>
  <inkml:trace contextRef="#ctx0" brushRef="#br0" timeOffset="67197.7739">5266 11523 200,'1'-9'238,"-1"-1"-4,3 2-8,0-3-4,-2 0-4,2 5-2,0-4-7,-3 5 0,4-2-13,-2 3-6,-1-2-17,2 2-10,-2 1-31,-1 0-13,0 3-9,0 0-9,0 0-11,5 10-14,-1 7-9,-3 1-1,2 5-16,-2 6 12,-2 0-11,2 1-10,1 2-1,-1-3-9,1 0 1,-1 2-5,-1-4 11,1-1-35,-1 3-50,0-5-35,0-4-41,0 5-50,0-7-44,0 8-50,0-10-221,0-4-526,0 2 232</inkml:trace>
  <inkml:trace contextRef="#ctx0" brushRef="#br0" timeOffset="68564.3401">6307 13368 118,'0'-3'231,"-3"1"-4,3-3-1,0 5-5,-1-3-7,1 3-7,-2-4-4,2 4-13,0 0-8,0 0-13,0 0-12,0 0-16,0 0-19,-3-3-13,3 3-10,0 0-15,-2 17-3,0 2-11,-1 7-7,0 8-5,-5 13 2,1-1-17,-3 9 0,0-6-11,-2 4 5,6-3-3,-1-1-3,-1-1-1,2-2-15,2-10 9,-2-1 0,2-3-3,1 0 1,-1 0-11,1-3 3,3-2-1,-4-7-22,4-1 4,-2 0-7,1-8 7,1 5 2,-3-4-5,3-2 6,0 2-2,-1-3 0,1-4 3,0 3-5,0-2 0,-2-2-13,2 3-17,2-5-21,-2 3-12,0-2-26,0-3-19,0 6-18,0-6-21,0 0-16,0 0-37,0 0-213,11-7-453,-5-1 201</inkml:trace>
  <inkml:trace contextRef="#ctx0" brushRef="#br0" timeOffset="68951.9797">6882 13301 154,'4'-8'229,"0"4"-1,-1-2-9,0 0-14,-3 1-24,2 1-4,1 2-17,-1 0-13,-1-2-12,-1 4-1,4-4-22,-4 4-12,0 0-21,0 0 0,0 0 3,7 12-5,-4 4-5,0 9-4,0 2 6,-2 7 2,-1 14 2,-1-1-1,-2 3 1,-1-3-5,-2 3 3,2-4-4,-2-13-3,-1 4-14,2 8 8,0-15 3,-1 4-3,0 0-6,3-4-10,0-2 2,-3 1-6,4-4-10,-1-1 4,1-6 5,-2 0-16,4 8 1,-1-12 7,1-3-9,-3 6 10,3-6-21,0-1-4,0-1 15,0 1-15,-1-2 0,1-1-10,0 0-20,1-2-13,-1 0-37,1-1-24,-2-2-20,1-2-13,0 6-25,0-6-36,0 0-38,0 0-39,0 0-201,-7 0-505,7 0 225</inkml:trace>
  <inkml:trace contextRef="#ctx0" brushRef="#br0" timeOffset="69408.4451">6662 13975 138,'-3'-25'277,"3"-1"1,0-2-5,0 7-7,-3-4-30,1 4-10,0-5-17,-2 2-20,-2 0-5,3 4-14,-3 3-12,-2-7-4,1 5-13,-3 4-6,2 1-18,-3 4-13,0 0-15,-1 2-8,-1 2-2,-2 3-16,1 3-6,0 3-13,-2 3-2,-3 8 2,1 2-11,3 3 1,1 3-15,3 1 9,2-2-8,0-3 7,6-1-7,0 3 2,3-3-9,0 1-4,0-1 1,4-2 14,-2-2-14,3-1-1,1 3 2,1-10-1,0 0 5,1-1 9,1-2-6,-1 1 2,2-6-13,1-2 7,2-4-1,-2 1 1,3-2 3,-2-3 5,-1-2-10,2 3-2,2-7-2,-4-2 5,-1 6-6,-1-1 16,-2 0 7,-2 7 11,0 1-2,-3 3-19,1-2 20,0 5-12,0-3 9,-2 3-19,-1 2-3,0 0-2,0 0-5,4 14 3,-3-3-3,-2 1-4,1 8 0,0-1 10,3-1 0,0 8-9,-3-1-21,0-4-40,3-1-33,-1-2-39,0 2-35,1 5-35,-2-6-35,2-2-40,0-5-29,0-2-229,1 3-574,0-5 255</inkml:trace>
  <inkml:trace contextRef="#ctx0" brushRef="#br0" timeOffset="69715.9231">6845 13895 32,'8'-16'251,"-2"-1"0,2 1 2,1 3 3,1 1-14,-2-1-3,-1 6-6,0 0-25,-1 2-25,-2 1-23,0 2-12,2-2-14,-6 4-16,0 0-9,11 9-21,-8-1 1,1 7-13,-2-4-1,-4 6-11,2-1-7,-4 4-6,1 6 2,-3-1-11,1-8-3,1 1-15,0-7 6,1 6 4,0-5-12,2-6 4,-1 3 0,2-4-12,0-2 5,0 1 3,3 1-5,1-3 3,5-2-5,-1 0 1,6-1-7,0 0 11,2-4-12,1 1-3,-2 1 6,6 0 11,-7-2-17,2 1 8,-3 2-17,2-1 14,-5 0-4,2-1-7,-3 3-19,2-1-35,-2-1-18,-1 3-34,1 0-32,-1-4-49,-2 4-32,-2 2-45,2-1-198,-4 0-500,-2-1 221</inkml:trace>
  <inkml:trace contextRef="#ctx0" brushRef="#br0" timeOffset="70837.1053">6535 14480 17,'0'-14'234,"1"7"-1,1-1-5,1-2-12,-2 5-16,2-1-19,-3 1-21,0 3-22,0 2-6,0 0-18,3 13-13,0 1-5,-1 5-12,-2 7-2,0 5-8,0 5-2,-2-6-11,-1 3 11,3 0-6,-6-4 0,2 1-10,1-10-11,0 0 6,2-3-6,-2 0 1,0-5-5,2-3-11,-1 1 4,0-2 2,2-2 8,0-1 14,0-3 14,0-2 1,-2 4 12,2-4-13,0 0 6,0 0-27,0 0 3,0 0 0,0-21-9,0 10-6,0 1 3,0-7-12,2 2-6,-2-4-6,-2 2 3,-1-1-7,5-8 3,-4 1-5,0-2 8,-1 7-11,1 8-7,-4-7 5,4 2-6,-1 6-8,-1 1 5,1 3-3,0 1-3,-1 1-1,-2 5-2,6 0-3,-17 7 9,6 4-14,-4 7 11,-2 1 9,3 3-4,0 5-3,-2-6-2,6-4 8,-1 3 6,1-5-12,6-7 5,-2 0 3,2-1-6,-1-2 0,4 0 2,0 0-1,-2-3 5,3-2 12,0 0 18,0 0-1,0 0 6,0 0 5,15-11 6,-3 0-16,-1-3 22,5-5-10,-1 2-5,1 0 10,1-5 6,-2 5 4,2 1 7,-6 5-6,1-1-8,0 0 3,1 2-4,-3 2-6,0 2-2,1 1-8,-1 3-3,4 2 1,-3 2 1,1 0-11,3 5-10,-1 2 8,0-2-1,-1 3 0,5 7 1,-4-5-12,4 4 1,-1-3 9,-3-4-11,-1 0 2,1-1-12,0 2 6,-3-3-5,1 4-23,-1-6-42,-4 1-38,6 1-27,-2 0-25,-1-2-11,-3 0-23,8 2-9,-5-2-29,3 3-27,0-2-30,1 2-31,-3 1-174,3 1-529,-3 0 234</inkml:trace>
  <inkml:trace contextRef="#ctx0" brushRef="#br0" timeOffset="71339.8103">7493 15305 33,'0'-8'256,"0"-1"6,0 1-10,0 3-2,1 1-3,-2-2-13,2 0-20,-1 6-17,-1-4-24,1 4-23,0 0-11,0 0-21,0 0-8,-3 29-11,6-1-8,-7 8-2,1 14 0,-3 1-4,2 8 6,-3-8-10,0 3-8,0-1 2,-2-2-5,1-1 2,3-1-4,0-15-15,2-2 6,-2-2-11,-1 2 1,3-10-8,0 7-11,-1-4 8,1 0-7,2-9-2,-2-7 8,2 4-45,1-8-18,0 4-28,-2-7-32,2 3-34,0-3-32,0-2-70,0 0-47,0 0-247,10-15-559,-3 7 247</inkml:trace>
  <inkml:trace contextRef="#ctx0" brushRef="#br0" timeOffset="71770.2021">7763 15663 151,'0'-14'282,"3"2"-12,-1-5-11,-2 8-11,-2-5-6,2 4-16,0 0-21,-3 0-22,-1 1-13,1 3-26,-2-1-6,0 3-21,-3 1-18,-2 2-6,-4 4 1,3 5-20,-5 3-10,4 1-12,-4 8 3,2 1-6,-3-1-2,3 6-7,3-5-3,2-5-6,2 6 6,0-6-16,4-5-4,1-1 2,0 0 0,2-4 0,0 2 3,2-2-7,0 0 2,3-1 38,0-1-6,4-5-7,-1-2 4,0-2 4,4-4-5,2 1-15,-4-4 2,1 0-8,2-1-18,-3-3 17,-1 1 3,3-7-4,-5 9 17,0 8 12,-3-8 5,0 5-12,-2 1-3,1 1 8,-1 5-3,-1-2-20,-1 3 5,0 0-3,0 0 7,5 15-11,-5-8-4,0 4-6,-1 0 26,2 1-16,-1 0-9,0 2-21,1-1 23,1-2-3,0 0 1,0 0-1,1-3-41,0 1-17,2-1-30,0-4-36,0 0-43,1 1-53,-1-3-48,5 0-78,-3-4-243,3-1-620,-1-2 274</inkml:trace>
  <inkml:trace contextRef="#ctx0" brushRef="#br0" timeOffset="72231.62">8030 15557 4,'0'0'293,"-3"2"-6,3-2-19,0 0-23,0 0-15,6-9-18,0 0-9,1 4-11,5-3-6,-2-4-15,2 3-5,1 4-11,0-3-17,1-2-25,-6 7 15,2 1-28,-4 2-6,1 0-14,-7 0-9,7 4-13,-3 6 3,-4 1-5,-1 4-5,-7-1-7,-3 6-14,-3 2-7,0 4-21,0-7 3,-2 2-18,7-8-5,0-1-1,1-2-13,2-3 2,3-3 4,-2 0 4,4-1 0,2 1 4,-1-4 8,11 0-4,-3-3-1,5 3 4,2-4-1,2 4 19,-1-1-6,-1 1 15,-3 0 1,-2 0 2,-1 4 6,0-3 8,-1 4 4,1-1 0,-4-1 7,0 2 1,-3-1 6,0 2 11,-1 1 2,-4 0-1,1 1-3,-3-1-2,-2 0-8,-4 5-4,0-2-3,1 2 9,-1-4-19,-4 1-1,3-2-17,-3-2-35,2 0-37,0 0-36,-2 0-36,0-5-42,3 0-65,3-3-84,-2 1-228,3-2-594,5 0 262</inkml:trace>
  <inkml:trace contextRef="#ctx0" brushRef="#br0" timeOffset="72569.4853">8497 15041 208,'3'-4'317,"-3"0"-20,0 1-14,0 3-36,1-5-25,-1 5-28,0 0-15,0 0-18,-5 12-14,3 1-11,0 6 2,-3 9-13,-2 1-4,2 7 1,-1-1-5,-4 16 2,3-4 12,-3 7 8,3-3-5,-1 3 11,0-1 14,0-2-11,3 3 3,-4-6-5,3-3-14,-2 1-12,5-13-7,-1 2-7,0-1-13,0-3-12,2 1-5,-3-6-11,2-2-4,0-4-3,-1-3-10,1-5-27,0-2-47,2-4-56,0 0-69,-1 0-42,0 1-54,0-2-69,0-1-55,-2 0-275,1 3-699,-1-1 308</inkml:trace>
  <inkml:trace contextRef="#ctx0" brushRef="#br0" timeOffset="72891.7205">7842 16266 272,'0'-9'292,"-4"2"-5,1 0 2,2 1-3,-2 3-51,3-3-18,-1 4-26,1 2-18,0 0 3,0 0-4,1 28-6,-1-4 1,0 3 5,-1 2 2,-2 4-2,0 0-4,-1 3-16,-2-2-11,5 12 1,-3-13-14,2-4-10,-2-2-22,-2-1 10,5-1-9,-1-6-23,1 1 4,-2-5-16,0 2-9,2-8 11,-2 3-20,2-5 6,-1 0-7,2 0-15,-2-2-36,1 2-26,0-5-57,1-2-49,0 0-52,0 0-52,0 0-41,-6-22-50,6 5-291,-1-1-679,2-2 301</inkml:trace>
  <inkml:trace contextRef="#ctx0" brushRef="#br0" timeOffset="73365.4783">7842 16208 78,'0'-3'198,"-7"1"-7,3 2-3,4 0 1,-18 6-16,-1 5 1,0 6 0,-3 1-5,4 5-4,-3 4-2,0-5-7,-6 12-5,7-8-4,4 3-14,-4-6 0,3-1-4,3 0-9,4-9 1,-1 2-14,5-6-9,2 0-6,2-1-10,-2-5-6,4 4 4,-4-5 7,1 3 9,3-5 4,-1 3-2,1 0 14,0-3-7,0 0 8,0 0 7,14-6-10,-6 1-5,0-2-1,0-5-2,3 7 2,0-8-9,-1 1-8,1-2-3,2-6 1,-2 4-4,1 2-2,0-12-8,-3 13-6,1 0 6,-2 4-5,-1-3-1,4 0 1,-6 5-9,0-1 5,1-1-4,0 3-1,-1 1-8,1 0-6,-2 2-3,2-2-6,-1 2-5,1 1 1,1 2-1,1 0-5,3 0-1,-2 2-6,7 1-1,5 4 12,-2 0-15,3 7-2,-3-4 4,1 0-7,4 5-1,-5-5 3,3 4-1,-2-2-5,-6-3 4,4 7-1,-5-7-3,-1-2 2,0 2-5,-4-5-5,-1 5-8,-1-4-13,-4-2-26,3 3-28,-4-4-20,2 1-27,-3-3-32,0 0-27,4 3-7,-4-3-21,4 4-21,-4-4-24,0 0-15,0 0-21,0 0-21,0 0-21,-12-12-11,7 10-196,0-2-588,-1 0 260</inkml:trace>
  <inkml:trace contextRef="#ctx0" brushRef="#br0" timeOffset="78203.9187">11740 16523 165,'10'-25'169,"1"0"0,1-5-2,2 2 0,2 0-2,9-6-7,-5 8-6,1 2-6,3 4-16,6-13-18,-8 17-8,2-1-6,2 5-3,0-2-10,14-3-5,-1 9-5,2 4 5,4 2-18,1-1-5,2 6 2,22 2-7,-22 4-3,23 5 1,-23-4-10,27 1-4,-6 6-1,3-1-6,-5 2 5,1 5-5,-19-11-8,17 8-13,-21-8 13,0 5-6,-4-3 2,0 1-2,-1 0-5,-12-2 2,1-4-1,-5 2 0,-1-4-3,-3 1 6,-5-1-8,-4-2-2,-1 0 6,-3-3-7,2 1 3,-7 1-2,3 0 3,-2-3 8,1 1 4,-4-2 17,5 2-11,-3 0 8,-2-2 3,0 0-6,1 4-2,-1-4 0,0 0 1,0 0-1,0 0-7,0 0-1,0 0-33,-15-4-23,8-2-10,-6 0-21,7 0-6,-6-6-20,0 2-3,1-4-9,3 1-16,-4 1 6,3-7-9,2 2 19,-3-9 2,3 9 12,2-3 4,-2 1 12,2-9 4,0 8 14,4 3 13,-5-3 27,4 6 23,-1 2 19,1 1-3,-2 7 23,4 4 5,-1-6 4,-1 1-6,1-1-7,1 6-3,0 0-10,0 0-11,0 0 10,0 0-3,0 0 4,13 12-5,-1-3 14,0 7-10,2 5 5,3 3 0,-2 1-6,2 1-6,-3 2 5,-1 3-2,2-2-3,-4 0-1,0 0 0,-5-1-4,0 2-1,-3-1-3,-3 0 1,-3-2-2,-3 2-3,-3 2 0,-3-9 1,-1-3 2,-2-1-6,-2 1-5,1-1-22,-2-3-13,4-5-15,2-1-18,-2-1-27,-1-1-34,6-5-37,2-2-35,-2-1-122,4-2-350,2-2 155</inkml:trace>
  <inkml:trace contextRef="#ctx0" brushRef="#br0" timeOffset="78564.199">13886 15962 144,'0'-7'217,"0"7"-22,0 0-19,0-6-19,0 6-16,0 0-19,0 0-1,0 0-20,0 0-1,0 29-4,0-5 0,2 5 13,-7 17-6,5 13 4,0-1 4,0 2 0,-1 24 10,-2-25-2,0-1-7,3 3 15,-2-5-20,-1 34-9,1-39-7,-4-2-7,0 9-17,-1-5 7,0 8-7,-3-7-14,-3 1 3,0-4-10,-1 0-3,0-2 0,4-16-9,1-2 19,1-2-34,-1-3-34,0-1-30,2-10-48,4-3-20,0-5-25,2-2-9,-3-3-26,4-2-31,0 0-42,0 0-163,-3-14-441,4 2 196</inkml:trace>
  <inkml:trace contextRef="#ctx0" brushRef="#br0" timeOffset="78861.0043">13712 17174 213,'2'-27'68,"0"-3"36,-4-1 3,2-17 15,0 16 19,2 4 17,2-6 5,0-15 16,-2 22 7,2-3 8,0 7 5,2-5 6,-1-2-20,2 2 12,3 5 2,0-6-25,1 5 16,-1-2-20,2 4-23,1 3 7,3-1-16,0-2-3,0 2-9,1 2-16,4 3-11,1 8-15,-3 0-4,1 0-7,-6 6-6,2 1-3,-2 2-6,-2 4-47,1 4 34,-4 3-1,0 2-10,-4-6 0,0 9 14,-2 8-14,-2 1 13,-5 0-44,-1-3 15,0 3-5,-9-3 7,0 1-3,0-6 0,-4 0-8,0 0 4,1-4 4,-2 2-4,2-13-18,-1 5-6,3-5-23,1-7-14,1 0-2,-1-1-27,1-3-27,2 0-18,2 2-31,2 0-39,3-3-37,1-9-68,0 8-304,2-1-651,0-2 288</inkml:trace>
  <inkml:trace contextRef="#ctx0" brushRef="#br0" timeOffset="79679.4473">4967 11264 23,'10'-4'41,"0"-1"-15,1 3-41,-2 0-17,4-2 7</inkml:trace>
  <inkml:trace contextRef="#ctx0" brushRef="#br0" timeOffset="80039.4684">5449 10798 53,'4'-15'256,"1"0"-5,0-1-1,-3 7-5,-1 3-14,0 1-18,2 1-20,-3-1-21,3 2-23,-3 3-17,0 0-12,0 0-16,0 0-6,-7 23 1,-1 1-19,-2 6-4,-3 12-11,-4 4 7,-1 8-1,-4-3-6,-11 27 21,-4 1 0,2 0-15,-4-2 2,-2 4-4,0 6 4,-3 2 4,3-7-11,-1 1 0,3-5 19,3-5-21,8-24 0,2 2 5,0-6 2,-1 2 8,6-5 3,3 1-35,1-14 17,0-3-7,3-1-15,0 1 18,7-10-17,-4-2 1,2 0-10,2-4-12,3-1 2,0-4-42,1 2-28,0-2-35,0-1-43,-1-3-55,4-1-64,0 0-71,-6-7-288,6-5-651,-1 2 288</inkml:trace>
  <inkml:trace contextRef="#ctx0" brushRef="#br0" timeOffset="81503.9387">6077 11722 82,'-1'-10'135,"2"-1"-5,-1 0-2,2-4 2,-2 4 11,0 0-15,0-1-2,0-1-2,0 4-7,0-4-7,1 3 10,0-1 0,1-2-2,-1 1-5,-2 2 2,1 2-7,1-4-1,-1 5-3,0 1-1,-1-1 2,-1 2-7,2 1-2,2 0-4,-2-1-2,0 5-2,1-5-8,-1 5-5,0-4-12,0 4-3,0 0-7,0 0-8,0 0-10,0 0-7,0 0-4,0 0-2,0 0 4,-1 21-5,-2-3-5,4 10 5,-1 1-5,0 1-2,0 4 21,-2 3-13,2 8-1,0-11-1,0 1 31,-2 2-12,1-3-1,1-1-5,0-1 4,-2-2-11,0-4 9,2-2-3,-2-7-2,1 2-1,1-7-6,0-2 4,-2 2 3,2-2-4,-1-6 6,0 3 4,1 0-5,-2-3 17,2-2 6,0 3 16,0-1 13,0-4 12,-1 3 17,1-3-5,0 0 14,0 0 7,0 0 0,0 0-19,0 0-9,0-12-7,0 1-10,0-5-3,0-2-12,4-7-9,-3 2-4,4-5-3,0 1-12,5-2 2,-1-2-10,3 1-2,0 4-1,0 2-12,2-1 8,2 4-2,2 2-4,-1 0-2,-6 8 1,3 2-6,-1 2-4,0 2 6,2 5-8,-6 2-4,1 1-2,2 4-2,1 3 9,-2 2-10,-1 1-1,-4 3-3,1 1 4,-3 0-6,0 1 5,-4-3 1,-3 3-6,-2 1 8,-2 7-20,1-8 1,-8 1-7,3-4-13,-3 5 3,0-2-4,4-8 1,-2-1 1,0 0 19,1-1-13,1-3-1,0 0 1,2-3 12,0 0 7,0 1-6,1-3-11,0 1 28,1 0-19,2-1-13,-2 0-2,6 0-3,-10-4-12,8 2-10,-1 1-19,0-1-12,3 2-18,-6-5-11,6 1-26,0 4-21,-3-4-20,3 4-40,3-7-33,-1 3-54,0 1-250,3-1-615,2-3 272</inkml:trace>
  <inkml:trace contextRef="#ctx0" brushRef="#br0" timeOffset="81827.1736">6687 11696 203,'0'-8'293,"0"-1"3,0-1-7,0 3-12,0 0-12,2 2-24,-1-2-2,-1 4 0,0-1-20,0 4-7,0-8-15,0 5-17,0 3-33,0-3-23,0 3-5,0 0-17,3 18-2,0 0 4,0 12-8,-1 4-17,0 1-6,-1 15-9,-1-14 4,2-2-6,-2 2-11,-2-6 0,1 2 0,2-2 0,-1-1-16,0-3-11,-1-1-60,1-7-56,-2 0-60,-2 7-62,3-9-65,1-3-64,-3-3-230,3-2-620,0 2 274</inkml:trace>
  <inkml:trace contextRef="#ctx0" brushRef="#br0" timeOffset="82593.5096">6911 13577 187,'10'-13'255,"2"0"-15,-4 4-1,0 1-6,-1 1-11,2 0-8,-4 2-8,1 0-8,1 0-2,-3 0-12,-4 1-12,4 2-4,-2-1-25,1 1-15,-3 2-7,0 0-11,3-5-4,-3 5-6,0 0 5,4-1-30,-4 1-5,0-4-4,0 4-6,0 0-15,0 0 0,0 0-6,0 0-9,0 0 5,0 0-11,0 0 2,0 0-3,0 0 11,0 0-9,-9 12-5,2-5 11,-7 3-6,-5 5-8,-2 7 0,-1-1-8,-13 10 2,-3 1-11,1-3 9,-2 7 2,-1-7-2,-17 25 7,17-16-7,-15 13 1,16-20-6,1 3-9,1-7 9,3 2-6,-1-3 5,14-6 0,-4-6 4,6 3-12,1-4 8,3 4-2,3-8 2,5-4-10,2 2-36,-1-3-9,3-3-10,0 2-16,-1-1-8,3 1-6,1-3-13,-7 1-16,7-1-20,0 0-25,0 0-38,0 0-52,7-14-232,1 4-526,2-4 232</inkml:trace>
  <inkml:trace contextRef="#ctx0" brushRef="#br0" timeOffset="83211.3831">7528 13525 217,'4'-17'251,"0"5"-4,2-3-5,-4 6-8,0-1 3,0 5-15,1 2-27,-2-1-27,-1 4-19,0 0-11,1 17 17,-3 0-3,2 17-11,-2-1-1,1 20-5,-5-6-2,3-11-9,2 23 1,-3-9-8,-1 4-8,3-21-9,-1 0-4,3-3 3,-3 1-19,0-4-3,2 2-9,-2-11-3,0 0-3,3-4-5,-3-1-6,2-4-9,1-1 5,1-2 34,-1 0 14,-1-2 18,1 1 19,0-5 18,0 7 10,0-7-11,0 0-4,0 0-12,0 0-16,0-19-11,0 5-11,4-3-11,-2-6-13,2-3-3,0 0-8,6-6-7,-3 5 1,3-1-9,1 1-4,2 4-6,-1-5 0,3 7-11,-3 1 2,1 6-7,-2 3-4,-4 5 7,6 3-12,-5-1-4,2 4-2,-1 2 0,-1 1 0,1 3-2,0 7-7,-4-2 5,0 2 0,-1 1-11,-2 6 8,-2-3-2,-2 0 0,1 2-9,-7 8-13,3-9-15,-6-2-13,4 0-4,-3 1-30,-1 3-3,1-7-11,0 0-9,-1-3 10,0 1-11,1 1-4,3-7-7,0 0-7,0 1-20,-2-2 7,-1-2-3,5-1-12,-4-1-15,0 0-35,1-2-40,-2-1-46,2-1-48,1-1-250,0-4-641,4 2 284</inkml:trace>
  <inkml:trace contextRef="#ctx0" brushRef="#br0" timeOffset="83601.6297">7948 13971 164,'1'-6'336,"2"-1"-33,0 2-17,-2 0-22,6-2-21,-5 1-23,0 0-23,6 3-17,0-4-16,2 2-27,5 2-7,-6 1-13,6 2-16,-2 0-12,-3 0-7,-2 5-18,1 3-8,-5-1-6,-1 3-5,-3 3 1,-3 3-12,0 0-5,-4 7-4,-3-6 2,2-1 0,-2 1-25,4-7-3,-1 0 9,3-1-12,0-1 4,0-2-6,2-1 6,2 0 14,2-2-5,2 2-1,4-3 6,4-3-3,2 2 2,8-1-6,1-2 4,2-5-4,0 4 1,2 0-6,-3-4 4,0 9-1,-4-9-5,-5 3 6,-1 0 0,-1 2 5,-3-1-8,0 0 5,-3 2-5,-3 1-2,3-1 1,-4-1-26,0 0-34,-3 2-48,0 0-29,3 5-24,-3-5-43,-2 5-51,-1 2-187,-1-2-474,-4 4 209</inkml:trace>
  <inkml:trace contextRef="#ctx0" brushRef="#br0" timeOffset="84237.1188">8391 15376 19,'9'-7'254,"-3"-1"-1,-1 6-16,-1-3-12,-1 0-20,-1 4-13,-2-3-19,0 4-16,0 0-11,-20 13-17,-3 6 0,-8 10-13,-4 10-12,-17 16-6,1-2-7,15-14-18,-16 22 34,4-4-12,13-17-1,-3-2-12,-2 1-17,3-3 9,2-4-1,2 4-12,4-7 5,8-7-5,0-1-8,1-2 0,8-7 3,0 1-19,3-1-7,1-4 12,3-4-18,-1 1 15,3-3-44,-1 4 8,1-2-16,2-3-17,1-1-24,-3 4-17,3-4-19,0 0-24,0 0-41,6 3-54,-6-3-62,11-7-180,-3 2-488,5-3 215</inkml:trace>
  <inkml:trace contextRef="#ctx0" brushRef="#br0" timeOffset="84953.7153">8898 15315 138,'1'-7'273,"-1"0"-12,0 2-31,0 3-36,0 2-20,0 0-17,0 0-14,-5 17-13,1 1-26,0 10 5,1 5-4,-1 2 0,-3 12-10,1 0-3,5-16-7,-3 6-3,1-8-12,3 5 4,-4-3 3,2 0-13,-1-5-3,2-2-6,-2-6-5,6-1 0,-5-5-10,1-5 2,2 1-11,-2-1 5,1-2-4,0 2 15,0-2 8,0-3 8,0-2 13,0 7 6,0-7 21,0 4-11,0-4 9,0 0 8,0 4-8,0-4-9,0 0-5,0 0-14,1-17-3,1 9-8,-2-4-8,3-4 0,0 1-7,-1-7-3,1-2-6,1-1 6,-1-1-14,-1 7-6,3-4 5,-1 3-10,2 2 9,-1 1-8,1 1-5,1 1-7,-2 5 11,2-2-10,1 2 1,-1 2 1,2 3-2,-1 1-8,6 4-1,0 0 1,-1 3 6,-2 1-8,5 4-2,-4 4 3,-2-3 1,1 6 2,-1-3-4,-1-1-1,-2 6-2,-3-4 9,-3 3 2,1 2 1,-5-1-14,-1-1-1,-2-1 4,-2 1-4,-2-3-8,-3 3-3,-2 0-9,-4-3-4,1 3-25,1 0-8,0-3-5,3-4-3,0-1 3,-1 0-4,2 1-4,2-4-6,1-1-8,1-1-13,2-2-21,-1 1-30,1-2-22,3-1-53,1-3-35,1-1-249,4 0-556,1-4 245</inkml:trace>
  <inkml:trace contextRef="#ctx0" brushRef="#br0" timeOffset="85373.5358">9311 15600 74,'3'-12'306,"2"3"-20,0 0-18,-1 1-17,3-2-29,0 1-13,6 2-24,-2-1-24,3 4-16,-1-1-13,1 5-20,-1 1-3,1 7-12,-5-6-14,2 5-7,-4 1-5,0 2-10,-2 4-6,-2-3-11,-2 3-5,-6 4 4,1-2-9,-1 3 0,-2-6-6,-1 0-3,-2 1-5,6-6 0,-2 0-7,3 1-9,1-5 1,-1 1-6,1-1 5,2-2-4,0 2 5,0-4 30,6 5-10,-2-4 6,2 0-3,3-1 0,2 0-5,0 5-6,-3-4 11,4 1-9,-3 1-5,1 1 1,-1 2 3,-1-2 3,-1 3 4,-4 0 6,0-2 1,0 0 4,-1 5 13,-3-5-9,0 6 2,-2-3-2,-3 2 19,1 0-12,-4-1-10,-1 0-5,-4 1-7,0-2 1,-1-2 13,-5 4-13,6-3-3,-3-2-4,-3-1-23,5-1-32,-5 2-37,-1 1-39,6-4-39,-5-2-58,6 1-62,-2 1-278,-1-4-595,4 4 263</inkml:trace>
  <inkml:trace contextRef="#ctx0" brushRef="#br0" timeOffset="85774.4534">6115 17458 1900,'-4'-2'37,"4"2"70,-10-4-35,10 4 19,-4-1-14,4 1-18,0 0-25,-7-2-7,7 2-7,0 0-6,0 0-22,0 0 1,0 0-23,-3 8-29,3-8-32,3 9-47,-2-4-36,1 3-149,-1 2-347,1 1 153</inkml:trace>
  <inkml:trace contextRef="#ctx0" brushRef="#br0" timeOffset="86078.5867">5965 17986 13,'0'0'26,"0"0"-1,0 0-20,0 0-1,0 0-4,0 0-2,0 0-11,0 0-12,0 5 6</inkml:trace>
  <inkml:trace contextRef="#ctx0" brushRef="#br0" timeOffset="86519.5334">5720 18410 11,'13'-24'239,"-8"10"-16,-2-2-14,-3 16-8,5-24-11,-3 3-5,-1 4 3,-1 0-13,-1 0-13,-2 1-6,-1 0-3,4 16-18,-12-24-13,5 15-16,7 9-10,-11-10-17,11 10-12,-21 0-3,21 0-10,-25 23-8,9-5 1,-2 4-4,-1 4-11,5-1-4,6 0-1,-3 9 0,4 0-8,1-3 1,3-1 5,2-1-14,1-12 2,3 0 2,1 0-2,-4-17-2,10 18-2,-2-11 6,-8-7-4,0 0-1,31-5 2,-31 5-1,33-16-15,-18 1 1,5-8 2,-5 2-1,-1-3-2,0-1 1,-2 1 0,0-1-1,-3-1 0,-2 7 3,-2 0-4,4-5 4,-5 11 5,-4 13 0,7-19-2,-7 19 7,3-12-7,-3 12-7,0 0-1,0 0 1,0 0 4,0 0-4,0 0 5,0 0 0,4 54-2,-4-41-9,0 12 11,0-6 4,0 0-5,3 5 2,1 3 10,-1-9-12,1-4 11,1 2-19,0-2 13,5-1-24,-3-2-40,-7-11-30,24 8-29,-24-8-30,42-7-23,-19 2-40,-1-7-190,-2-2-435,0-6 193</inkml:trace>
  <inkml:trace contextRef="#ctx0" brushRef="#br0" timeOffset="86951.7974">6096 18308 115,'5'-18'152,"2"-14"14,-1 4 14,-3-3 13,0 5 14,-2 9 23,0-2-15,-1 8 14,0 3-19,2 2-4,-2 6-21,0-7-35,0 7-14,0 0-9,0 0-13,0 0-3,-6 53-11,3-24-3,3 3-5,-7 2-10,0-3 5,2 1-13,-2 21 5,5-18-4,-4-8-12,1 19-2,3-26-5,1-1-14,0-8-10,1-11 13,0 21-5,0-21-10,0 0 5,0 0 4,0 17-2,0-17 10,0 0-7,0 0 15,0 0-33,0 0 16,42-34 9,-24 7-27,-1-1 15,0-1 0,10-8-9,-12 12-8,5-1-11,-3-2 10,-2 5 4,1 4-5,-8 7-21,2-3 9,-3 1 2,-7 14-12,7-10-13,-7 10-18,0 0-33,0 0 1,0 0-18,0 0-1,0 0 2,0 0 10,0 0 12,-49 17-7,34 1 21,-1-1-4,-1 3 10,6-7 3,-3 9-5,7-4 14,0 7 0,4-5 3,0 6 4,6-11-1,-2 1 15,4 9 4,3-11 5,-8-14 2,19 15 8,-6-4-4,7 0 8,-2-1-2,-6-1-1,3-4-2,-15-5 2,34 19 4,-20-14-3,-14-5-2,25 1-3,-25-1 1,20 7-6,-20-7-23,14 2-34,-14-2-29,0 0-47,14 7-28,-14-7-44,0 0-33,0 0-207,0 0-482,0 0 214</inkml:trace>
  <inkml:trace contextRef="#ctx0" brushRef="#br0" timeOffset="87310.8312">6666 18025 1839,'6'-15'200,"-1"4"-94,-3 6-28,-2-7-1,0-1 19,0 4 24,-3 4-47,3 5-2,-7-8-30,0 1 11,-2 5 1,-6 6-18,-6 4 7,-6 4-8,-8 12-8,-3 1 10,-2 8 6,-15 20-1,12-24 1,-1-6 11,-16 23 11,-1 0-11,6 7-3,11-28-1,-19 5 2,1 12 6,18-12-13,-18 10-4,17-16-1,3 7-5,-3-5 10,-2-9-10,7 12 3,0-15 1,12-3-12,1-1-1,3 0 4,2 1 4,7-6-15,15-5-4,-26 6 7,16-2-1,10-4-6,0 0-13,-17 7-6,17-7-12,0 0-15,0 0-12,0 0-18,0 0-30,0 0-16,0 0-38,0 0-35,0 0-58,0 0-61,0 0-161,22-46-500,-11 39 221</inkml:trace>
  <inkml:trace contextRef="#ctx0" brushRef="#br0" timeOffset="87964.6693">7176 17656 129,'0'-17'259,"0"7"-11,1 5-20,-1-2-34,0 7-15,0-4-17,0 4-7,1 23 3,-1 1-6,-1 10-5,0 18-12,1 4 5,-6 4-3,-1 30-36,0-29-3,-6 24 1,1-3-2,1-22 0,4-6-2,-5 27-8,4-29-11,-1-2 4,0 4-8,4-5 12,0-3-19,2-10 27,-2 11-36,3-15-10,-1-3 2,3-4-7,-1-5 0,1-4-30,0-16-27,1 22-21,-1-22-25,0 16-30,0-16-12,0 0-24,0 0-33,3 14-47,-3-14-57,0 0-191,0 0-494,25-47 218</inkml:trace>
  <inkml:trace contextRef="#ctx0" brushRef="#br0" timeOffset="88498.1813">7670 17776 72,'0'0'207,"0"0"-9,0 0 12,0 0-8,0 0-9,-7 39-11,0-10-13,-1 5-9,-2 21-2,0 1 0,6-3-7,-12 27 0,5-29-12,1-5-1,0-3-3,2 11-10,3-21-1,-3-3-14,3-1-9,0-1-7,-2 5-11,4-10-11,-1-9-10,3 5-4,1-19-2,-4 26-4,4-17-8,0-9-2,0 0 11,0 0-2,-3 17 10,3-17 2,0 0 16,0 0 2,0 0-5,0 0-6,0 0-10,0 0 0,0 0-11,0 0-6,24-41 0,-14 12-4,4 0-3,3 7-19,-2-5-2,-5 13 14,6-9-2,0-4-12,3 9 16,-5-1-12,-3 7 3,2 4-2,-5 1-10,-8 7 13,16-12-14,-16 12 5,0 0-7,24 3 2,-24-3-10,0 0 12,29 36 3,-20-27-5,-5 2 4,-4-11 20,7 30-21,-7-13 2,-3 3 1,0-3 2,-4 9-7,-3-3-3,2-12 2,-5 11-5,0-3-6,-5-3-26,1-2 11,2-6-10,-3 1-12,0-4 4,3-1-17,15-4 16,-30 9-4,30-9 5,-25-4-5,25 4 2,-22-6 5,22 6-10,-17-4-3,17 4-6,-14-8-19,14 8 0,-10-11-10,10 11-28,0 0-32,0 0-34,-7-14-28,7 14-38,0 0-39,0 0-222,15-29-544,-2 18 242</inkml:trace>
  <inkml:trace contextRef="#ctx0" brushRef="#br0" timeOffset="89759.4561">8031 18202 2,'0'0'244,"2"-17"-7,-2 10-7,4 2-2,-4 5-9,0 0-26,2-12 0,1 9-11,-3 3-6,0 0-13,0 0-21,0 0-18,0 0-10,0 0-14,0 0-7,0 0-11,0 0 8,0 0-5,0 0-6,0 54 1,-3-36 1,-1 6 0,1 2 0,1-8-7,-3 0 4,4-1-4,-2 2 4,-3-1-4,4 0-18,-1 6-1,1-9-8,2-15-2,-2 21-2,2-21-2,-3 20-9,3-20 3,0 13 4,0-13-22,0 0 19,0 0 4,0 0 3,0 0 3,0 0-12,0 0 21,0 0-12,0 0 9,0 0-9,0 0 0,0 0-3,0 0-12,40-30-10,-27 8 5,0 3 6,1-5-5,0 3-1,0 1 0,2 2-1,-1-3-7,-6 6-1,5-5 6,-4 8 0,-2 0-12,-8 12 0,14-16 0,-8 9-4,-6 7 9,0 0-35,0 0 29,9-11-37,-9 11 5,0 0-13,0 0 2,0 0 29,0 0-20,-23 47 4,13-31 7,-8 5-6,2 2 15,2-3-5,-3 3 1,6-8 4,-1-1-10,4-2 20,1 1-19,1-1 0,6-12 19,-7 12-18,7-12-9,0 0 13,-1 24 0,1-24-3,0 0 8,13 22 6,-6-11-8,5-5 8,5 12-6,0-2 3,-1 4 14,1-5-9,-2 4-5,-2-5 0,4 3-1,-5 3 3,0-7 2,3 4-1,-4-3-15,-1 0 21,-3-5 26,3 4-7,-5-2-5,-5-11-3,12 15 19,-12-15 15,7 12-20,-7-12 6,0 0-10,8 12 15,-8-12 8,0 0 5,0 0-8,0 0 4,7 12 6,-7-12 11,0 0-5,0 0-2,0 0-5,0 0 7,0 0 8,0 0-10,0 0 0,0 0 11,0 0-17,0 0-4,0 0 0,0 0-1,0 0-8,0 0 6,0 0 4,0 0-3,0 0-9,0 0-4,0 0 4,0 0 2,0 0-8,0 0 0,0 0 6,0 0-11,0 0-1,0 0-2,8 13-4,-8-13 4,0 0-8,0 0 2,0 0-1,0 0-3,0 0 6,0 0-10,0 0-1,0 0-2,0 0-1,0 0-4,0 0 1,0 0-1,0 0 0,0 0-1,0 0-3,0 0 6,0 0-5,0 0 0,0 0 3,0 0-1,0 0 0,0 0 1,0 0 0,0 0-4,0 0 8,0 0-5,0 0-3,0 0 0,0 0 4,0 0-3,0 0 0,0 0 2,0 0 2,0 0-12,0 0 3,0 0-8,0 0-14,0 0-17,0 0-36,0 0-15,0 0-63,0 0-35,0 0-33,0 0-38,-9-49-32,9 49-22,-6-13-31,6 13-43,-2-17-300,2 17-747,-6-20 331</inkml:trace>
  <inkml:trace contextRef="#ctx0" brushRef="#br0" timeOffset="92403.4136">4767 10976 90,'3'-1'236,"-3"1"-4,3-3-8,-3 3-19,7-3-9,-7 3-11,4-1-23,-4 1-10,7 0-10,-4-3-4,-3 3-3,7-4-8,-1 3-6,-2 1-4,0-3-4,1 3-8,-5 0 0,7-4-3,-5 3-6,-2 1-1,7 0-4,-7 0-2,5-1-2,-5 1-4,0 0-3,4-1-7,-4 1 2,0 0-14,1-4-5,-1 4-9,0 0 1,0 0-8,0 0-7,0 0 5,0 0-8,7 4-1,-7-4-2,0 0-1,0 0 0,0 0 6,0 0-1,0 0-1,0 0 8,0 0 5,0 0 20,0 0-26,0 0-7,-11-7 0,5 7-9,-2 0-17,-5 0-1,-9 3-7,-2-3-5,-3 2-2,3 0-4,-5-1 7,2 1 2,0 2 5,2-1-13,-4 1-4,4-1-2,2-2-3,0 0-1,0 2 6,9 0 1,-2-3 1,0 1 0,0-1 3,2 2 1,5-1 0,1-1 0,1 2 4,0-2-4,4 0 3,-1 3 1,-2-3 2,6 0 3,0 0-3,-7 0 18,3 2-15,4-2 13,0 0-15,-4 0 8,4 0-4,0 0-3,-8-1-3,8 1 2,-5-3 5,2 2-5,3 1 2,-5-2-4,5 2 5,0 0 5,-7 2-10,7-2 1,0 0 0,0 0 13,0 0-6,-6-3-2,6 3-1,0 0 2,0 0 0,0 0 3,-1-3 5,1 3-5,0 0 1,0 0-5,1-7 4,-1 7-15,5-8 7,-2 3-6,2-2-6,-1-1 8,3-1 3,0 1-2,0 2 3,0-3-4,-3-2 4,2 4 2,-2-1-9,2 1 7,-2-1 14,-2 3-7,3 0 3,-2 3 6,-2-2-5,2 2-9,-3 2 9,3-3-7,-3 3-1,0 0-4,0 0-1,0 0-6,0 0-7,-17 7 4,7 0-3,-4 4 2,0-3-3,-1-2 8,-1 5-2,-1 1-2,2-3 4,2-2-4,0 0-1,1 1 4,3-4 6,2-1-4,0 2-1,0-3 3,4 2 2,-1-4 1,1 3 1,0 1 5,3-4-5,-4 0-1,4 0 2,-3 3-6,3-3 9,0 2-1,0-2-1,6 10-2,-2-4 1,3 1 9,1 2-8,1 1 3,2 1-13,-2-1 14,2 1-3,-2-2 3,-1-1 1,3 1-3,-1 1 3,-4 0 0,1-2-1,0 0 8,0-1-11,-1 0-7,-1-1-23,0 3-33,0-4-27,-2-4-27,1 5-41,0-1-31,-1-1-35,1-3-33,2 0-176,-2-1-472,-4 0 209</inkml:trace>
  <inkml:trace contextRef="#ctx0" brushRef="#br0" timeOffset="92808.6753">4562 10364 130,'-2'-31'265,"5"4"-1,-3 8 0,0 0-6,2 7-6,-4 4-15,2-1-29,0 4-19,2 0-27,-1 3-18,-1 2-11,0 0-16,0 17-13,0 2-7,-1 8-9,-2 5-17,-3 3 4,6-2-10,-7-1-3,7 2-9,-4-2-2,1-5-7,0 1-1,2-3-10,1-6 1,0-2-6,0-4-5,0-4-2,1 0 2,-1 1 3,0-4 3,0 0 8,3-1 6,4 2-3,0-4 8,7 1 2,-1-6 5,5 0-7,3-3 2,3 0-7,0 0-2,3 0-13,-2 3 3,-5-1-6,3-1 2,-4 1-2,-5 1-6,0-1 0,2 3 0,-6-1-3,-2 0-2,2 1 8,-4 1-10,0-2-1,-1 1 5,1 0-5,-6 0-4,5-3-1,-5 3-1,6 1-4,-6-1-10,6 2-20,-6-2-18,0 0-27,0 0-24,0 0-39,0 0-38,5 0-40,-5 0-24,0 0-42,0 0-229,-4 6-552,4-6 244</inkml:trace>
  <inkml:trace contextRef="#ctx0" brushRef="#br0" timeOffset="94134.5983">6679 13032 157,'-7'-1'236,"7"1"-12,0 0 1,-7 0-6,7 0-10,0 0-8,0 0-4,-6 0-5,6 0-11,0 0-6,0 0-9,0 0-1,0 0-8,0 0-17,0 0-8,0 0-8,0 0-3,0 0-15,0 0-12,0 0 15,17-5-16,-2 3-3,11-2 0,3 1-3,18 0-2,1-2-11,19 2-11,-19 2-3,23-4-14,-1-1 13,-22 1-13,0-2-11,1 5 12,20-1-18,-25 6 5,-3-6-17,-2 1 4,-11-1 7,-1 3-16,-2-1 6,-5-2-4,-4 1 3,-7 2-17,1-1 17,-1 0 5,-1 0 6,-5 1 15,0-2 5,-3 2 19,6-1 2,-2 0-11,-4 1-4,1-5-8,-1 5-11,-1-4-17,1 4-30,-4-8-38,4 3-45,-3 2-14,-4-2-20,5 1-23,-3-1-9,0 0-10,0-2-11,-1-1 5,-1 4 5,-1-4-2,-1-1 7,-4 0 8,5 3 31,0 1 12,-2-4 13,0 2 13,3 2 28,-1 0 16,2 0 25,0 0 21,2 3 16,1-1 6,0 0 31,3 3 3,-5-2-5,5 2-6,-3-3-4,3 3-5,0 0 0,0 0 4,0 0 6,21 5 4,-8 2-4,8 3 2,0 0 0,1 3-4,1-1-5,-5 3-1,3-3-8,-4 2 2,0-2-2,-4 2-4,-3-5-8,-5 2 4,0-2-2,0 0-3,0-1 0,-4 4 13,-4 3-11,2 1-5,-4-5 0,0 4 0,-4 2-7,-2-1 5,4-5-2,-4 4-5,1-2 2,-3-1-1,5-1-2,-1-5-27,4 1-27,-1 0-25,-1 0-35,3-4-41,1 2-41,0-2-31,3-3-40,-1 2-178,1-2-478,0 0 211</inkml:trace>
  <inkml:trace contextRef="#ctx0" brushRef="#br0" timeOffset="94837.8324">8013 12659 131,'-2'-12'286,"1"2"4,1-1-2,0 6-31,0 0-30,0-2-16,0 3-31,0 4-15,0 0-21,0 0-15,3 22-19,-1-5 6,4 11-4,-6 0-5,1 2-8,1 2-1,-2-3-2,-2 1 3,1-1-1,1-3-2,0-1-14,0-4 9,-4 7-6,4-10-2,-3-3-6,4 2-16,-3-8 2,3 1-3,-2 0-10,1-1 2,-2-1-5,1-4 12,1 1-9,0-5 25,0 7 18,0-3 19,0-4 12,0 2 23,0-2 12,0 0 14,0 0-13,0 0-16,0 0-11,-2-17-16,2 5-10,0-7-13,0 1-2,2-7-16,-2 4-5,1-8-8,1 0-7,2-3 4,0 1-21,0 0 5,1-5-1,-2 2-7,6 2 1,-3 2-10,1 2 2,4 1-4,-1 3-5,4 1-1,-3 3-5,2 7-1,5-3-7,1 3 3,-8 6-3,2 0 0,1 4 2,0 4-13,-3 0 7,2 4-6,-5 1-17,2 0-4,-4 2-4,-2 4-11,-3 5-6,-1-2-11,-8 2-5,2 9-13,-8-6-14,-4 3-9,-3 0-27,-1 0 17,0-3-5,1-1-3,-2-1 13,-1-1 18,5-2-7,5-5 1,1-2 30,0 1-5,5-1 13,1-5 2,1 1 7,2-2-7,1 1 13,0 2-8,2-3 31,1-2-16,7 3-4,1 1 15,5 0 1,1 3-2,9 2 4,-1 1 10,-1 2 4,4 0-13,0 2 4,-2 0-6,2 1 21,11 5-10,-1 1-6,-10-6 9,9 7-3,-8-7 9,1-3-10,-2 2-1,-1-3 2,0 1 11,-3-2 11,-1 1 3,-3-7 2,-3 1-12,-2-2 28,2 3 8,-8-3 6,1-2 1,0 0-2,-3 0 15,1-1 6,-5 0-3,5 0 5,-5 0 0,5 2-16,-5-2 1,2-4-22,-2 4-8,0 0-30,0 0-36,-2-8-50,2 8-70,-6-2-45,0 2-49,6 0-48,-12 0-51,3 5-315,-6 2-720,2 2 319</inkml:trace>
  <inkml:trace contextRef="#ctx0" brushRef="#br0" timeOffset="96077.2847">7466 15022 79,'7'3'191,"-7"-3"3,4 0-11,-4 0 0,0 0-8,0 0-6,5-3-2,-5 3-10,0 0-9,0 0-7,0 0-11,0 0-16,0 0 1,0 0-5,0 0-8,-13 9-7,3-9-2,-4 3-4,-3 0-7,-5 0-4,-5 1-11,-1 0-12,-12 2 1,-1 1-2,0-2-12,1-1 0,-4-1 2,0-1-9,0 1 1,1 2-12,-6-1 1,2-1 4,-2-1 3,1 1-14,0 2-6,2-3 5,-2 5 3,4-7 0,3 4-3,0-4 5,12 3-5,-11-2-5,12-1 2,0 2 7,1-2 6,5 0-1,-1 0 1,8 1-6,5-1 12,1 2 1,1-3-2,2 2-3,-1-2-2,7 1-3,-7 1-4,7-1 1,-5 0-2,5 0-13,0 0 11,-6 0-4,6 0-2,0 0 1,0 0-8,0 0 3,0 0 4,0 0-5,14-7-2,-8 4 2,2 0-6,2-1 1,0 1-1,1-4 0,3 5 3,-4-5-1,1 0 2,2-2-10,-4 1 10,6-2 9,-5-1-16,1 3 5,-2-2-2,0 1 2,-2-5-4,2 7 2,-3-3 2,2 2-4,-1-2 5,0 0-2,-3 0 11,3 3-16,-4 2 4,0 0 4,0-2-2,0 4-9,-3 1 6,0 2-2,4-4 2,-4 4-1,1-4-10,-1 4 6,0 0 1,-8 8 3,-1-3-5,-5 4-1,-7 8 5,-3 2 3,2-1 0,-2 1-2,-10 5 4,11-5-4,-1-2-7,0 0 5,2-2 1,5-2 2,-3-1-5,6-3-1,4-4-2,3 2 8,-1-4 8,2-1-8,2 4-5,1-3 7,-1 0-8,4 2-1,0-2 2,3 6-2,4-3 1,2 7 5,6 8-2,0-3 2,6 2-2,-4 1 3,2 0-2,0 9-2,1-10 0,-3 0 7,-2 1 1,-3-9-7,3 5 7,-4-3 3,0 1-5,0-4-2,-3 0 4,0 3-25,-2-7-26,-2 1-14,1-4-25,-2 1-15,-1 0-10,-1-2-12,-1 1-28,2-1-29,-2-3-24,-6 2-32,-1 3-184,-3-4-455,2 2 202</inkml:trace>
  <inkml:trace contextRef="#ctx0" brushRef="#br0" timeOffset="96570.1617">5627 14650 43,'-2'-8'186,"-1"-1"-7,3 4 2,-2-2-11,2 2-14,-2-2-20,2 2-11,0 5-22,0 0-4,0 0-15,0 0-6,0 0-7,0 0-7,-1 16-2,-1-3-3,-1-1 2,2 7 10,-3 7-6,1-1-3,-1-1 4,2 3 1,0-1 4,-1 0 3,-3-1-2,2 2 0,5 1-6,-2-3-2,1-6-2,0 1 3,0-2-3,1-1-5,2-1-2,0 2 1,-3-2-5,1-6 7,1-1 1,3-1-4,-1 0 15,2-3 3,1 0 3,2 0 0,3 0 3,5-3-12,-3 3 2,10-5-9,-1-1-7,1 1 1,-2-1-5,1-2-7,-8 1-18,2 0 13,-4 2-7,1-3 1,-4 3-3,-2-2-3,1 0-12,-4 4 8,1-4-7,-2 2 6,2-1 2,-3-1-13,-3 2 4,0 0-8,7 0 7,-7 0 1,0 0-3,8-2-3,-8 2 5,0 0-8,2-1 2,-2 1-5,0 0 5,0 0 12,0 0-41,0 0-19,0 0-27,0 0-29,5-1-22,-5 1-41,0 0-64,0 0-29,-2-6-52,2 6-201,-5-5-549,5 5 244</inkml:trace>
  <inkml:trace contextRef="#ctx0" brushRef="#br0" timeOffset="98438.2603">16607 8136 70,'0'0'259,"0"0"-31,-7-1-17,7 1-20,0 0-23,-1 11-15,1-4-12,0 4-12,3-1-14,-2 1-9,3 0-8,-1 1 4,0-1-7,1-2 1,-1 0 2,4 0-1,0-3-2,-4-4 10,8 2-7,-4-1-5,3-3 2,4-4-15,7-3 1,2-3-5,2-5-5,0 1-14,-2-2 7,12-7-20,-4-2-18,-7 6-24,0-5-29,6-6-32,-8 8-37,2 2-46,-3 0-51,3 4-46,-4 2-193,1 2-467,-2 3 207</inkml:trace>
  <inkml:trace contextRef="#ctx0" brushRef="#br0" timeOffset="98776.6295">17252 8237 179,'0'0'310,"0"0"-18,0 0-15,-6 0-22,6 0-17,0 0-29,0 0-26,0 0-15,0 0-19,0 0-18,-3 3-11,3-3-10,0 0-11,8 7-9,-5-3-6,3-1-10,1 1-1,1 1-4,6-4 1,0 0-8,7 1-10,3-6 0,3-2-22,0-1-28,1-3-38,-1 1-46,-2-4-36,0-3-58,1 0-29,-4-2-53,1 1-160,-2-2-451,-2 4 200</inkml:trace>
  <inkml:trace contextRef="#ctx0" brushRef="#br0" timeOffset="99120.4171">18092 8213 184,'0'0'339,"-4"-2"-5,4 2-1,-3-3-17,3 3-10,0 0-33,0 0-18,0 0-30,0 0-17,6-6-22,2 3-23,8-1-18,5-2-17,4-1-4,3 0-20,2 0-37,6-5-52,-5 3-41,6-2-40,-8 4-45,-3-5-46,1 2-57,0-1-43,-1 0-222,-7 0-520,-4 3 231</inkml:trace>
  <inkml:trace contextRef="#ctx0" brushRef="#br0" timeOffset="99466.1406">19075 8052 256,'4'-3'302,"3"0"-6,-4-1-27,6 1-21,-1-1-22,2-2-28,1 2-14,3-1-21,-1 3-33,3-2-38,-1-2-52,1 1-61,-1 2-66,-1-1-84,0-2-184,2 2-383,-4 0 170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5T10:04:34.2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1228 4393 77,'0'-8'228,"0"2"0,0 6-3,1-15-4,-1 8-9,0 2-3,0 5-10,2-7-21,-2 7-16,2-8-18,-2 8-17,0 0-15,0 0-7,0 0-18,0 0-8,0 0-8,0 0-6,9 18-5,-4-7 0,-2 4-15,0 2 10,1-1 0,-1 2-3,1 0-3,3 6 6,-4-9-1,0 3 3,1-4-3,-1-1 1,1 0-6,-2-3 2,0-2 5,-2 0-11,5-2 13,-5-6 5,3 8-9,-3-8 33,5 6 16,-5-6-12,11 8-4,-3-10 2,-8 2-15,29-12 3,-6 2-14,9-17-8,-7 8-6,9-10-6,3 2 11,-1-3-14,1-4-3,1 2-22,20-15 7,-20 14-4,1 0 0,2 0 4,-3-3-8,0 2 6,-3 3-7,2-1-3,-5-1-1,-9 12-4,-1 5 0,0-1 4,-5 3-6,-5 6 2,-2-2 1,-3 3-7,0 3 1,-1-2-4,-6 6-3,8-5-17,-5 1-13,-3 4-30,7-3-20,-7 3-35,0 0-41,0 0-34,0 0-12,0 0-19,0 0-23,0 0-46,0 0-238,10 10-578,-10-10 256</inkml:trace>
  <inkml:trace contextRef="#ctx0" brushRef="#br0" timeOffset="1334.1916">10318 4646 180,'-9'0'244,"1"-1"1,2 1-13,0 1-13,2-1-17,1-1-12,3 1-14,0 0-17,0 0-7,0 0-15,0 0-3,31 2 3,-6-2-8,5-1-7,15 1 5,0 0-9,3 0 0,1 3 4,21 0-21,-19 0 0,17-1-1,-1 0-12,-17 1 3,20-6-4,0 6 0,0 2-3,-1-4 11,-20 2-29,21-3 11,-1 2-7,-21-1 0,24 4 1,-23-3-7,20 3-3,-21-5 2,0 2-7,0 3-2,1-7-1,-1 4 1,-6-2-9,4 4-1,-3-3-4,-2-2 8,-10 1-5,9-2-2,-10 0-3,8 4-2,-8-6 6,-5 4-7,3 4 0,0-8 1,-2 1-23,2 3 23,-6-2-16,6 1-2,-3-1-3,3 2 6,-5 1-9,-1-1 2,-6 1-7,-1-1 6,1 0-8,-5 0 8,-3 0-8,-2 0-2,1 0-2,-3 1 8,1-1-5,-5 0-2,7 0-4,-7 0 3,0 0-5,6 0-11,-6 0-15,0 0-13,0 0-31,5-1-31,-5 1-22,0 0-8,0 0-9,0 0-4,0 0-7,0 0-7,-16 3-13,8-2-14,-2-1-19,-1 4-17,-5-2-19,-4 1-11,-3-3-16,-1 2-183,-3 3-491,-3-3 218</inkml:trace>
  <inkml:trace contextRef="#ctx0" brushRef="#br0" timeOffset="1960.6464">11208 4892 140,'-8'2'255,"3"-1"0,0 2-10,1-3-2,1 1-8,3-1-1,0 0-8,0 0-27,0 0 1,14 2-8,2-1 2,9-1-6,13-1-7,4 3-1,9 1-4,-3-1-11,21 1-7,-1 9-12,-21-10-5,1 3-12,24 1-2,-24-2-9,0-2-11,3 1-5,18 6 1,-24-6-5,1-1-3,-1 1-8,0 3-11,2-3-8,-5 1-3,0-1 2,-1 0-6,-3 0 2,2-2-1,-11 0-3,2 1 0,7-2-6,-9 3 4,-1-2 1,-1 0 2,0 3-8,3-3 7,-3 1-5,-3 0 2,1 1-2,-5-1-2,1 1 0,-5 0 1,-4-2-2,-2 0-9,0 1 6,-2-2-7,2 0 1,-1 0-1,-4 1-4,1 1-4,0-2-3,-3 0-3,2 0 2,-5 0-2,7 0-1,-7 0-3,6 0-3,-6 0-2,7 2 0,-7-2-1,0 0-1,4-2-9,-4 2 4,0 0-1,0 0 0,0 0-1,0 0-3,6 0 1,-6 0 1,0 0-1,0 0 1,0 0 3,0 0-9,0 0 2,0 0 8,0 0-7,0 0-2,0 0-1,0 0 0,0 0 0,0 0 0,0 0 0,0 0 2,0 0-2,0 0-1,0 0-1,3-3-1,-3 3-2,0 0-2,0 0 5,0 0-6,0 0-1,0 0 4,0 0-2,0 0 2,0 0-7,0 0 2,0 0-7,0 0-4,0 0-7,0 0-5,0 0-13,0 0 0,0 0-18,0 0-12,0 0-11,0 0-18,0 0-15,0 0-21,0 0-19,0 0-27,0 0-16,0 0-24,0 0-31,0 0-35,-13 0-35,6-2-35,-2-3-30,-3 2-223,0 0-663,-2-1 294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5T10:05:02.4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3470 3725 27,'-1'-9'156,"1"9"-11,-3-3-3,3 3-4,-2-5-12,2 5-7,-1-4-1,1 4-19,-1-3 0,1 3-11,0 0-5,0 0-13,-3-5-5,0 5-12,3 0-3,-8-3-8,2 2-7,-1 0 2,-3 1-8,-3 0 0,-5 1-4,4 0-3,-6 1 0,-2 2-6,1 0-4,2 3-2,-3-1 3,2 3-3,-2 4-4,3-5 3,2 8-10,-2-4 9,2 5 4,1-1 2,1 2-1,3 3 1,1-7 0,1 4-3,0 1-3,-1-2 4,1 7-2,3-1-2,-3 0 3,3 0-2,1 0-3,1-3 8,1 1-11,-2 3-3,3 2 2,-1-1 10,4 1 0,-3-1-10,1 3 1,0-3 9,2 3-3,4-5-2,-6 4 4,4 0-5,1-1 1,2 1-8,1-1 14,-1 1 1,1 3-1,3-5-4,-2 0 1,0 1-1,3-2 3,0 1-5,1 1-2,-1 0 1,0 2 4,3 1 0,-4 2-3,1-1 3,2 0-2,-3 2-2,3 0-4,-1-1 7,-4 0 1,3 3-5,-2 0 0,-1 1-5,0-2 5,-1 0 0,-4 1 1,3-2 2,1 2-4,-5 1 2,2 2-3,0-3 2,0 2 1,-2-1 7,-1 11-15,0-1 4,3-8 3,-3 8-1,-4 1 0,1-11-1,-3 14 1,2-16-7,-6 14 9,4-12-4,-5 12 2,-3-1 1,0 1-2,1-1 4,-5 0-1,4-2 1,0-1-2,-3 1 1,-3 0 2,6-13-5,-13 15-1,-1-7-5,3 2 7,-2-2-9,0-5 0,-1 0-2,8-11 5,-1 1-2,0-3-1,-1 2 3,1-4-3,2-4 2,1 0 1,4-4 1,-2 4 0,2-9-8,0 2 9,3 0 0,2-3-1,1 0 0,2-2 6,1 1-2,0-2-3,1 1 5,4-3-3,-5 4 5,5-4 1,0 0 1,-5 1 1,5-1 4,0 0 8,0 0-7,0 0-11,0 0-6,0 0 9,0 0-4,0 0-1,0 0-4,0 0 11,0 0-1,13 3 6,-9 1 3,3-1 3,1 1-2,0 1 1,0 6-4,2-1 0,0 3 5,-3 2 2,7 7-8,-3 6-1,-2-2 11,-4-1-13,1 6 4,-3 1-7,1 4 1,-2 12-1,-2-3 2,-2 1-3,1 1 1,-2 2 0,-1 0 5,-2-2-6,-1 1-2,1-1 5,-1 3-8,0 2 6,-4-4 5,4-1 0,-3 6 1,2-3 3,-2 0 5,1 0-7,2 3-1,-4-5 1,1 1 1,-4 1-2,7-1 2,-3 1-1,3-5 1,-1-10 0,-2 11 0,0 0-5,-3 5 3,5-6-3,-2 2 4,-3 1 6,2-1-3,1-2 1,-2 1 5,2 4-6,4-3-8,-5 2 4,0-16 4,-2 16-6,0-6-3,6-9 1,0 11-3,-3 0-2,3-12 1,0 4-1,2-3 1,-3 1-2,3-1 13,2 1-8,-2-2-3,0-2-1,2 4-3,-1-4 3,1 3 3,-2 0-6,3-2-1,-6 1 2,2-1 1,-1-1 5,4 1-2,0-1 1,-1-2 11,0 1-7,0 1 7,1-5-1,2 2-4,-4-2 11,5 2-7,3 2-10,-3-3 2,2 4-1,0-2 3,1-3 4,0 0-3,1 6-4,-1-4 0,7 0-3,-6 3 0,3-1 5,2-4-13,-4-2 14,8 4-7,-5-2 10,2-5-11,0 1 5,0 2-4,4-4-2,2-3 13,0 0-13,4 0-2,-3-1 3,3-6 3,0 2-3,2-5 0,-1 1 9,2-6-9,-1 3 11,1-2 7,2-1 14,-4-2-4,3 0-2,-3 0 5,0-1 12,1-1 1,-2 3-4,-4-4-1,1 1 0,-1-3-7,-1 1 10,6-4 7,-5 3-11,-2 2-6,-3-1 16,2-1-17,2 0 0,-9 2-5,2-1-4,1 0-5,-5 3 8,3-3-4,-3 1 1,-4 3-1,7-3-11,-7 3-5,3-5-18,-3 5-29,4-9-32,-4 9-22,0-5-26,0 5-32,0-9-41,0 9-56,-4-11-57,4 5-282,0 6-634,-3-10 280</inkml:trace>
  <inkml:trace contextRef="#ctx0" brushRef="#br0" timeOffset="5428.8002">19720 4255 168,'0'-9'170,"0"-2"3,0 3-14,0-2-14,0 5-1,0-3-10,2 1-3,-2 2-3,1 1-9,1-1-3,-2 0-8,0 5-3,-3-4-13,3 4-1,1-6-17,-1 6 3,3-2-14,-3 2-9,0 0-5,0 0-10,0 0-4,0 0-2,0 0-8,-4 12-1,4-2-3,-2 9-1,1 4-4,-2 3 2,3 2 1,-3 1-4,0 0 2,5-3-4,-8 4-1,3-5-1,-1-2 0,4 4 0,-1-4-2,-1-3-2,2-5 0,0-1 2,-1-3-4,1 0 2,1-5-3,-1 5 2,0-8 0,-1 5 0,0-4-1,2-1 4,0 2 4,-1-5 8,0 4 13,0-2 12,0-2 17,0 0 9,0 0-3,0 0-9,7-6-7,0-5 0,0-1-10,3-5-4,4-5-8,1-2 2,4-2-2,-2-2-8,0 3-1,1 0-4,2 0-1,-4 4-7,1 4 5,-1-4-7,-6 9 0,0 0-4,-4 4 11,2 3-12,-6 0-3,3 2-2,-3-3 0,-1 4 1,3 0-19,-4 2-2,2-4-12,-2 4-13,0 0 0,0 0 3,0 0 0,0 0 4,-14 12 2,5-3 2,-2-3-1,-3 6 8,-7 0 1,0 1-2,8-1 4,-3 1 2,-2 4 2,8-9 2,0 1 3,6-4-3,-3 0 1,4-1-5,-2-1 5,3 0-1,2-3 1,-3 10 4,3-5-1,0-5 6,3 10 1,4-2 2,-4 5 1,8 4 0,-4-5 4,3 7-6,3 1 11,-2 2-4,-1 3 4,0-4 1,0 1-2,-5-3 7,5 2 7,-4-3-1,-2-2-3,0-6-2,3 6 4,-4-2 0,1-3 6,2 0-5,-3-5-2,-2 1 4,6 1 1,-5-3 5,-1-1 2,3 1 6,-4-2-1,3-1-1,-3 1-2,0-3 4,4 2-5,-4-2 0,0 0-12,10-6-20,-6 2-21,5-4-34,-5-1-28,6-3-39,-3 5-31,4-7-59,2 0-194,0 1-447,5-4 198</inkml:trace>
  <inkml:trace contextRef="#ctx0" brushRef="#br0" timeOffset="5710.5435">20268 4497 182,'0'0'231,"0"0"-9,0 0-13,0 0-23,0 0-18,0 0-22,0 0 0,0 0 2,0 0 2,21-2-7,-11 3-12,4 3-6,2-2-5,-1 2-13,2-4-4,-1 3-11,8-1-11,-5 1-2,-4-1-12,-3-4-5,-5 4-11,3-1-4,0-1-11,-6 0-19,3 1-23,-7-1-31,6 3-34,-4 0-36,-2-3-38,0 0-12,0 7-19,0-7-48,-11 12-131,4-7-384,-4 2 171</inkml:trace>
  <inkml:trace contextRef="#ctx0" brushRef="#br0" timeOffset="5882.3903">20251 4668 177,'-4'0'250,"4"0"8,0 5 5,0-5 5,0 0-4,14 8-16,-4-5-16,4 1-19,10-4-8,-1 5-25,-1-2-18,-1-2-16,2-1-14,-3-1-15,-5 1-27,-1-1-24,0-1-35,0-2-31,-4 3-41,-2 1-39,0-2-30,0-1-76,-1-1-39,-3 0-219,2 2-480,-2-3 213</inkml:trace>
  <inkml:trace contextRef="#ctx0" brushRef="#br0" timeOffset="6450.1928">20713 4468 155,'0'-5'267,"0"0"3,0-1-1,4-1-24,-4-1-13,2-1-11,-1 1-22,5-1-5,-3 0-16,1 1-7,0-2-5,2 2-9,2 0-13,2-3 8,4 0-10,-1 0 4,-2 0-20,3 0-6,0 5-24,2-2 24,-1 2-13,4-3-23,-4 5-11,-1 3-9,2 1-4,-1 0-11,-1 3-4,-4 3-4,1 2-7,-5 2-4,0 0-10,0 4-4,-5 1-3,-1 1-8,-3 3-12,-3 6-3,-2-2-5,-5-2-2,-2 1 5,-1-4-10,-1-1 4,2-5-5,2 0 11,0-1 4,0-4 0,1 2-1,5-2 13,-1-4-1,2 1-3,3-2 11,-1 3 9,4-5 5,0 0-2,0 0-17,0 0 7,0 0-10,21-13 9,-7 8-10,7-2 2,-4 6 1,4-3-3,-1 4 1,-6-1-4,3 2-5,-3 3 11,-1 0-7,1 4 6,-6-5-5,1 5 14,-1-1-2,-1 1 20,-1 6-9,-1-5 8,-3 2 0,-3-1-11,1 2 13,-3 4-4,-3 1 2,-2 0-9,-4 2 1,-6 0 3,1-3 1,-1 0 0,-2-2-5,-1-2-1,3 1 2,-1 0-6,1-7-9,4-2 10,-3-1-7,3 0-3,1-3-14,-1 0-14,0-4-15,4 0 0,-1-1-14,-2-5-11,2 3-30,4-2-14,-1 0-36,0 1-23,2-1-33,-3 1-51,5-2-63,1 2-257,-3 0-614,1 7 272</inkml:trace>
  <inkml:trace contextRef="#ctx0" brushRef="#br0" timeOffset="12283.8707">7809 4942 194,'-2'-2'194,"2"2"-13,-3-4-5,3 4-8,0-4-2,0 4-14,0 0 2,-1-4-11,1 4-2,0 0-13,0 0-14,0 0-9,0 0-10,0 0-10,0 0-12,0 0-12,0 0-3,0 0-5,0 18-3,0 0 8,-2 1-3,-2 7 3,3 4 1,-1 1 3,-2 1 1,1-3-4,-1 7-2,1-7-2,0 3-8,1-3-4,-1-2-1,0-2-7,3-7-1,-1 3-5,-1-6-4,2 0 0,0-3-6,0-2-19,0-1-19,-3-2-22,3-2-21,0-2-19,-1 2-35,-2-1-43,3-4-47,0 0-233,0 0-475,0 0 209</inkml:trace>
  <inkml:trace contextRef="#ctx0" brushRef="#br0" timeOffset="13039.0924">7824 4985 188,'0'-4'242,"0"1"-6,0 3-10,-2-7-20,2 7-14,-1-3-18,1 3-15,-4-1-20,4 1-14,-8 1-13,2 0-7,-3 4-12,-3-3-4,-2 6-2,1 0-1,-9 0 0,10-1 0,-8 4 2,9 0-1,-4-5 2,3 4-4,-3-2-2,5 2-1,0-4-12,2-1 1,-1 0-11,2 1 0,2-3-6,2 1-12,-2-1-3,1-2-2,4-1-7,-3 3-3,3-3 2,-1 4-7,1-4 3,0 0-3,0 0-1,0 0 3,0 0 4,0 0 12,0 0 7,0 0 9,0 0-3,14-7 4,-7 3 9,1-2 0,1-2-10,-2 1 5,4-3-2,-1 0 0,-2-2-8,4 2-2,-6 1-4,5-2 1,-4 2-5,1 2 8,-1-1-6,-1 1-2,1 0-5,-1 0 1,-1 0-16,0 3 12,-1 0-4,0 0 3,-1 0-12,0 1-2,1 1-5,-3-1 1,2 0 0,-3 3-5,4-2-3,-1 2 2,-3 0 1,7 0-2,0 0 6,1 2-4,-2 0-10,3-1 2,1 3 8,1 0-7,3 2 1,-3 0 2,4 0-4,0 2 4,-3-1-6,3 2 2,0-1 0,-1-1-2,-3-1 15,2 3-4,-3-5-6,0 1-3,-1 2-2,0-4 7,-2 0-9,-1-1 0,1 3 3,-3-2-6,-1 0 7,0-2-7,0 1 6,0-1 4,-3-1-2,4 1-3,-4-1 5,4 1-5,-4-1 2,0 0 4,0 0 3,3 3-5,-3-3 0,0 0 4,1 2-8,-1-2 1,0 0 3,0 0 2,0 0 9,0 0-5,0 0-1,0 0-6,0 0 5,0 0 4,0 0-4,0 0-4,0 0-3,0 0-2,0 0 7,0 0 3,0 0-7,0 0 6,4 2 0,-4-2-4,0 0 10,0 0-9,0 0 4,0 0-8,0 0 2,0 0-1,0 0 0,0 0 1,0 0-2,0 0 3,0 0 2,0 0-4,0 0 4,0 0-9,0 0 5,0 0-19,0 0-13,0 0-47,0 0-41,0 0-27,0 0-34,0 0-48,0 0-72,0 0-63,-6-8-283,6 8-699,-6-3 310</inkml:trace>
  <inkml:trace contextRef="#ctx0" brushRef="#br0" timeOffset="14248.0004">11355 6929 146,'1'-2'172,"1"-5"1,-1 1-8,2-1-8,-1 3-6,0-6-4,-2 5-2,2 0-1,-1 0-4,1-1-4,-1 2-2,-1-1-4,2 1-1,-1-1-2,0 1-4,-1 3-7,0 1 3,1-5-15,-1 5-12,2-3-15,-2 3-7,0 0-5,0 0-9,0 0-8,-3 13 1,3 5-9,-2 5 2,-1 9-6,1 1 2,-3 1-3,-3 10 3,4-10 6,-4 11 3,4-8-7,-1-4-1,1-1 6,2-1-14,-3-2-6,2 0 3,0-3-6,-1-3-2,4-3 0,0-3-6,-3 1 6,1-6 4,0-1-11,2 0-6,-3-3-1,3 1-8,0-4-13,0 0-13,-3 0-1,3 0-6,0-5-10,0 5-17,0-5-26,0 0-19,0 0-26,0 0-21,-2-17-14,0 10-15,4-4-29,-2-1-13,0-1-160,-2 0-415,2-3 184</inkml:trace>
  <inkml:trace contextRef="#ctx0" brushRef="#br0" timeOffset="14823.2944">11337 6961 121,'0'-8'232,"1"-1"-8,1 6-7,-1-4-8,0 4-14,-1-1-14,0 4-15,-1-6-14,1 6-14,0 0-17,-4-5-5,4 5-21,0 0-4,-9 5-9,2 1-9,0-4-3,-6 7-10,6-2 11,-4 4-8,-1-2-1,2 3 1,-2-5 1,1 3-1,4-2-2,-1 0-7,-1-1 3,2 0-4,0 2-3,3-5-2,0-1-9,-1 2 1,3-2-1,-1 0-4,1-1-4,0 1 1,2-3-3,-2 4 3,2-4 7,-3 2-1,3-2 2,0 0 11,0 0 2,0 0 11,0 0-1,0 0-7,0 0 5,12-9-4,-7 4-4,5-5 6,1-1-3,3-7-2,-1 5 1,5-6-8,-1-1 7,-1-1 5,-1 0-11,2 1 8,2 3 2,-4-1 4,-4 4-1,0 2-5,-1-2 10,2 4 4,-1-4 2,-5 8 1,3-5 6,-1 3 0,-1 2-4,-5 2-3,6 0-11,-3-1-5,-1 2-5,-1 2-3,3 0-11,-6 1-2,11 3-3,0 7 1,1 1-3,-1 1-6,7 9 1,-6-4 3,6 3-3,-5-1-3,0-1-1,1 2-1,-2-7-1,-1 3-5,0-3 0,-4-3 2,5 3-3,-1 1 0,-4-7-4,0 3-1,-1-2 2,-1-1-1,4-1-3,-5-1 6,3 0-8,-3-2-1,-1 1 2,2-1 5,-1 1-13,-2-3-9,0 1-17,-2-2-17,3 3-11,-3-3-12,1 5-21,-1-5-17,0 0-32,0 0-31,0 0-17,1 2-28,-1-2-28,0 0-36,-7 4-30,5-1-13,-2-1-30,-1 2-232,-2 0-632,-1 4 280</inkml:trace>
  <inkml:trace contextRef="#ctx0" brushRef="#br0" timeOffset="15813.8368">6007 8833 168,'4'-5'210,"-4"-3"-5,0-1-8,0 2-12,3 2 1,-3 0-8,0 2-13,0-1-12,0 4-13,0-5-13,0 5-12,0 0-24,0 0-6,0 0-8,0 0-2,0 15-8,0 2 3,-3 1-12,0 10 0,-1 3-2,0 1 3,-2 1 2,2 3-4,-2 11-3,-1-15 2,3-1-5,0 0 0,0-2-1,-1 0-2,4-2 4,0-2-7,-1-7-1,-1 2-8,3-4 0,-2-3-12,0-1 1,4 0 2,-4-3-6,2-2 4,-1-1-2,-1-1-6,4 2-6,-4-3-12,2 0-9,0-4-11,0 5-16,0-5-15,0 0-27,0 0-31,0 0-28,-5-10-28,2 0-31,1-1-28,1 0-193,-3-4-451,1-5 200</inkml:trace>
  <inkml:trace contextRef="#ctx0" brushRef="#br0" timeOffset="16604.8556">5948 8886 169,'1'-12'223,"1"1"-1,0 2-4,-2 1-4,0 2-19,0 1-9,0 1-11,0-1-8,0 5-15,0-5-13,0 5-14,0 0-11,-8 0-12,8 0-13,-13 7-14,1 1-3,-6 8-5,2 1-9,-1-2 1,0 0-6,0 4 3,-1-5-2,5-2 2,3 2 1,-1-2 10,-2-1-16,6-5-3,2 4 0,-1-3-6,-1-1-4,3-2 3,1 1-7,1-2 0,1 0 0,1-3 6,-1 4 7,1-4 0,-3 3 13,3-3 8,0 0 7,0 0 17,0 0-2,10-8 10,-5 0-4,2 0-6,0-1-9,5-3 6,-3-2-7,4-1 0,-3 1-3,1 1 0,2 0-2,-3-2-10,0 2 3,1-1 2,-1 2 0,0 2-11,-3 1 13,-2 0-9,1 1-1,2 1-1,-3 1-6,0-1 0,-2 3-9,1-1 0,-2 0-5,2 2-6,-3 1-7,2-1-6,-3 3-2,3-1 2,-3 1-5,7 2-1,2 1-4,-1 1 2,0 1 0,5 3 1,1 0-7,3 5 0,-3-1 1,6 0-1,-6-4 4,6 6-6,-1-2 0,0-4-2,0 4 3,1-3-3,-7-2-3,2 2 5,-2-4-7,4 3 4,-3-3 2,-6-2 1,-2 2-3,0-2 6,-1-2-4,1 2-1,-2-1-5,-1 1 2,1-2 4,-1 0 3,0 3 2,-3-4 1,1 3 1,-1-3-1,0 0 4,3 3 6,-3-3 12,0 0-8,0 0-1,0 0-2,0 0 4,4 0 4,-4 0-5,0 0-2,0 0 0,0 0-3,0 0-4,0 0 5,0 0-3,0 0-5,0 0 5,0 0 4,0 0-6,0 0 5,0 0-7,0 0-3,0 0 1,0 0-4,0 0 0,0 0 1,0 0-5,0 0 0,0 0 6,0 0-4,0 0 1,0 0-3,0 0-3,0 0-7,0 0 8,0 0 7,0 0-7,0 0-2,0 0-1,0 0 2,0 0-1,0 0-4,0 0 3,0 0 2,0 0-4,0 0 1,0 0 2,0 0-6,0 0 11,0 0-10,0 0 5,0 4-3,0-4 1,0 0-2,0 0-8,0 0-11,0 0-4,0 0-15,0 0-5,0 0-10,0 0-18,0 0-9,0 0-15,0 0-13,0 0-30,0 0-19,0 0-16,0 0-22,0 0-16,0 0-30,0 0-38,0 0-28,0 0-36,0 0-315,0 0-717,-8-11 318</inkml:trace>
  <inkml:trace contextRef="#ctx0" brushRef="#br0" timeOffset="18727.3046">19916 7113 212,'0'-7'238,"0"1"-5,0 0-10,0-4-6,0 5-17,0-2-1,0 1-8,0 0-13,0 2-13,0 0-29,0 4-6,0-5-13,0 5-18,0 0-8,0 0-6,0 17-14,0 1-4,0 8-3,0 4-1,2 3-11,0-1-6,-4 1-5,0 1-10,2-2 3,0-2-2,0-2-1,-3-5-6,2 2-3,1-6-1,1-4-2,-1 1 0,-1-2-4,-1-3-7,2-4 6,-1 4-3,1-5 2,0-2 2,0 0 3,0 1 3,0-1 10,0-4 5,0 4 16,0-4 7,0 0 5,0 0-3,0 0-18,0 0 3,-3-21-6,3 11-5,2-6-5,-4-4 0,2-6-8,0-2-1,2-2 2,-1-1-6,0-2 16,1 2-5,-1-3 2,2 4-3,-1 0 18,2 3 6,-1 0 4,-1 8 6,1-1-1,1 2 0,0 2 6,-2 5-1,2 1 2,-4-2-5,3 4-4,-2-1-6,2 3-11,0 3-1,0 0-12,-3 3 3,7 4-3,3 1 4,0 5-7,5 7 5,1 2-9,-2 1 2,1 2-2,0 2 2,-2 0-9,0-1 10,1-1-9,0 0-6,-2-1 3,0 0-2,-2-9-2,-3 2 9,-1-3-8,-1-2-1,0 0 1,0 0 2,-2-3-7,0-1 2,-1-1 2,2 0 3,-2 0 15,1-2 14,-1 2 14,-2-4 12,5 1 5,-5-1-5,9-8 3,1-6-7,-1 2-11,7-6 1,-1-7-4,2-1-7,0-1-1,0-1-9,1 0 3,2 4-2,-6 0-8,-3 2 4,4 2 2,-7 6 2,-1 2 5,-2 6 6,1 0 4,-4 0-2,1 0 0,-1 2-7,-2 0 0,3 1-5,-3 3-8,0-4-1,0 4-3,4-2-8,-4 2-3,0 0 3,-2 13-5,4-2 5,-2 6-6,-4 8 3,1 4-1,-4 1-2,3 2 3,-3-3-1,3 0-2,-2 5 2,-1-4-2,2 2 6,-3-1-5,1-3-3,2 1 2,4 0-4,-7-3 5,4-2-5,1-5 2,-2 4-2,3-6 6,-2-1-7,1-3 2,3-1-5,-3 0 6,3-4 5,0 1-11,-1-4 2,1 2 7,-1-2-6,2-1 2,-1-4-3,-1 6 0,1-6-5,-2 5-14,2-5-16,0 3-30,0-3-35,0 0-55,0 0-47,0 0-41,0 0-37,-3-14-34,3 10-48,0-7-48,2 5-385,-2-2-860,3 0 380</inkml:trace>
  <inkml:trace contextRef="#ctx0" brushRef="#br0" timeOffset="23089.3209">10858 12668 194,'0'0'192,"0"0"-15,0 0-17,0 0-13,0 0-13,0 0-2,0 0-2,0 0 0,15-4 4,-5 1-2,7 2-7,4-3 7,1 2-17,3-1 8,1-1-5,1 0-3,4-2-14,-3 2 1,9-4-4,7 4-5,-16-1-3,-1 2-8,4-1-7,7-6-1,-12 7-6,12-2-2,-11 5-2,13-7 5,-12 3 2,14 3-5,-5-4 0,1 1-1,2 0-8,-1 2-1,0 0-5,-1 1-8,-7 0 0,11-5-3,-15 5-4,12 0 4,-10 1-7,-1 0-11,0-2-1,4 2 0,-5-5-1,1 4-3,1 2-1,1-1-8,9-2 4,-10 1 2,2-1 2,9 0-16,0 0 16,-3-1-17,-7 0 11,8 1-12,1 0 7,-9-1 5,-1 1-3,9 2-1,-10-5 6,12 4-7,-12-4 1,2 3-2,-1-2 0,-1 1 2,1 0-2,0-1-5,-1 1 6,0-1-8,0 4 0,-1-5 4,2 3 0,-7-1 0,2 1 2,0-1-2,0 1-8,-3 0 6,2 1 1,-4 0-1,-2-1 2,0 1-2,-1-2 3,6 1-9,-8 2 9,3-3-7,4 3 6,0 0 11,3-2 2,-10 0-22,8-3 5,1 5-3,0 0 6,-2 0 3,2 2-1,-1-2-10,0 0 22,-2 0-13,2 0-10,0 1-4,2-2 1,-1 2 7,2 1-4,3 1-9,-3-3 2,2 1-3,0-1 10,-3 0-12,1 0 5,-2 3-6,-1-6 7,2 6-7,-4-6 5,-2 3 3,2 0-2,-5 0-1,5 3 19,-5-6-17,-2 3 8,3-2 2,-1 0-1,-1 2 1,2-2-2,1 1 1,-3 1 1,4 0-1,-2 0 0,1 0-2,-2 0 2,1 1 7,6-1-6,-8 0 3,3 2 4,-2 0 2,1-4-9,-2 4-1,0-1 3,-4-1 10,2 0-8,-3 0 7,0 1-1,-1-1 8,1 0 8,-4 0 1,2-1 0,-1 1 0,-2 0 2,-4 0 9,8 0-4,-8 0-9,5 1-8,-5-1 10,0 0 2,0 0-40,4-1-24,-4 1-35,0 0-58,0 0-84,0 0-107,0 0-246,-4-8-618,4 8 273</inkml:trace>
  <inkml:trace contextRef="#ctx0" brushRef="#br0" timeOffset="24576.1141">22280 13528 202,'0'-30'317,"0"6"-10,1 6 1,0 6-15,-1 1-14,3-1-34,-3 7-19,0 3-27,0 2-29,0 0 6,4 16-11,-4 4-6,6 6-10,-5 5-13,2-1-6,-3 4-2,2 2-5,-1-3-3,-2-1-30,1 0 11,0 1-11,0-3 6,0-1-3,-2-9-3,2 1-5,-3-4-7,3-3-1,-1-2-12,0-3-4,1-1-1,1-1-5,-2-2 4,-1 0 9,2-5 9,0 5 16,0-5 17,2 3 1,-2-3-9,0 0-8,0 0-7,1-13-9,-1-4-10,0-3-9,0-12 6,-1 0-15,1-2-5,-2-1-14,-2-13 2,4-2-2,-1 16 1,-1-1-4,1 0 11,2 3-2,-1 1 10,0 2-1,3 9-2,-3 0 16,4 4-2,-1-3 5,0 9 2,0 1-20,1 4-2,3 2-7,0 1 1,3 4-18,5 4 13,5 10 1,4 1-2,-3 5-6,-3 2 19,5 3-21,2 9-1,-7-7 2,2-2-4,-3 2-1,0-3 4,0 1-1,-3-1-8,2-3 0,-4 4-2,-2-2-1,-3-9 2,0-3-3,-4 0-1,4 1 1,-3-9 0,-1 2-1,1-2 14,-2 0 17,-1-6 29,-1 1 11,5 1 25,-5-1 6,0 0-9,8-3-6,-4-6-20,3-4 2,2 1-17,3-15 1,1-1-37,2-1-25,8-12 0,-10 14 0,5-15 0,-2 12 0,0 3 0,1-2 0,-1 5 0,-1 1 0,-2 0 0,1 3 0,-3 3 0,-4 12 0,1-7 0,0 3 0,2-1 0,-3 5 0,-4 0 0,-2 3 0,-1 2 0,7 0 0,-3 7 0,-2 7 0,-1 1 0,1 4 0,0 8 0,-4 2 0,2-2 0,0 2 0,-2-2 0,-1-7 0,0 6 0,2-7 0,-2 0 0,-1 6 0,3-6 0,-2-4 0,0 4 0,4-7 0,-6 0 0,3-5 0,2 0 0,-1 1 0,-2 4 0,3-6-110,-1-3-39,-1 0-27,2-3-17,0 5-12,0-5-36,2 5-28,-2-5-36,1 5-25,-1-5-26,0 4-44,0 0-23,0 0-50,0-4-288,0 0-823,0 0 365</inkml:trace>
  <inkml:trace contextRef="#ctx0" brushRef="#br0" timeOffset="25028.0451">23257 13379 112,'3'-11'292,"-3"3"-2,0 2-10,1 0-7,-1 1 0,0-2-6,0 2-10,0 2-17,0-1 2,0-1-6,-1 1-8,1 4 3,1-4-11,-1 4-8,0 0-8,0 0 0,0 0-17,0 0-2,0 0-10,0 0-16,0 0-10,-4-2-6,4 2-8,0 0-15,0 0-6,-3-4-7,3 4-11,0 0 4,-4 14 8,1-2 8,-2 12 7,0 0-3,-2 2-4,0 7 6,-2 2-3,1 12 2,-3 1-3,1-4-10,-4 4 12,4-3-21,5-11-3,-4 15-15,2-3 7,0 0 13,2-12-28,0-9-3,1 6-16,1-2 14,-2 0-7,2-5 1,-1 1 3,-1-6-28,4-7 8,-2-1 8,3-1-14,0-2-7,0 2 7,0-6-33,-2-1-6,1 2 0,1 0 0,0-1 0,0-4 0,0 7 0,0-7 0,-2 4 0,2-4 0,0 0 0,-2 4 0,2-4 0,0 0 0,-1 2 0,1-2 0,0 0 0,0 0 0,0 0-139,0 0-88,0 0-62,-6-11-49,6 7-60,-3 2-52,-1-2-54,4-2-41,-3 2-339,2 1-957,-1-1 424</inkml:trace>
  <inkml:trace contextRef="#ctx0" brushRef="#br0" timeOffset="25552.6118">23005 13722 28,'0'0'79,"0"0"-7,0 0-12,-3-6-12,3 6-9,0 0 15,0 0-26,0 0 25,0 0-2,0 0 21,0 0-26,0 0-1,0 0 27,0 0 3,-3 0 6,3 0 1,0 0 9,0-7-7,0 7 6,-1-5-3,1 5-10,1-3 4,-1 3-1,-1-4 3,1 4-7,-1-7 14,-1 4-3,2 3 5,0-8 4,0 8 9,-1-4 2,1 1-3,0 3 7,0-5-3,0 5-3,0 0-6,0 0-3,0 0-16,0 0-12,0 0-14,0 0-2,0 0-5,0 0-5,-4 25 12,2-9 2,1 6 5,-1 4 7,-1 3 7,-2-1 11,2 4-4,-1-5-9,-2 1 4,-1-2 3,4-1-8,0-1-11,-1-8 11,1 0-26,1-2 2,-1-5-9,1-1-7,1 1-19,-3 1-7,4 0-37,0-5-30,0 0-22,0-2-11,0 1-42,3 0-41,-3-4-60,0 0-42,0 0-268,0 0-592,-3-14 261</inkml:trace>
  <inkml:trace contextRef="#ctx0" brushRef="#br0" timeOffset="26586.1269">21184 7980 67,'-3'-3'329,"-1"-2"-1,1 2 2,0 1-3,1-1-23,-2 1-14,4 2-35,-4-2-6,4 2-48,0 0-22,0 0-20,-7 8 1,6 3-19,1 7 13,1 9 18,2 6 1,3 20 6,0 1 13,0 0-10,4 29-2,0-26-8,3 28-10,-5-4-7,-1-24-11,3 23-14,-6-31-11,-1 4-11,-3-2-3,4-3-10,-1-12-11,-3-2-13,0-2-4,4 2-4,-4-3-10,3 0-6,-3-5-9,0-6-28,3-5-37,-3-3-25,0 0-41,0-2-44,0 0-36,0-6-31,4 1-20,-4 0-35,0-5-42,0 0-67,0 0-63,3-22-221,1 5-704,-4-9 312</inkml:trace>
  <inkml:trace contextRef="#ctx0" brushRef="#br0" timeOffset="26851.9584">21313 8331 203,'-4'-51'259,"4"3"-3,0 12 13,2 1 5,0 5 13,0 2 6,1 4-3,-1 9-5,0 2-7,-2 4-36,1 2-15,-1 1-21,0 2-20,0 4-30,0 0-19,0 0-4,3 26 11,3 5-6,0 15 5,3 7-20,-2 3 7,4 27-6,-5-2-11,-3-21-7,3 25-6,-4-25-10,-2-1-8,0 0-9,0-2-8,0-7-4,-2-4-6,0 4-6,1-16-11,1-1 3,1 2-1,1-5-5,0-3-2,-2 2 0,0-9-33,3-3-34,-3 0-33,0 0-30,2-7-57,-1 0-40,-1-3-34,0 0-27,0-1-34,-3-4-41,0 0-38,3-2-263,-15-3-682,2 2 302</inkml:trace>
  <inkml:trace contextRef="#ctx0" brushRef="#br0" timeOffset="27183.6494">20971 9089 198,'-13'-4'339,"2"1"-12,4 2-6,0-3-6,4 0-18,-1 3-21,4 1-35,-4-1 4,4 1 14,0 0 14,22 11-11,1-3-9,1 4-19,1 2-16,-1 1-20,0-2-20,1 1-25,-2 2-4,-2-1-21,0 0-9,0-1-12,-4 3-6,-3-8-16,0 0-4,-1-1-9,-2 1-8,-1-3-8,-3-1-7,0-3 6,-3 1 0,2-3 24,0 0 7,-6 0 4,17-8-2,-5-4-2,5-7-6,3-3-9,8-14-4,0-1-4,3 1-5,2-2-9,-4-1-4,9 0-2,-2 3-9,-1 0 0,-1 4-6,-12 10-5,-1-2 0,0 5 2,-4 2-7,-3 4 0,-4-1-6,0 5-4,-3 1-6,0-1-21,-3 1-14,1 4-19,-3-1-26,3 3-36,-4-1-23,0-1-36,-1 4-37,0-6-66,0 6-56,0 0-82,0 0-420,-12 3-903,3 1 400</inkml:trace>
  <inkml:trace contextRef="#ctx0" brushRef="#br0" timeOffset="27946.3768">21099 10118 50,'6'-17'254,"-5"2"0,2-2-10,-3 0-2,0-3-15,-3 2-14,2 1-15,-5-2-10,-4-3-8,3 5-13,0 4-14,-3 1-12,2 5-7,0-2-13,-1 4-13,2 2-18,-3 3-5,0 8-10,-5 1-11,2 8 0,2 9-14,-2 4-1,3 4 1,2 14 0,2-2-5,-1 0 1,7 0-3,-4 0-2,4-12-12,0 2 1,4 0 1,-4-3-4,0-1 1,-4-2-1,4-4-11,-4 3 5,-2-4-6,-1-7 0,0-3 0,-3-4-2,-1-2 7,0-1-9,-2-2-1,2-4-4,-1-6-1,-2 0 4,2-5-5,-1-3 12,-4-4 8,7 4 14,-2-3 11,3 2 21,5 3 7,-2 2 7,6 1-2,-4 4-11,1-2-10,2 0-6,1 3-6,0 2 8,0 0-11,0 0 5,14 7-4,-3 0 6,-1 3-8,1 2 1,2 0-2,1 0-9,3 1 0,4 3 0,-4-2-4,1-3-7,-1-6-1,-1 2-3,-1-7-3,9 2 4,3-5-5,-5-4 5,2-3-10,0 1 3,0-3-5,-3-4 8,-1-2-7,-6-4 3,2 0-2,-4-6 4,-2-3 0,3 0 13,-10-4 12,2 1 14,-2 3 11,1 6 8,-4-1 9,0 11 7,3 6-7,-3 1-4,0 1-16,0 5-7,0-1-14,0 3 0,0 0-4,-3 15-3,0-1-3,3 5-10,3 6 3,-3 0-2,3 0-3,-1 0 1,2-6 2,-3 1-7,8 1-4,-3-3-2,2-4 0,0-2-16,-1-3-18,0-1-26,3-1-40,4-2-29,-2-8-46,3-2-44,1-2-44,0-5-46,0-5-49,2-8-51,-4-1-352,-2-3-814,-4-4 361</inkml:trace>
  <inkml:trace contextRef="#ctx0" brushRef="#br0" timeOffset="28086.4799">21401 9971 393,'-5'-32'192,"1"4"1,-3 3-14,0 3 4,2 5-9,-1 2 7,2 5-4,-2 3-11,3 1-17,0 1-19,0 2-33,-1 2-48,4 1-54,-4-1-40,4 1-45,-3 12-47,3 2-194,0 1-360,-1 4 160</inkml:trace>
  <inkml:trace contextRef="#ctx0" brushRef="#br0" timeOffset="28557.2946">21484 10181 92,'1'-13'383,"2"2"-24,1-2-33,-1-1-24,1 6-16,1 1-14,0 4-24,1 3-10,2 0-19,-1 3-21,3 0-22,0 4-2,-3 5-21,4 0-23,-4 0 2,-4 3-14,1-5-5,-4 4-18,3-2 4,-3-2-21,0-3 6,-3 0-2,3 0 14,-2-2 11,0-2 12,2 2 13,0-5-5,0 0 6,0 0-12,-10-10-11,10-1-15,0-5-7,0-1-11,4-3-12,2-2-5,1 2-2,9-2-12,-8 5 0,2 5-7,6-8 1,-4 11 2,1-1-3,-2 5-2,3 5-4,0 2 0,0 1-1,-8 7-2,8 1-3,-3 1-1,-1 4 1,-3 0-6,0 7-3,-4-5-3,1 2 2,-4-6-4,0 3 2,-1-2 4,-2-4-2,0-5 0,3 1-1,-4-2 0,4-2 5,0-3 0,0 0-6,0 0-3,-7-8-4,4-3-4,3-7-2,0-6-1,7-5 0,-1-2 0,2 2 1,1 1-4,2-3-3,2 4 1,1 3-1,1 8-2,2 0 1,-3 5 1,-4 5 1,0 2-4,4 4 5,0 4-2,-4 4 4,1 4 1,-1 4 0,-3 2-3,0-2 1,-1 9 1,-2 1-1,-1-6-6,-2 0-28,-1-4-34,2 4-48,-1-2-48,-1-2-58,3-4-49,-3-1-46,2 0-44,3-4-32,-1-5-47,2 1-232,2-6-728,-1-1 323</inkml:trace>
  <inkml:trace contextRef="#ctx0" brushRef="#br0" timeOffset="29083.2576">22132 9960 314,'1'-17'344,"1"0"-18,-4 5-18,2 1 4,-1 3-13,-1 2-12,-1-1-33,3 3-20,0 4-21,0 0-29,-8 16-6,5-3-10,-2 12-10,0-7 9,1 9-15,1-3-10,-1 1-8,4-4-20,3 3-7,-2-6-13,2-3-8,3-1-17,-2-1-13,0-4 3,2 0-4,4-4-14,-2-5-2,2-3-14,12-4-8,-7 0-12,4-8-8,-2-6 12,0 2-13,-1-6 2,2 1-3,-7 1 0,-2 0 7,-2-1 2,0 10 21,-2-2 22,0 4 6,-1 2 17,-2 5-1,-1-2-11,0 1-7,-1 3 0,0 3-9,0 0-11,0 0-1,0 0-4,-12 17-1,7-8-2,2 2-3,-2 6-3,3-5-3,1 4 0,-1 0-6,4-4-2,-1 2 3,2-2-1,3-3-3,-1 3 1,2-6 0,2 1-1,2-2 1,0-3 1,1 0-1,2-4-1,1-1 5,-1-5 0,5-8 2,-5 4-3,1-2 11,-1-6 2,0-2 3,1-1 7,-4-5-4,-1-3 7,-2 1-1,-1-5 1,-3-1-1,-1 4 28,0-3 5,1 1 4,-7 2-3,3 1 6,-1 5-2,0 8 14,-1 7 9,2 1 4,0-1-31,0 6-8,-3-1 2,3 3-11,0 3-15,0 0 6,-11 14-2,7 1-4,-2 2-1,1 9-15,0 0 12,2 0-8,1 4 6,2 0-6,2-2-28,0-1 20,2-1 0,3 0-3,0-3 4,0 2-3,3-2-48,0 1-44,-4-9-52,2 0-45,2-1-59,-3-6-44,6 0-36,-2-1-16,3-1-25,7 1-32,3-8-29,-3 0-348,3-4-827,-3-2 366</inkml:trace>
  <inkml:trace contextRef="#ctx0" brushRef="#br0" timeOffset="29809.3871">22919 9822 28,'10'-22'287,"-7"3"18,4 0-16,-6 1-33,-4-2-14,1 2-2,-3 0 8,0 0 13,-1 2 2,-2 4-22,2 3-17,-1 3-11,0 0-29,-2 4-21,-5 5-10,2 9-25,-7 7-6,3 3-4,0 0-6,2 4-19,1-2 2,6 3-3,-3-1-5,2-1-17,5-6-8,3 1-1,3-3-12,-3-5 7,7 2-10,1-2-7,-2 2 4,1-8-3,3-2 4,0-2-3,4 3-2,-1-10 5,1-3 8,-2-1-2,2-3 5,3-4-3,-7 4 6,0-4 2,1-7-10,-1 1 13,-4-1 0,2 0 1,-4 4 3,1 0-2,-4 2 8,0 6 3,1 3 1,-2-2-10,4 6-10,-5-4-11,2 6-6,-1 2-5,0 0-6,0 0-2,-8 14-5,6-4-1,-2 6-7,1 1 5,0 10-4,1-11 5,-1 0-9,3 3 5,0-7-11,3-2 1,-2 0 3,3 4-14,0-4 7,2-3-3,0 0 2,-1-2-1,4 0 7,-1-4 1,2-2-2,3-4 12,2-2 12,-4-3 0,2-2 0,4-10-4,-3-2 0,3-3-2,-1-2 2,-4-1-1,1-17 3,-2-2-2,-4-1 5,3 6-1,-6 10 8,-2-3 3,-1 3 8,3 4 4,-4 3 3,0 7 9,-2 4 4,0 5-3,2 2-2,0 2-11,-1 0-5,-1 4-16,2 1-6,0 2 7,0 0-14,-5 20-7,3 6 13,-2 3-5,0 5 0,-2-1-9,4 2 11,1 0 1,1 0-9,0-1 3,3-3-2,0 2-4,3 2 0,-1-6-9,4-4-2,-1 0 3,-1-10 5,0 4-3,3-8-5,0 1 2,1 0-8,-3-5 3,0-4-2,2-2-19,-1-2 20,4-7 6,-3 5-5,1-7 4,1-2-5,0-7-4,5-3-3,-7-2 13,1 1-10,-1-2-3,-3 3 4,0 3 3,-4 2 2,-2 7-8,5 2 1,-6 1 1,0 0-5,0 3 1,0 1-3,0 3-1,0 0 6,0 0-3,-10 10-4,7-1 4,3 4-4,-4-3 6,4 7-15,0-1 9,4-2-3,-1 2-7,0-6-5,4 1-9,0 3-11,0-6-18,3 1-19,0-6-11,-2 1-28,2-3-15,0-1-28,0-1-15,3-3-44,-2-3-33,-3 2-26,2-6-44,-1 0-39,0-4-37,-3 1-342,-1-2-815,-3 0 361</inkml:trace>
  <inkml:trace contextRef="#ctx0" brushRef="#br0" timeOffset="30010.5239">23330 9403 367,'-4'-6'467,"3"2"-38,2-1-41,6-3 30,7-2 1,7-2-7,3-3-24,12 3-29,3-7-25,0 10-26,2-4-32,-14 1-28,-2 3-16,-1 0-18,-4-2-20,-6 5-13,-5 1-21,0 2-16,1-1-23,-7 3-36,8-1-35,-8 1-54,-2-1-49,-1 2-40,2-4-61,-2 4-70,0 0-62,0 0-60,-13 5-62,2 1-363,-11 9-836,-1-5 370</inkml:trace>
  <inkml:trace contextRef="#ctx0" brushRef="#br0" timeOffset="31041.2452">21619 10848 14,'3'-12'241,"2"-17"11,0 12 6,-1-1 5,-2 0 14,0-1-15,1 2-2,-2 7 15,2 0-16,-2 4-29,-1 0-22,1 1-23,-1 5-21,0 0-16,-5 14-9,1 5-12,0 11-5,-2 2-11,2 14-1,-3 3-7,3-3-9,2-12-8,-2 14-4,4-18-13,0-3-10,4-2-3,-1-5-10,3 4-5,-2-9-6,3 0-4,3-5-30,-2-2-12,4-1-24,0-4-24,1-4-15,1-2-22,0-4-16,3-9-16,1-1 1,-2-5-14,-1-6 2,1-1 9,-1-16 17,-1 2 8,-4-3 24,3-1 22,-7-3 26,-1-1 21,-5-2 9,1 2 33,1 20 18,-2-3 26,0 7 19,0 7 31,-2 6 2,2 2 1,-1 4-19,1 4-5,-1-1-21,1 5-7,0 0-5,-4 23-3,2-4 1,-2 14 20,1 1 2,1 14 18,-3-1-3,2-13 4,1 14-13,0-14 4,2 0-3,0-3 4,-1-4-6,-1 2-4,2-3 6,-1-9-12,2-6-5,-1 2-4,0-5-5,-1 0-13,1-1 22,1-1 10,-1-2 3,0 0 23,0 0 2,0-4 11,0 4 5,0-4-8,2 3-7,-2-3-7,1 3 0,-1-3-11,0 0-5,0 0-16,0 0-3,0 0-7,0 0-13,0 0 11,0 0-21,0 0 1,0 0-11,0 0-8,6-9-5,-6 9 12,0 0-8,0 0-16,0 0 16,0 0-13,0 0-7,0 0 6,0 0 16,0 0-23,0 0 2,0 0 4,0 0-1,0 0 3,0 0-22,0 0 4,0 0-2,0 0 2,0 0 7,0 0-5,0 0 2,0 0-11,0 0 5,0 0 9,0 0-8,0 0-1,0 0-16,0 0 23,0 0-1,0 0 5,0 0-12,0 0-1,0 0 3,3-5 4,1-3-16,4-7 6,0 2 10,5-9 2,2 1-6,1 0 16,-3-3-17,4 7-6,-6 4 0,0 0 5,-2 1-8,-2 6 7,-1-1 1,-1 3-23,-2 1 8,0 0-4,0 3 0,-1 6 0,1-1 11,2 2-8,-1 4 2,0 4 4,-2-3-4,0 5 8,1 3-13,0-3 8,-1 0-14,0 0-16,2-5-24,-2-1-19,-1 0-26,3-5-35,-2 2-32,0 0-37,1-3-38,0 1-36,1-3-30,2-1-5,5-1-15,-2-2-16,6-5-26,-2-2-45,-1 0-243,1-4-728,4-4 323</inkml:trace>
  <inkml:trace contextRef="#ctx0" brushRef="#br0" timeOffset="31364.4149">22233 10873 273,'7'-17'202,"0"0"46,-4 0 22,-3 5-2,0 3-2,0 1 11,0 1 3,0 2-6,0 0-17,0 1-17,-2 0-20,2 0-26,0 4-23,2-3-10,-2 3-12,0 0 0,0 0-16,0 0 9,3 13-10,0-11-2,-2 1-1,5 1-9,2 2-5,-5-5 0,7-3-4,0 0 6,2 0-12,4-3-2,-3 2-12,-1-2 1,2-2 1,-6 0 0,-2-1-2,4 0 4,-6 2 7,2 1 8,-2 0-3,-1 2-6,0-2-11,-3 2-13,0 3-17,-3-4 2,3 4-7,-17 4-10,4 4 5,2 0-27,-10 4 10,3 5-9,2 0-16,-2 0-5,3 2-10,2 3-20,3-7-5,6 1-13,-2 1-3,6-5-4,0 0-17,0 0 9,4-1-3,2-1-2,1-3-9,3-1-6,0-3 1,4 2-20,1-1-11,5-7-22,1-1-28,-5-1-34,6-1-40,-8 0-48,-1-3-36,5-4-56,-5 1-42,-3-1-224,1 0-692,-3 0 306</inkml:trace>
  <inkml:trace contextRef="#ctx0" brushRef="#br0" timeOffset="31563.2311">21313 10960 38,'-8'0'299,"1"1"-16,5-2-16,2 1-12,13-7-12,11 0-9,14-6-23,28-11-22,-1 4-23,1-2-43,3 1-58,-24 7-70,0-3-99,3 2-101,-1-2-139,-1 1-372,-5-4 165</inkml:trace>
  <inkml:trace contextRef="#ctx0" brushRef="#br0" timeOffset="32502.2683">22795 10551 216,'0'-5'281,"0"1"19,0-2-8,2 3-7,-1-1-2,0 1-20,-1 3-23,3-2-29,-2-3-21,-1 5 8,0 0-38,6 13 5,-3-1-3,1-1-7,2 4-2,-2 3-8,0 0-15,-2 2-12,-1-3-8,2 2-9,-2-3-7,-1-2-6,0 1 0,0-4 3,0-4-9,1-4 6,-1 2 3,2 0 6,-2-1 20,0 0 15,0-4 14,0 0 10,0 4 2,0-4-17,0 0 10,0 0-18,0 0-6,3-11-19,-2 2-3,2-3-21,0-5-7,3-1-7,2-5-18,2-3 7,1 2-13,3-1-11,1 4-3,3 2-7,1 1 0,0 5-6,-5 4-4,1 2 10,-2 3-14,3 3-5,-7 3-3,1 3-3,0 2-5,1 5 7,-2 1-1,-5 5-5,2 0 5,-2 1 4,-3-7-4,-1 0-2,-1 3 7,0-3-4,-2 1-11,1-2 12,-2-1-2,1 0-4,3-3 11,-1-3-1,-2-2-8,3-2 1,0 0-14,-6-6 0,6-1-8,0-6-7,0-3 2,3-1-5,0-10 3,4-2 1,3 0 9,-3 2-10,4 5 1,1 1 3,-1 4-2,-3 4 9,3 4-7,-1 4 0,0 0-1,-3 3 5,3 2-3,-2 5 5,2 2 3,-2 1 2,2 6 1,-1 2 6,1 1-2,-4 2 1,-2 0 4,-3 1-2,5-5-14,-5 3-27,2 0-20,0-2-24,0-5-41,-2-4-26,3 4-25,-1-7 3,3 1 7,2-3-3,1-2-5,1-2-1,2-5-2,7-7 4,-8 1 4,4-6 6,1-1 12,-1-4 21,-2-6 9,1 0 19,-4-1 20,5-16 27,0-1 27,0-1 36,-4-4 15,-1 2 23,1 1 15,-1 1 25,-3 18 11,-1 3 29,-6 9 23,7 4 6,-3 4-11,-4 0-17,0 5-12,0 3-27,0 3 7,0 0-10,-11 38-3,5-6 18,-5 20 7,-6 27 11,-3 1 1,6-24-5,-4 24-4,4-26-20,-3 30 1,7-33-11,0 2-6,-4-3-6,4-5-6,3-11-4,0 1-8,5-1-5,-3-2-26,2-5-42,0-10-47,2 0-63,1-4-45,0-5-41,0 1-41,1-4-39,4-2-76,1-3-340,-1 0-781,5-7 345</inkml:trace>
  <inkml:trace contextRef="#ctx0" brushRef="#br0" timeOffset="32749.2141">23833 10395 132,'2'-16'318,"-4"4"-14,2-2 3,-3 4 7,-1-2-15,-3 0-25,1 4-26,-1 2-23,-2 3-22,-3 1-20,-5 6-8,-1 6-15,1 9 3,-7 0-7,0 3 16,-3 7-4,8-3-5,3 0-9,2-1-7,3 0-9,3 2-5,5-8-11,0 7-9,4-11-12,-1 2-7,7-3-11,2 1-8,6 0-4,1-3-10,2-5-27,5 0-44,3-4-48,-2-6-51,0 0-60,-2-4-46,4-1-48,-3-2-53,1-8-52,-2 2-263,1-2-683,-4-3 303</inkml:trace>
  <inkml:trace contextRef="#ctx0" brushRef="#br0" timeOffset="33369.8516">24136 10083 143,'1'-19'250,"2"-10"10,-1 11 21,-2 2 21,1 4 8,-1 0 5,0 6-23,-1 0-38,2-1-17,-1 3-31,0 4-17,0 0-26,0 0-15,-3 18 11,3-1-7,0 9-7,-3 6-1,3-1 7,-4 3 4,1-2-13,-2 14-22,2-12 2,0-2-2,-2-3-5,0 0-2,1 0-8,1-6-1,-1-5-11,3-2-4,-2-4-9,1-2-7,1 0-4,0-2-4,-2-2 0,3-2 15,0-2 17,-2 2 13,2 1 16,-1-2 7,1-3 2,0 0-5,0 0-11,0 0-10,0 0-7,1-18-14,-1 2-18,2-3 1,1-7-9,-1-4-21,1-3 10,-1-2-2,-1-1-10,0 1-2,2-10-7,-3 12 0,0 1-8,2 4 21,-2 10-29,4 1 1,-4 0 1,0 5-3,-3 7-10,4-3-1,1 1-5,-4 2-2,2 1 2,0 4-5,0 0 5,0 0 3,13 15-14,-6-1 11,2 4 3,-1-2-4,5 10 6,-2-1 0,3-1 2,-3 0-6,2 1 0,1-3-1,0 3-8,-4-10 11,1-1-3,-1 0 6,-4-4-6,5 0 4,-7-2-2,-1-1 0,0-3 13,-1 0-5,0-3-4,1 2 14,-3-3-8,7-8-9,4-3 8,-1 0-5,4-12 0,-4-4 1,4-2-9,6-14 1,-7 13-2,2-13 4,-4 11-7,-1-2 1,2 3 5,0-2-2,-5 5-6,3 4 13,-2 5 8,-2 2-7,-2 8 10,-1-1-8,0 1 6,1 3-6,-1 1-7,-3 4 3,0 1 3,7 11-4,-3 8 1,3 3-3,-4 10 2,0 3 4,0 12 2,-2 4 6,-5-7-6,4-8 0,-3 12 0,3-12-2,-1 0 1,-1-1 11,2-2-10,0 0 4,-4 1-8,4-4-4,0 0-32,-3-2-38,6-1-50,-6-9-71,3-1-59,3 3-78,-6-5-73,-1-7-84,0 4-474,-6 1-1041,0-3 462</inkml:trace>
  <inkml:trace contextRef="#ctx0" brushRef="#br0" timeOffset="34099.6472">22740 11546 122,'-3'-29'305,"-1"-2"2,0 1-5,2 3 1,1 8-11,-2-8-3,3 6-10,0 5-11,0-1 7,0 7 0,0-2-1,-3 6 13,3 0-19,0 0-22,0 1-22,0-2-21,0 7-20,0-5-26,0 5-15,0 0-17,0 0-17,3 17 2,-3 5 1,4 8 1,-1 4 6,2 17 6,0 3 1,1 4 0,-2 1 7,3 23-11,-3-27-5,-2 4 2,-1 3-17,3-4 4,-4 25-16,0-25-1,0-2-6,-2-1-4,-3-1 7,5-1-20,-1 0-11,0-5 0,-1-2-2,4-10-3,-1-2 5,0 0-11,1-2-10,1-5-6,2 7 12,-5-16-8,0-1 0,2-7-17,-1 1-5,-1-3-21,1 0-24,-1-3-18,2-1-30,-1-1-28,-1-3-33,0 0-46,0 0-44,2-14-51,-1 3-40,3-5-40,-1-9-37,4-1-53,-1-1-382,2-4-906,2-1 401</inkml:trace>
  <inkml:trace contextRef="#ctx0" brushRef="#br0" timeOffset="34527.5902">22982 11451 196,'-2'-32'297,"2"2"7,-2 3 5,1 9 6,1 2-2,0 3 11,-2 2-12,4-1-13,-2 6-16,0-1-12,0 1-17,0 2-20,0 4-9,-3-6-23,6 3-18,-3 3-22,0 0-9,-3-5-21,3 5-14,0 0-12,0 0-6,0 14-1,1 1 16,1 2-18,2 17-3,-3-7-15,2 9 10,-4 14-1,2 3 0,2-3-3,1 4-11,-1 1 9,1 3-12,-2-2 12,-2-1-9,1-3 12,-1 2-13,3-9 0,-3 5-1,0-2-2,-4-1 2,3 0-9,-1-13 0,-1 17-11,2-7-2,-1-8 6,2-2-8,-2-7-1,-1 8-15,0 0 4,-1-4-3,2-2 3,1 3-4,-4-8-12,7-4 3,-2-4-6,1 1-1,1-7 4,-2 2-1,-2-5-17,4 0 17,-2 0-12,0-2 3,3-1-13,-2 0-6,0 0-4,-1-1-22,3-1-11,-3-2-26,0 0-12,-4 3-23,4-3-28,0 0-32,0 0-30,-4-12-29,1 5-28,-1 1-14,-2-2-26,1 1-18,-3-4-19,-1-2-18,-1 1-20,0 0-27,-3 0-236,-4-2-685,-4-3 302</inkml:trace>
  <inkml:trace contextRef="#ctx0" brushRef="#br0" timeOffset="34815.1248">22501 12351 126,'-21'-12'254,"5"7"-20,-2-8 12,5 2 13,3 6 33,3 1 18,0-4 15,4 4-41,-1-1-14,4 5-24,-3-3-8,3 3 7,0 0 9,0 0-5,20 8 0,-4-4-8,3 8-4,4-3-3,-3 2-7,-1 3-12,2 1-17,-1-1-3,1 4-12,-1-1-10,-2 2-5,1-2-16,-3 2-5,-1-2-7,1 1-9,-3 0-10,1 1-18,-4-2 2,-2-3-5,2 3-17,-4-4 5,1 1-28,0-1 8,0 2-11,-1-6 4,-1 0-13,5 4-3,-5-6 0,0-3-12,2 1-26,0-1-13,0 5-24,3-5-30,-3-4-32,-2 1-27,5 1-41,-1-2-32,2-3-62,-1-1-41,3-1-40,-2-3-41,3 1-52,-1-3-36,-3-2-359,1 0-891,3-6 394</inkml:trace>
  <inkml:trace contextRef="#ctx0" brushRef="#br0" timeOffset="35123.1556">23219 12245 187,'0'-4'398,"4"-2"-18,-1 1 2,0 0 14,-2 1 5,1 1-9,-1 0-23,-1 3-34,4-2-36,-4 2-23,0-5-24,0 5-20,0 0-23,0 0-13,0 0-15,-7 10-8,3 2-9,-6 5-26,-4 15 3,-1-7-5,-1-2 0,-1 5-5,-8 9-8,8-10-3,-8 9-5,6-12-5,-2 3-9,-7 7 4,10-9-5,-1-1-15,3-5-2,-1 3-2,0-4-14,4 2-3,3-8-21,3-4 8,-3 4 0,6-3-18,-2-4-22,2-2-16,0 1-40,1 3-25,3-5-25,-3 1-25,1-2-29,2-1-31,0 0-37,0 0-32,0 0-19,-9-5-21,9-2-20,0 1-12,-1 1-30,1-3 1,1 5-25,1-7-268,-2 3-696,0 0 309</inkml:trace>
  <inkml:trace contextRef="#ctx0" brushRef="#br0" timeOffset="43779.2625">3381 15762 87,'3'-6'135,"-1"0"-7,2-1 3,-3-2 0,5-3-10,-5 2-4,5-2-1,-3 0 4,-2 1-2,3 0 1,-1-6-4,1 6 1,-2-7-1,1-1 3,-2 6 6,-1-1 4,1 2-5,-1 0-6,0 3 3,2-6 0,-2 8-9,0 1 0,0 3-9,0 3-3,0-8-12,0 8 1,0-5-17,0 5-3,0 0-12,0-7-4,0 7-7,0 0-5,-2-4-5,2 4-5,0 0-5,0 0-9,0 0 5,0 0 1,0 0-11,-4 12 5,3-6 2,1 2-6,0 3 4,-2 4 2,2 1 0,0 1 3,-4-1-6,2-3-2,2 5 6,-1 1-2,0 7 3,1-6-2,0 6 5,-3-1 7,-1 4 0,4 0-4,-3-5 8,3 8 6,0-5 7,-3 4-11,3-3 2,0 4 12,0 0 1,-1-3 9,1 6 3,4-2-1,-4 16 0,0-19 3,0 2-13,0-4-1,0-8-8,0 7-12,0-2 6,0 1 5,3-9-15,-2-1 4,-1-5 4,2 1-15,-1 4 0,-1-8-7,3-4 4,-3 6 3,0-5-6,2 0-4,-2-2 2,0 3 1,-1-3 11,1-3-7,0 5-4,0-5 1,1 3 2,-1-3-5,0 0-25,0 0-22,0 0-38,0 0-34,0 0-33,-6-11-16,3 7-26,0-4-27,-1-2-41,1-1-10,0 0-50,2 0-20,-5-4-179,3-2-551,2 0 245</inkml:trace>
  <inkml:trace contextRef="#ctx0" brushRef="#br0" timeOffset="44536.4105">3439 15623 51,'-3'-8'170,"3"8"-9,0 0-4,0 0-18,-1-3-7,1 3-10,0 0-9,0 0-18,0 0-4,0 0-3,-13 11-5,6-3 4,-4 4-9,-3 5-1,-3 1 3,1-2-3,2 5 4,-4 0-11,1 1-3,1-3 5,4 1-11,-5-4-6,6-1 3,2 2-3,0-5-8,3-2 1,0 0-7,-1-3-1,4 2-7,-1-4-6,1 0 5,0-3-5,2 1 6,-1-2 3,0 3 11,2-4 2,0 0 3,0 0 8,0 0 9,0 0-9,0 0 14,13-9-5,-5 3-7,-1-1 1,2-5 9,3-1-4,-2 1 14,3-6-18,-2 6-1,1-10 5,0 0-4,-1 6 1,-1-7-1,0 8 4,0-2 0,-3 6 2,1-6-3,-1 2-2,-1 3 5,1 5-1,-3-3 0,2 3 2,-5 3-1,2-2 1,0 1-12,-2 2 6,2-4-8,-3 7-4,3-4-3,-3 4-10,3-5-1,-3 5 0,1-3-8,-1 3-8,0 0 1,0 0-2,0 0-5,0 0 2,7-2-3,-7 2-3,6 9 0,1-1-2,3-1 1,1 6 2,6 3 4,-2 3-6,2 1 4,-1 1 2,2 0-1,-1 1 0,1-5-1,-1 2-7,-1-3-9,-1 4 9,-2-8 1,4 5 0,-5-6 3,1 0 1,0-2-3,-2 3-2,0-4-3,-1-3 0,0-1-5,-4 2 6,2 0 5,-1-3-11,-4-1 11,0 3 17,0-4 0,-3-1 6,0 0 5,7 3 3,-7-3 3,1 6-2,-1-6 2,0 0-11,3 2 10,-3-2-3,0 0-8,0 0 2,0 0 2,0 0-6,0 0 0,1 5-7,-1-5 0,0 0-8,0 0 2,0 0-6,0 0 8,0 0-8,0 0-4,0 0-2,0 0-25,0 0-19,0 0-28,0 0-20,0 0-35,3 2-28,-3-2-15,0 0-40,0 0-31,0 0-41,0 0-28,0 0-45,0 0-31,-13-12-271,9 9-703,4 3 312</inkml:trace>
  <inkml:trace contextRef="#ctx0" brushRef="#br0" timeOffset="54885.94">5376 4042 69,'0'0'156,"0"0"16,0 0-2,0 0 6,0 0-21,0 0-8,5-14-20,-3 6-11,-2-2-11,3-1 1,-3-1-6,3 0-2,-2-3-5,3 0-12,0-2-1,1 1-6,-1-3-7,3-3-8,-1 5-6,2-7-3,3 7-5,-1-7-7,4 3 7,3-1-6,0 3-3,-3 1-7,7 2 3,-2 1 3,-1 3-4,3-4-5,-1 4 1,0 1-4,-1 2 1,5 0 3,-1 1-4,2 0 1,2 4 25,12-1-5,-11 3-7,3 0-2,0-1-4,9 3 4,-15 0-13,16 0-2,-10 3-2,8 2 3,1-2-6,-15-2 2,13 3-3,-7-2 1,-1-1-3,12 0-2,-3 4-1,2-3-1,-1-4 2,1 1-6,1 0 2,-2 2-1,3-5 1,1 0-6,-1 3 8,0-3-5,-1 0 2,1 0-1,-3 1 5,1 1-5,0 2 0,-12 0 0,9-3-3,-8 3-3,-2-1 5,0 0-1,0 1 0,-1 0 0,0 0-1,-5 0-2,5 1 0,-4-2-2,-1 1-1,-1-3-7,0-1-2,-4 3 5,4-5-5,-5 1 7,5 0-5,-4 0-1,-5-2 1,3 1 2,-1-2-1,-1 0 3,-1 1-2,-3 1 6,-1-1-2,-3-1 2,3 1-1,-3 3 8,0-2 4,-3 2 9,1 0-2,0 1 1,0-1-4,-2 1-1,2 1-6,-3 2 2,3-5-5,-3 5 3,1-3-11,-1 3-11,2-2-10,-2 2-5,0 0-7,0 0 0,0 0 4,0 0 7,4 6 0,-4 0 8,0 0-4,1-1 7,0 1-3,3 1 1,-3 0 2,5 2 5,1 1-2,3 1 6,-2-1-3,2 2 3,8 2 1,0-1 5,2-1-2,3-3 2,2 3-1,2-3 3,1-1 0,13 1 4,-2-1-4,5 0 4,0-3 4,-1 4-4,-2-7-2,-1 4 4,-1-1 0,-9 1 1,9-3-3,2 3 2,-13-3-3,2-1 2,9-1-2,-11 1 2,3-2-1,10-4 2,-14 3 1,4 0-6,8-6-1,-9 3 1,6-1 0,-8 3 2,2-5-6,-2 2 7,1-1-2,-1-1 4,-1 2 2,-5-1 0,3 0 7,-2-3 5,-1 5 2,-1-5 0,-5 6 1,1-1 2,3-5-1,-6 4-3,0 2 1,6-6-4,-2 6-2,2-2-2,2-1 1,-1 2-9,3-2 5,0 1 0,3 2-1,-2 0-9,3-1 5,1 0 1,-1 1 0,-3 0-1,3 2-1,-4 0 8,3 0 1,-4 2 4,1-1 1,0 2 0,-2-2-5,2 0 6,-2 0 3,1 0 3,-2 3-7,-5-3 7,5 3-4,-3-2 6,-4 2-6,2 0 3,1-2 1,3 5 3,-7-3-3,-3 1-6,4 0-4,-1 1 1,-3 1 3,1 1-3,0 3 0,-2-3 5,1 5-6,1 2-3,-5 1-4,2 2 5,5 4-4,-5 1 2,2 6 3,-3 1 4,0-5-6,-3 2 10,3 0-9,-4-6-1,-3-1 3,2-1-6,-2-1 0,-2 1-28,-1-3-23,1-2-33,0-1-50,-1 1-53,-1-2-67,0-1-75,0 0-171,-1-1-532,4-1 236</inkml:trace>
  <inkml:trace contextRef="#ctx0" brushRef="#br0" timeOffset="56155.8441">3760 14693 140,'-4'-18'155,"-3"0"-12,4-1-6,-7-6-13,5 11 0,-3-3 4,3 5 0,-5 0-19,0 1 0,-2-1-11,0 2-3,0-1-2,-4 5-15,-2-5 2,-2 6-12,3 1-6,-4-1-2,0 5-5,-2 4-4,1 0-5,-1 0-5,2 10-3,-3-5-6,1-1-3,1 6-6,1-2 3,-1 9 1,2-7-4,0 7 1,2-1 1,1 2 0,0 4-4,0-1 0,3-1 3,-1 5 2,0-3 1,3 2 4,0 5-12,3-4 7,0 5 0,2-2 0,0-3 11,-1 2-14,6-1 30,-1 1-7,5-5-4,-2 0 0,3 2 7,-2-2-11,6 1 0,0-2-6,2-2 4,0 2-6,3 0 15,0 0-6,2-4 16,2-1-12,0 1 7,2-1 0,3-3-7,0-3-10,2 1 12,-2-2 4,1-4-7,2-7 4,-3 3-9,2-7 11,2-2-5,-2 1-1,2-4-2,0-2 24,-1 0-37,0-5 4,2-1-3,-1-5 3,-1 2-7,-3-6 3,0 2 1,-1-7 1,5-7 5,-8 7-15,-4-3 17,1-1 12,0-12-11,0 1-2,-5 10-8,-1-14 1,-1-9 5,-3 11-21,-1-3 14,-4 13-10,-1-10 2,0 12 0,0 2 2,-2-2-7,0 5-5,-3 6 3,2 3-9,0 6 4,2 4-42,-4 0-23,-1 2-31,2 1-28,-3 2-27,-1 1-44,2 7-36,-2-1-48,2 4-57,-2 7-192,4 4-565,2-1 250</inkml:trace>
  <inkml:trace contextRef="#ctx0" brushRef="#br0" timeOffset="57374.7104">4331 15562 168,'-3'-3'151,"1"-1"-24,2 4-3,-3-2-15,3 2-14,0 0-14,0 0-4,0 0-18,-8 9 0,8-4 8,0 7-3,-1 5-15,-2 2 0,3-2-1,-1 10 4,-1-3-4,-2 2-4,4-6-9,0 5 2,4 1 2,-4-9-7,7-1-2,-1 2-2,1-1 4,3 0-2,4 2 13,-3-5 10,7 4 22,2-4-1,1-2 0,2 1-1,4 1-1,2-6-5,8 1 2,1 0-5,1 0-5,1-6-5,2 2-2,-3-2-3,5-2-6,-1 2-4,4-5 1,1 0-4,-1 3-3,2-1-4,2-4-3,-2 3-3,20-5 1,-24 3-5,-1 1-5,1-5 4,1 0-6,-2 2 3,5 1-5,-4-4 1,2 1 3,2-1-4,-4-2 1,3 0-4,-2 4-1,2-2 13,0-3-12,-3 5-4,0-4 2,-2 1 0,-4 1-9,-8 3 7,0 3-2,7-5 4,-10-1-3,0 4-3,-2-1 1,-1 4 3,-1-2-3,-11 5-1,4-2-3,-2 1 2,1 0 4,-1 2-1,-1-1-3,-1 1-5,1 2 8,-1-1-6,1 3 4,-2 0 0,1 3 3,0-1-2,-2 0-3,2-1 4,-2 0-4,-1 6 5,-2-7-2,2 4 0,-4-7 0,1 5 0,-3-8-4,0 5 5,-1-2-3,1-1 1,-2 1 0,2-1 0,-1-3 0,0 4 1,-3-4-2,2 5 4,1-5 1,-3 0-1,3 3 7,-3-3-8,0 0 4,0 0 4,0 0-7,7-7 4,-6 2-5,2-4 3,-1-2 2,-1-1-7,2 0 2,1-5 8,2 3-9,-2-2-1,3 3-6,-1-3 8,0 4-3,6-2-2,-1-7-3,-1 7 7,7-4-11,-4 11 0,0-6 1,9 2 5,-4 0 1,3 3-3,0 2 0,-1 2-2,3 3 5,-1 0-9,1 5 10,-1 1-5,1-1 2,1-1 1,-4 5-5,1-3 5,1 2 3,-2-3-4,-3 1 5,4 0 1,-6 0 0,8 2 2,-3-7-4,1 6 4,-6-1-1,2-4 2,0-1 1,3 1 6,2-1 1,-8 2 7,2-4 1,1 2 9,-3-1-2,0 0 7,0-5 4,0 1 5,-2 2 0,0-1 3,2-1 4,-2-2-2,-4 1-13,-1-1 16,1 1-2,0-2 3,-3 0-10,1 0 0,0-1-8,-1 2 3,-2 1 2,0 1-10,0-1 1,-1 0-5,1 3 4,-1-6-8,0 0-3,-2 4-14,0 1-29,0-3-7,0 5-26,2-2-31,-2 4-45,0 0-41,-2-11-57,2 9-57,0 2-190,-7-5-519,7 5 229</inkml:trace>
  <inkml:trace contextRef="#ctx0" brushRef="#br0" timeOffset="58294.3636">8394 14729 125,'-3'-7'153,"-1"-2"-20,1 3-10,-1 0-13,-3-2-7,0 2-8,0-1-7,-1 3-8,1 0-1,-2 0 1,-1 0-13,2 2 2,-3-1 0,2 3-7,-5 0-5,0 3-3,0 1-5,-1 1-1,2 0-14,-3 3 6,2 1 10,-4 3-13,4 0-1,1-4-6,-4 8 1,1 5-4,0-4 3,2 1-4,0 1-1,1 6 1,2-4 0,-1 3-4,3-2 1,0 3-1,2 1-3,-1 6 3,-1-8-2,3 5-1,2-3 1,-1 1-6,-2 1 0,4 2 2,0-3-3,-1 2-5,4 2 2,0-1-3,0-1 1,0 1-4,0-2 10,2-1-5,0-1 10,2-8 3,2 10 2,1-4 5,0-7 5,-1 0 0,5 4 9,-4-4-1,4 4 3,0-8-2,1 2 2,0-4-1,2 1-4,8-4 2,-1 2-3,-2-2-2,6-1-3,-2-4 2,-2 1-2,3-4 5,0-4 0,2 1-2,2-6 1,-3 3 1,2-5 3,-2-2 15,-1-2 9,-1-2-6,1-2 21,-2-2 4,-1-3 11,0-2-1,-5-4-1,7-9 4,-11 13 9,2-3-18,-3 4 0,1-1-6,-4-1-9,1 2-9,-4-1 7,0-3-11,0 5-8,-2-3-3,0 5-4,-2 0-4,-2 3-2,-1-9-2,0 2-6,-1 5-5,-3-8-1,1 13 2,-1-14-3,-5-1-11,-1 2-2,3 2 0,-6 1-7,1 2-11,-1 2 10,4 8 6,-4-4-4,-1 2-7,3 4 5,0 2-16,0-1 18,2 2 2,3 4-7,-2 2-11,2-2-3,2 0-23,-1 4-7,1-3-42,6 4-35,-10-1-15,5-2-21,5 3-19,-9 3-23,5 2-15,0-2-22,0 3-31,2-3-34,-1 4-221,2-3-564,-2 2 250</inkml:trace>
  <inkml:trace contextRef="#ctx0" brushRef="#br0" timeOffset="59844.4653">4518 13750 249,'10'-29'257,"-3"3"-35,-3 9-8,-1 7-5,0-1-23,-2 4-22,1 3-24,-1 4-13,-1 0-15,0 0-13,-4 24-2,-3 1-21,-2 2-4,-2 20-2,0 1-9,2 3-9,-2-1-7,4-6-1,3-10-10,5-2 1,-1-3-5,3 0-4,0-3-3,1-1 2,3-8-6,0-1 2,2 1-2,3-7 1,4 0-2,5-1 1,3-2-2,0-7 2,3-2 1,-1-3-8,3-4 5,0 2-2,-2-9-4,-3-2 2,1-3-1,-1 1 3,-4-5-2,-2 1 0,-1-2 5,1-3 0,-5 0 10,-6 6-8,0-5 0,-4 4 11,0 9 4,-5-2 3,1 3-11,-2 4-10,-3 3-1,-3 7 0,-1 1-2,-10 10-5,3 6-3,-3 4 2,-1 2-3,4 2 0,-1 0-4,3 2 6,0-1-7,7-1-2,1-7-1,3-2-4,0 0 0,2-9-1,2 6 3,3-8 2,4 2-1,-3-5-1,6-4 7,6-3-3,-1-2 3,6-6 0,0-3 0,-2-1 0,0 0 0,-2-3 5,-1 2 1,-4 3-2,1 3 21,-7 2 4,2 3 5,-2 0-9,-2-1-3,0 4-5,-2 3-9,-2 1-1,0 0-4,7 10 1,-6-5-4,2 4 4,-3 3-2,0-1 1,1 3-3,2-2 1,-1 1 0,3-2-1,-2 3-4,4-6 9,-1 2-4,-1-5 1,3 1 3,0-3 0,3-1 4,3-2-4,0-2 1,-1 0-1,0-6 1,-2 0 0,0-3 0,0-1 5,1-3-2,2-4 5,-4-3 9,-2 3 0,-1-6 4,0-1 2,-3-4 8,2 0 6,-5 5 10,2-1 14,0 9 12,-3 0 13,0 7 3,0 3-16,0 1-18,0-1-11,0 3-14,0 4-3,0 0-6,0 19 1,-3 1-3,-1 11 4,-2 17-16,-1 0 0,3 4-3,0-1 2,1 7 1,0-9-11,3-2 5,-5 2-3,5-18 2,0-2 7,0 2-11,1-1 11,-2-4-4,1-6-2,1 4-7,0-10-4,-1-3-12,2-2-3,-2-4 2,0 2 11,0-3 18,-3 1 0,3-5 8,0 0-18,0 0 3,0 0-12,3-18 12,-2 5-7,-1-12-5,2-3 6,-1-1 11,6-8-11,-1-16 6,2 0-3,5-2 5,-2 1 17,6 1-6,0 8-4,4 2 7,-5 13-5,2 5 0,0 1-4,-1 6 2,0 3-13,-3 4 6,2 5-8,-1 3 4,-1 5 0,0 4 1,-1 0-11,-1 9 16,-6-8-17,3 9 1,-4 2-7,-2 6 12,-3 2 7,-3 1-16,-4 2-12,0-2-30,-5 1-1,-4-6-11,-1 0-14,-1-1-11,1-4-2,-3-4-21,1 2-14,3-10-15,2-3-10,4 1-19,-5-6-26,0-4-10,4-3-38,0-1-6,-2 4-6,5-7-192,-2-2-484,3 4 214</inkml:trace>
  <inkml:trace contextRef="#ctx0" brushRef="#br0" timeOffset="60032.5996">4256 13946 171,'-7'-2'219,"3"-1"-20,4 3-17,8-8-7,12-3-11,8 0-16,13-3-7,24-11-23,5 12-6,-2 0-12,-19 4-19,19-1-54,1 8-48,-24-2-58,2 3-61,0 3-127,4-1-288,-2 8 128</inkml:trace>
  <inkml:trace contextRef="#ctx0" brushRef="#br0" timeOffset="60571.9824">5660 13900 226,'3'0'314,"-3"0"-31,7-3-27,-4 3-26,-3 0-27,7-1-24,-7 1-21,3 1-20,1 3-8,-1 2-14,1-1-8,0 1-12,-1 0-11,1-1-7,2 4-6,0-3 1,0 0-12,2-1-2,-3-2-3,4-3 8,-2 2 11,1-2 7,1-2 1,-1-1 3,1 0 6,-1-3 4,-1-2 8,2-3 2,-4 3-2,2-6 6,-1 4-28,-2-2 21,0 1 4,-1 1-9,-3-1-6,3 4-4,-3 0-12,-3 0-11,0 4-13,-1-1-8,1 2-12,3 2-2,-12 1 0,5 7-12,-5 6 3,4 0 5,-5 8-13,6 0-11,0-3-10,2 0-18,3 4 3,-1-4-16,3 0-3,0-2 6,5-6-21,2 2-2,1 1-37,3-4-12,2-3-21,1-3-22,7-1-20,-4-3-18,6-3-7,-8 1-12,8-6-6,-1 3 3,-1-7 10,-2-3 1,-1 1 21,0-6 7,-3 2 16,3-3 20,-6-1 24,4-1 30,-2-4 45,-4 3 37,0-2 28,-2-1 25,1 5 28,-5 4 33,0 0 21,0 2 3,-2 6 24,0 2 0,-2 3-22,2-3-20,-1 4-21,1 1-13,-2 3-8,0 0-5,0 17-8,1 0-11,-1 12-4,-1 1 0,-1 3-5,1 2-3,-3 14-4,2-16 0,-2 2-6,1-2-5,0 2-3,-1-3 0,1-4-25,2-1-41,-2-2-29,1-4-36,0 4-37,-1-8-47,2-6-46,-1-1-235,0 0-511,4-2 226</inkml:trace>
  <inkml:trace contextRef="#ctx0" brushRef="#br0" timeOffset="60981.2728">6721 13866 168,'4'-16'313,"-1"5"0,1 5-15,-4 1-21,3 0-39,0 2-32,-3 3-18,0 0-28,0 0-12,-4 19-16,2-7-10,-8 12-8,3 5-18,-1-4-12,0 4-6,3-3-10,-2-1-7,4 3-5,0-10-6,2 1-18,1-2-25,0-5-28,3 2-28,-3-6-38,0 4-32,1-7-40,-1 2-35,3-5-47,-1 1-150,2-3-421,-4 0 187</inkml:trace>
  <inkml:trace contextRef="#ctx0" brushRef="#br0" timeOffset="61177.4123">6755 13658 73,'0'-12'160,"0"2"-22,0 3-14,1 2-29,-1 2-10,0 3-46,0 0-23,6 13-43,-1 2-91,-2 3-126,4 7 56</inkml:trace>
  <inkml:trace contextRef="#ctx0" brushRef="#br0" timeOffset="61668.7608">6884 13953 161,'2'-10'255,"2"1"-5,-3 2-13,2 2-11,-1 1-27,-1 0-24,3 2-18,-4 2-21,0 0-9,7 6-14,-4-1-14,0 6-4,-2 1-14,2 4-3,-3 1-9,0-2-7,-1-2-5,-1 2-5,1 2-6,1-5-4,-3-4-2,3-1-2,-3-2-2,3 0 2,0 0 24,0-2 25,0-3 16,0 0-21,0 0-12,6-10-10,-2 0-1,3-4-4,3-10-13,1 4 4,3-4-8,2 0-5,1 1-2,0 4-6,0 3-5,2 0 0,-5 7-6,1 5-3,-3 1-6,2 3 2,-4 3-7,-1 1 6,-1 4 8,2 4-15,-5-2 4,1 6-6,-3-1 5,0 4 0,-3 1-1,0 4 7,0-5-6,0-2 1,-3 2-18,3-6-20,0-1-14,3 0-18,-3-2-14,3-6-12,2-1 2,1-1-16,3 0-10,2-3-8,3-5-11,0-1-4,1-2-11,5-7 13,-2-2 9,-1-3 3,0-4 19,-1-1 11,-2 4 9,0-8 14,-5-1 30,3-1 26,1-14 13,-5 12 22,-1 2 22,-3-3 22,3 14 28,-5-6 17,-1 11 16,-1 2 13,2 5 7,-1 2-10,0-2-15,-1 3-21,-1 3-14,1 3-5,0 0-10,0 0-8,-8 25-9,3-6 3,-2 12-9,0 6 2,-1 16-7,-2 1 4,-2 2-4,3 1 0,-7 23-4,4-27 4,2 0-10,1 3-2,-1-3-2,6-3-4,-6-3-4,5-12 3,-1 17-38,0-20-32,2-1-32,-1 0-40,0-4-36,1 0-51,1-12-58,0-3-199,2-3-504,1-1 223</inkml:trace>
  <inkml:trace contextRef="#ctx0" brushRef="#br0" timeOffset="62006.0022">7379 14034 119,'-4'-1'102,"2"-3"1,1-1-25,1 5-1,-2-3 7,2 3 2,-1-3 11,1 3 1,3-6 12,0 2 8,1 0 3,3-1-2,1 1 5,2-2-6,0 1 0,1-2-6,-1 5 4,4-4-15,-4 2-7,0 2-5,-1 1-12,2 2-8,-4 1-9,0 2-2,1-1-7,-4 0-8,1 1-1,-5 1-3,1 3-4,-2 4-1,-4 5-7,-3-3-15,-3-2-20,-7 5-15,-1-2-17,-1-3 3,-1 2-3,-3-6-7,5 1 0,3-4 5,2-3 10,-2 1 1,4-3-1,2 0-10,0 1-16,2-4-18,2 2-15,3-1-41,2-2-23,1 4-19,5-5-97,2-2-293,3 1 129</inkml:trace>
  <inkml:trace contextRef="#ctx0" brushRef="#br0" timeOffset="62538.3796">7596 13883 66,'3'-12'268,"1"0"-3,0 4 0,-3 3-23,0-1-23,1 3-27,-2-1-25,0 4-19,0 0-12,0 0-15,0 13-12,0-4-4,-2 4-21,-3 4 3,5-2-17,-3 1-8,3 2-2,0-1-9,2 7-1,-2-9-10,1-4-2,2 0-10,1-1 8,-3 1-5,4-5 12,2 2-11,-3-5-5,6-1 0,0 2 0,2-6-1,3-2 3,0-4-6,-2 0-4,2 0 2,2-6-9,-6-1 8,-1 2 1,2-2-5,-3 1 18,-3 0 7,1 2 22,-4 5 3,0-1 15,1 3-7,-1-3-4,-3 4-17,1 3-16,-1 1 3,0 0 7,0 0-28,-8 9 8,6 0-7,-2 1-6,1 1 1,2 0-5,-2 1 2,2 5-2,-1-5-6,4-2 5,-1 1-4,3 2 0,2-4 0,-3 0 0,4-1 4,-1 0 4,-1-4-1,5 1 6,-3-3 9,-2-1 14,4-4 5,-1 3 13,1-7 1,-1 4 3,-1-5-1,3-1 2,-3-7 2,2 1-7,0-7-8,1-2-3,-4 0-5,4-3-4,-3-2 1,-6 15-4,2-3 16,3-9-5,-5 11 17,-1 5-6,0 3-4,1 1-9,-1 0-7,0 3-11,0 3-9,0 0 1,0 0 1,-5 14-4,-1 4-1,1 6-1,-2 3-8,0 3 4,2 0-4,0-1 11,-1 1-29,4-2-33,2 0-24,0 0-28,1 1-9,0-10-39,2-1-20,-3-2-27,3-4-18,2 2-22,-2-5-16,2-3-28,0-3-35,2-3-244,0 4-599,-1-7 265</inkml:trace>
  <inkml:trace contextRef="#ctx0" brushRef="#br0" timeOffset="62753.533">8006 14011 104,'2'-10'264,"1"3"-16,3-3-3,1 1-10,7-3-17,6 4-16,-2-4-16,7 4-9,2-4-35,10 1-3,2 3-15,-1-1-12,-10 2-11,3 3-40,-2 0-66,-4 7-65,0-6-93,-2 3-224,-1 3-419,-5-2 185</inkml:trace>
  <inkml:trace contextRef="#ctx0" brushRef="#br0" timeOffset="64434.2758">9231 14713 24,'1'-6'167,"4"-6"8,-1 3-12,0-1 9,0-2-1,3-5-7,-1-1-7,0-2-5,1-5-16,0 3-4,2-4-12,0 2-12,-1 0-3,4-2-12,-2 1-5,2-2-11,2 3-2,2 0-6,-1-1-4,1 2-3,2 0-5,2 4-6,0 1-2,4-1-8,-3 3 0,1 1-6,2 0 0,3 2-7,0 3 1,-2 2-7,0 1 1,2 1-6,-3 6-2,3-1 0,-3 2-3,1 3-6,-2 1 1,-1 2 0,-1 2-4,2 0-1,-2 3 1,0 1 0,2-3 0,-4 5 3,3-3-1,0 5-1,-4-5-1,6-2-2,0 4 10,0-1-5,-1 0-3,2-3-6,0 0 7,2 1 1,-1-3 4,2 0-5,-2-2 2,4 1 3,1-1 2,-3 1 0,0 2-2,1-4-2,9-1-1,-12 2 6,0-3-2,2 0 3,-4 1 0,0-2-5,-2 2 3,-1-1-6,3-3 3,-7 1 0,3 3 1,0 1-3,2-5 3,-1 0-2,1 1 6,0-2-6,2 2 2,1-2-2,2 1 0,0 0 2,1-2-4,14-3 6,-4 3-2,0 2 2,5 0 0,-14 0 2,12-1-4,-13-1 9,12 4-8,-14 1 6,14-5-2,-12 2-7,0-3-4,-2-2 2,-4 1 3,5-1-6,0 4 8,-5-5-11,2 1 8,-3 0-1,0-2 2,0 0-3,1-2 4,-1 1-6,1-2 5,-1 3-3,-5-1 1,5-1 6,-3 1 5,-1 6-7,3-6-6,-4 1 5,-2 3-4,0-1 0,-2 3 4,-5-1-1,0-1 3,0 1 0,-1 1 8,0-1-10,-1 0 9,0 1-8,-1 0-1,0 1 3,0 0-5,2-2 7,-2 3-2,2 0-3,-2-5 8,0 4-7,-1-1 4,3 0 3,-4-1 3,-2 3 6,10-5 2,-5 3 18,-3 0 2,-2 2-5,7-5 5,-7 5 5,5-2 2,-5 2 20,4-5-3,-4 5-20,0 0 5,3-3-2,-2 1 0,-1 2-5,0 0-3,2-2 0,-2 2-7,0 0 4,0 0-14,0 0-7,0 0 3,0 0-7,0 0 1,0 0-5,0 0-1,0 0-9,0 0 8,0 0-15,0 0-2,0 0 3,0 0 3,0 0-6,0 0 4,0 0 4,0 0 9,0 0-11,0 0-1,0 0 11,0 0-8,0 0-7,0 0-9,0 0 12,0 0 2,0 0 6,0 0-5,0 0 1,0 0-6,0 0-2,0 0 7,0 0-5,0 0-16,0 0 21,0 0-8,0 0 1,0 0 0,0 0-4,0 0 12,0 13-11,-1-8-9,1-5 2,-2 10 10,0-2-4,1 0 0,-1 3-1,1 1-2,1 0 15,-1 0-17,1 1 2,0 3 4,2-4-2,0 7-3,3-4 3,0-5-6,2 5-12,1-3 18,3 1-5,5 5 12,-5-6-4,3 0-4,6 3-3,-2-3 5,5-2 2,1 1 6,-1-3-8,3-2 2,2-5 1,0 5-2,10 0 4,1-1 1,-13-2-4,1-1-7,-2 1 4,3 0 0,-2-2 7,-2 1-9,-2-1 2,2-2 15,-1-1-12,-2 5 2,2-3-1,-7-1 18,0-1-11,-2 1-10,4 4 1,5-6 3,-1 0 1,1 0-3,-2 1 1,3-1 7,-1 1 16,1 0-23,-1-1 10,1 1-7,-2 1-2,1 0-11,0-2 1,0 3 13,-1-4-7,-8 1 5,3 3-2,-3 1 4,2 2 1,-1-4-4,-1 1 5,2-1-8,-4-1-2,4 2 8,-4 0-1,3 2 4,-2-3 19,-1-4-19,3 6 0,-2-2-9,-3 2 10,4-1-3,-1 2 2,-2 1-6,5-2 1,-7 0-1,4 2 7,3 1-10,-1-2 3,1 2-7,-2 0 4,1 2 5,-1 2 8,0-3-5,-4 3-21,3-3 18,-5 4-8,-1-3 6,3 0-8,-4 2-11,0 1 8,4 6-6,-5-8-3,1 5 2,-5-3 4,5 7-3,-4 0 5,1 1-10,-3 0 8,0 10 9,-4-8-7,1 0 8,-1 1-4,-3 5 6,0 0 0,1-9 2,-1-2-2,0 3 0,-1-3 3,1-4-2,1 5-15,-1-8-8,0 2-12,0-1-29,1 1-31,-2-5-32,2 0-37,-1-2-63,0-2-43,-3 0-235,-4-3-553,-3-1 244</inkml:trace>
  <inkml:trace contextRef="#ctx0" brushRef="#br0" timeOffset="65118.5996">11155 13627 31,'1'-9'233,"4"3"-2,-4-1-13,2 3-18,-2 0-25,-1 1-24,0 3-20,0 0-10,0 0-7,5 12-21,-5 8-1,0-2-9,-2 10-12,-2 1-5,-2 20-4,3-16 2,-1-1-11,0 2-11,1-10 1,0 5-2,1-4-8,2-4 3,0-1-20,0-5 1,2 1-2,0-4-2,-1-2-1,2-1 5,1 0-5,-1-2 0,3-2 8,-1-1-8,4-3 2,-1 0-14,4-1-18,2-3-20,0-1-30,0-7-30,0 2-40,6-3-19,-2 1-40,-7 0-108,0-3-331,-4 1 146</inkml:trace>
  <inkml:trace contextRef="#ctx0" brushRef="#br0" timeOffset="65334.7574">10987 13887 20,'-2'-3'243,"3"-2"-12,-1 5-22,8-8-15,5 1-13,8-6-10,6 3-4,12-3-14,2 1-16,-1 1-18,-1 2-6,1 3-11,-14 2-15,1-1-14,0 3-35,-13 2-33,0 0-28,0-2-28,-4 1-39,-3 1-21,2 0-40,-4 1-19,-5-1-105,9 2-297,-9-2 132</inkml:trace>
  <inkml:trace contextRef="#ctx0" brushRef="#br0" timeOffset="66111.7743">11597 13779 183,'6'-13'231,"-2"3"-7,0 0-7,-2-6-14,-1 4-11,-1 0-14,-1 7-4,-1-6-27,-2 4-18,-3-1-10,-1 5-15,-2 1-15,-3 4 0,-8 4-19,0 6-16,0 3 0,1 2-5,-4 8-4,2-3-9,4 3 6,3 2-11,1 1-7,3-6 0,5-4-4,3 0-9,1-2 3,2 1 3,4-6 2,1-4-3,5 1 0,-1-2 1,2-3 0,3-6-4,2-1 2,3-6 4,1 3-4,-6-4-1,4-6-3,-8 3-2,2 2-3,0-10 4,-1-2 3,-2 0-8,-2-4 5,-3 12-1,0-11-3,-2 9 7,1 1 13,-3 4 13,1 6 3,0-2-10,-1 1 1,0 7-16,0-3-4,0 4-3,0 0 1,-7 8-2,3 2 0,-1 6-4,0 8 1,0-5-4,0-1 3,4 2 0,0-2-4,1-1 3,0 0 3,2 1-10,6-2-1,-4-7 2,4 4-6,2-4 5,-1-2-10,5-4-4,1-3 8,-1 0-3,0-3 3,2-4-3,-5-3 9,3-1-5,-2 1 5,0-4 2,-1-1-3,1-8 7,-2 0-8,-2-3 3,0 3 0,-1-5 4,-2-1 0,-4 0-1,3 3 11,-4 8 9,0 1 6,3 3 10,-3 4 0,0 1-12,0 4-1,0 2-8,0 3-10,0 0 3,-6 20-5,2-4 3,-3 12-5,0 5 7,-5 15-3,-1-2 0,-2 0 2,0 0 6,1 0-10,0-2 0,3-10-3,1-1 3,0-1-6,2-1 3,3-6-1,1-4-13,-2-5-14,4 1-9,0-6-11,-1-1-10,3 2-14,-1-7 1,1 7 10,0-10 9,-1 2 5,1-3-3,0-1-5,0 0-4,-3-10 9,3 1 0,0-4-3,-2-3 13,2-9 3,0-1 8,0-1 7,0-4 12,0-1 8,3-4 4,0 0 13,3 4 11,2 1 5,3-1 2,3 3 2,2 5 7,2 2-4,3 5 0,1 1 1,-2 2 1,5 6-9,-1 3 6,0 3 3,-2 6-2,-1 1 0,-5 5-5,-1-1-8,-5-4 1,-1 7-3,1 1 1,-4 0-6,-4 3 1,-2-1-6,-3 1-5,-5 1-15,-2-4-3,-2 1-21,0-1-15,-4 3-15,2-7-18,0-1-16,1-1-21,1-2-19,0-3-25,3-2-38,0 0-15,2-2-146,1-3-387,4 2 172</inkml:trace>
  <inkml:trace contextRef="#ctx0" brushRef="#br0" timeOffset="66434.7959">11999 13706 28,'0'0'219,"1"0"-19,-1 0-12,0 0-24,0 0-20,0 0-12,0 0-13,7 12-7,-4-9-9,0-2-9,5 5-3,1-4-1,1 1 2,3-3-6,0 1 3,1-1-11,1-4-4,-1-1 6,-2 1-2,-5 4 3,3-5 3,-3-3 1,-3 4 2,2-1 4,-2 1 4,-2-1-13,-2-1-6,3 5-8,-3 1-5,0 0-13,-9-1-9,9 1-6,-14 5 3,1 3-10,1 2-5,0 3-6,3-1-5,0 1 1,-1 3 1,3 1-5,2-2-12,2 4 1,0-2-4,6-2 0,0-3-2,2 5 5,1-8-20,5 0-8,0-1-16,3-1-18,1-2-10,7 3-30,1-4-26,-1-2-28,2-2-11,-1-4-8,-1 2-26,-1-6-153,0 0-385,-2-3 170</inkml:trace>
  <inkml:trace contextRef="#ctx0" brushRef="#br0" timeOffset="66883.0004">12404 13739 12,'0'-18'142,"0"-2"15,-1 2 12,0 1 13,1-1 2,0-1 2,0 8-6,1-2-1,2 1-16,2-1-12,0 5-18,2 0-5,3 0-19,4 3-11,-5 5-10,7 0-9,-2 4-6,0 7-12,-3 0-4,-1 5-2,-2 0-7,-2 9 2,-4-6-9,-4 6 1,-3 1-5,-4 3-3,-1-3-2,-4-1-3,6-8-4,-5 3 5,6-4-2,0-2-9,1-6-7,2 1 2,1-5-1,1 4-5,0-4-2,2 0 4,0-4 0,2 2 3,0 4-4,5-6-1,2 0-1,-2-1 1,3-2 7,3 0-35,1 3-14,-2-5-17,2 1-11,0 4-16,2-1-10,-2-2-15,0 2-8,3-2 4,-3 2 0,0-4 6,0 0-1,-1-1-6,-2 1 10,-1 4 25,1-7 9,1-3-6,-5 4 33,1 0 21,1-4 23,-2 2 30,0-1 22,0-2 21,-2 4 24,-2 3 16,1-1 14,-1 1 3,-1 2-1,0-5-17,1 4-14,-3 2-22,0 2-8,0 0-16,0 0 3,4 13-11,-4-7 0,-1 8-10,0-4-2,-1 0-6,-1 3 0,3 1-5,-1 2 0,1-4-7,-1 1-1,1 1 2,-2-3-4,2-1 2,-3-2-8,3-1-33,0 0-20,0-1-30,3 0-27,-3-3-33,0 5-27,0-8-36,4 7-36,-1-4-186,-3-3-451,0 0 200</inkml:trace>
  <inkml:trace contextRef="#ctx0" brushRef="#br0" timeOffset="67091.9289">12865 13621 166,'0'-9'228,"0"-2"-13,0 4-22,0-2-29,0 4-24,1 2-47,-2-2-42,1 5-29,0 0-57,0 0-36,0 0-124,0 0-211,10 13 95</inkml:trace>
  <inkml:trace contextRef="#ctx0" brushRef="#br0" timeOffset="67317.5991">13228 13503 45,'5'-7'352,"-3"-1"-15,1 2-21,0 1-29,-3 4-36,1-2-31,-1 3-27,0 0-9,-7 17-33,0-2-7,-7 13-16,0 1-14,-7 9-13,2 3 1,-1 1-23,0 8-2,0-11-2,4-9-16,-4 10-1,1 2-9,3-15 0,1 1-1,-1-1-12,4 2-9,-3-3-12,3-4-29,3 2-31,0-2-32,1-6-30,3-4-50,1-4-44,3 3-35,1-3-208,1-3-480,3 0 213</inkml:trace>
  <inkml:trace contextRef="#ctx0" brushRef="#br0" timeOffset="67553.771">13364 13743 125,'7'-15'322,"-5"3"2,1 2-3,0 4-11,-1-3-22,1 5-38,-1 1-34,-1-2-29,-1 5-22,0 0-12,0 0-16,-9 27-20,4-8-3,-4 6-12,0 4-9,5 0-3,-5 2-2,2 1-10,-2-2-2,3 2-17,-1 1-3,0-2-14,0-2 16,1 1-2,1-2-10,-1-2 8,-3-2-36,5-4-31,-1-1-23,-2-4-40,0 1-35,-1-3-34,3-4-54,-2-2-37,3-1-52,-2-2-186,2-3-513,0-2 228</inkml:trace>
  <inkml:trace contextRef="#ctx0" brushRef="#br0" timeOffset="67788.9387">13283 13952 90,'12'-14'173,"2"-5"-3,-3 9 10,0-2-5,3 3 1,0 1-3,-1 1-12,-1 5-2,0 2-11,1 0-11,-2 0-13,-4 4-11,4 1-11,-1 0-6,-1 2-10,-1 3-4,-4 0-6,-1 1-8,1 1-6,-4-1-10,-1 1-3,-5 5-17,2-3-12,-7-2-13,-1 3-13,-3-3-22,-2 0-18,-1 0-20,-2 0-17,4-8-18,1 2-19,0-1-34,0-5-30,1 0-137,5-2-347,0 0 153</inkml:trace>
  <inkml:trace contextRef="#ctx0" brushRef="#br0" timeOffset="69781.8727">14845 14685 84,'-1'-5'132,"1"5"-11,-2-4-20,2 4 1,0-2 2,0 2-11,0 0-4,-3-8-9,3 4-6,-2 0-8,2 0 2,0-3-3,0-2-5,2 0-7,-2 4-8,2-7-6,1 0-5,0-2 7,2-2-8,0-2-5,0 2 3,2 1-5,2-2 6,-1 0-3,4 4 13,-3-3-14,7-3-8,-1 2 15,5 2-11,-2 3 1,4-4-5,0 3 5,3 1-9,2 1 0,11 1-2,-9 2 6,10 3-7,-10 1-4,9 0 3,-8 1 0,0 5-2,8-2-2,-9 0-4,9 3 2,-8-1-2,8 2 12,-11 0-11,4 0 2,-2-2-6,-1 1-2,0 1-2,1-3 3,-3 4 6,1-3-12,4 0 9,-5 1-4,0 2 0,-2-2-2,4 1 3,-4 2 4,0-1-3,2 2 2,-7-2-2,4 1 6,-2 0-12,-7 0 5,7 1-7,-7-2 8,3 0-2,4 0 2,-5-2 2,6 5-5,0-5 3,0 2 0,-1 0 5,3 0-6,4-2 2,-1 1 5,1 1 3,0-2 0,9-2-2,-4 2-3,6 0 7,-10 1-4,1-4 1,8 3 1,-10 1 1,0-3-1,-1 1-6,-1-1 4,-1-1 1,-3 0-15,2 1 13,0 0 1,2 1 0,-2-5-9,0-1 17,1-4-14,0 3 4,2-2-6,-2 0 8,2 3-14,-3-6 10,3-3 6,0 2-8,-1 5 2,1-3-7,-3-2 6,0 0 3,-1 1 3,-2 0-1,-2 2 5,1-3-3,-6 5 1,0-1 4,0-1 1,-5 2-1,1 0 2,2-1 1,-5 1 4,3-1-7,-3 0-3,0 0 4,0 2-1,0-1-4,-2-2-2,0 2 2,0 2 0,-1-1-5,1 2 3,-4 0-1,3 1-5,-2-2 4,-2 1 2,0 3-5,0 0-2,6-2 7,-6 2-1,1-3 0,-1 3-6,0 0-7,0 0 10,5-1-1,-5 1 0,0 0-3,0 0 2,0 0-3,0 0 3,0 0-3,0 0-4,0 0 8,0 0-8,0 0 2,0 0 1,0 0-2,0 0 10,0 0-7,0 0 2,0 0-6,0 0 8,0 0-1,0 0 2,0 0 0,0 0-7,0 0 11,0 0 2,0 0-4,0 0-2,0 0-2,0 0 2,0 0 1,0 0 3,0 0-1,0 0-2,0 0 5,0 0 6,0 0 5,0 0 1,0 0-1,0 0 5,0 0 0,0 0-1,0 0-2,0 0 2,0 0-6,0 0-3,0 0 2,0 0-5,0 0 3,0 0-7,0 0 0,-2 10-2,2-10-1,0 5 0,0-5 3,0 3-2,0-3-3,-3 4 1,3-4-1,-1 4-3,1-4 2,0 0-1,-1 4 2,1-4-2,0 0 1,0 0 1,0 0-10,0 0 8,0 0 1,0 0 4,0 0-5,0 0-3,0 0 2,0 0-4,0 0 8,0 0-8,0 0 1,0 3 1,0-3 4,-1 9-8,1-6 1,0 2 4,0 2-5,0-2 5,0 5 6,-1-3-9,1 5 0,1-4-4,-2 2 6,2-2-4,-1 0 5,2 0-6,-1 1 3,2 0 4,-3-2-2,3 0 3,1-1-2,-1 0 0,1 2 0,-1-4 0,1 2 2,3 1-2,-4-2 4,7 2-2,-3-1 2,2 0-7,-1-3 8,3 4-1,-1-4-2,3-1 3,-5 2-2,2-1-6,0 0 5,-3 0 1,4-2 2,-4-1-2,3 3-2,-3-3-3,0 0 13,3 0-13,-3 0 4,2 0 0,-1 1-4,2-2 3,-2 1 2,2-3 1,0 1-5,-1-1 1,2 2 4,0 0 4,-4-1-12,3 0 5,-1 2-1,0 0-1,1-3-3,-3 1-2,3 0 1,-3 1 7,3 1 2,-3-2-9,3 4 4,-4-2 4,-1 0-8,4 0 2,-1 1-4,-1-1 2,1 0-1,-2 1 4,0 2 3,2-1-4,-3 0-1,3-1-6,-1 2 10,1-1-4,-1 0 0,-1-2 1,-2 2 4,2 6-7,1-3 2,0-1 0,-3 3-2,3-2-2,-4 0 5,4 3-2,-1-1 0,-2 2 1,3-2-1,-3 0-1,2 5 8,0-3-9,-2-1 14,0 2-2,0 0-8,3 5 2,-1-3-14,1 1 16,0 4-2,-1-3 2,1 0-3,-1 2-7,0 0 10,0 0-4,-2 0 1,1 0-5,-3-2 3,1 3 1,1-7 1,-4 1 2,3 1 2,-3-1 2,0-1-5,0 0-2,0-3-13,0-2-16,0 2-23,-3-3-26,3 3-28,-4-1-27,1-4-65,-1 6-207,-3-8-438,0 0 193</inkml:trace>
  <inkml:trace contextRef="#ctx0" brushRef="#br0" timeOffset="70300.7819">15665 13503 164,'3'-19'196,"3"-8"-2,1 3-1,1-5-4,-1 0-3,3 0-6,1 2 5,-1 5-6,-3 8-7,-1 2 0,-2 2-15,-1 3-24,-2 0-15,2 5-25,-2 0-7,-1 2-6,2 11-9,-4 1 3,1 16-5,-6 4 2,-3 14-9,0 3-1,-4-5-8,4 2-4,3-11-9,-3 9 0,5-12-5,1-1-3,-1 0-3,2-1-5,1-1-4,2 0-5,0-3 4,1-1-4,2-7 3,1 2 3,0-2-6,2-2 0,0-2 0,2-1-25,-1-4-26,0 0-15,0-3-30,0 1-29,3-2-34,0 0-34,4-2-35,0-4-33,-4 2-167,1-4-445,3 0 198</inkml:trace>
  <inkml:trace contextRef="#ctx0" brushRef="#br0" timeOffset="70810.785">15529 13616 132,'0'0'183,"0"0"6,0 0-9,15-7-2,-4 7-7,5 0-1,-1-2-11,6-1-7,1 4-14,-1-2-5,-6 1-22,2-2-6,0 2-17,-3-1-5,-3 2-10,3-2-28,-5 2-27,2 1-23,-2-2-29,-1 1-28,2-1-37,2-1-31,-4-1-29,3 4-145,-3-4-328,1 4 145</inkml:trace>
  <inkml:trace contextRef="#ctx0" brushRef="#br0" timeOffset="71575.4654">16082 13738 2,'7'-3'161,"-3"1"8,2-1-6,0-4 5,2 2-2,-1-1-3,1-2 5,-3 1-5,0-1 0,0-2-5,-1-1-12,0 3-5,-2-2-9,-2 0-12,0-1-9,0 1-6,-2 0-6,-1 3-15,-1 0-9,-2 0-10,-1 2-12,0 2-4,-2 3-7,-3 3-8,-2 2-4,0 4 3,-6 6-9,2 5 1,-2-1-13,3 3 5,1 2-4,4 0 2,5-10-8,-1 5-7,5-1 7,1-1-2,1 1 2,1-8 1,3 3 3,0-2 1,4-1 0,-2-4-1,4 1 4,4-5 7,1-2-4,0 0-4,-2-7-6,5 2 7,-3-4 6,-1 1-9,1-4 0,2-5 6,-4 3-7,-2 1 6,1-7 0,2-2 1,-6-1 5,-2 4 2,1 4 8,-1-5 4,0 8 12,-5 1 4,3 1 5,-2 3 4,-1-1-19,3 3-1,-3 1-14,0 1-8,0 3-6,0 0 5,0 0-6,-7 16-4,1-5 0,2 1-2,0 4 10,1 0-9,2 11-5,-2-11-4,3-2 5,0 3-13,3-7 10,1 6-2,-1-5-4,2-4 2,1 3 0,1-3-6,3-3-7,-3 2-15,4-2 2,5 1 7,-7-5-9,6-5 2,-2 3 4,1-2-4,-6 0-6,6-3-4,0-2-1,-4-2-1,4-1 3,0-6 4,-1-2 2,-2-6 4,3 6 0,-5-6 6,-4 9 2,4-8 7,-5-4 4,3 3 8,-4-3 8,-2 3 14,2 6 19,-3 2 8,0 2 14,0 4 13,0 1 5,0 2-15,0 2-8,-1 2-11,2 0-2,-2 1-8,1 4-5,0 0-11,-2 17-4,2 1-2,-3 5-5,1 6 0,-1 2 0,0 3 1,0 2 2,-1 12 5,-6 2 7,3-1 13,0 0 4,-3 0 9,1 2-2,-1 1 1,2-5 4,-3-1 2,6-13-1,0 2-7,-2-2-2,3 1-5,-2-2-1,1-3-5,1-1-3,1-1-8,0-10 2,0-4-37,3-1-40,-1-1-42,-1-5-58,2 2-14,-1-3-14,-2-2-14,3-3-76,0 0-38,0 0-245,0-12-599,2 0 265</inkml:trace>
  <inkml:trace contextRef="#ctx0" brushRef="#br0" timeOffset="71869.4064">16370 13839 84,'0'-10'237,"0"1"-7,2 0-13,-2-1-10,3 0-11,1-2-10,-1 4-10,4-2-15,4-1-6,-1-5-14,0 5-4,4 4-15,0-5-3,7 5-10,-1-1-8,-4 3-11,6 3-7,-1 3-7,-7 0-13,-1-1-8,-4 3-8,2 2-2,-4 2-7,0-2-3,-1 5-3,-6-2 15,2 5-21,-4-1-4,-3 2-7,-6-2 4,1 3-1,-10 2-18,2-4-4,-2-1-7,-1-5 4,7 5-7,-7-7-7,6-2-9,1-1-8,-1 1-1,4-4-7,1-2-9,2 2-19,-1-1-23,4 1-14,-1-2-20,6-2-33,-3-1-12,3 6-20,9-12-151,-4 9-373,5-10 165</inkml:trace>
  <inkml:trace contextRef="#ctx0" brushRef="#br0" timeOffset="72259.5245">16678 13668 209,'0'0'219,"0"0"-32,0 0-5,0 0-5,8 2-6,-5 0-11,4-2-1,0 3-21,3-3-3,0 0-17,0 3-5,1-2-10,-1-1-6,4-1-3,0 0-4,0 1 12,-1-2-5,-3-1-2,2-2 7,-2 1-2,0 1 3,0-2-7,-3-2 16,-3 0-11,5 1-10,-4-3-3,0 2-22,-2 0 13,-1-3-4,-2 3-15,0 1-7,-2 1 4,-1 0-21,-2 1-5,0 0-6,-4 4-8,-1 1 1,-4 6-8,-5 4 6,5 0-8,-5 2-1,2 4-4,0 0-3,6-3-5,3 2 5,-1 0-12,5 8 1,0-9 4,4 2-5,0-3 27,3 3-27,2-10 4,4 6 4,1-4 2,2 2-5,2-4-11,3-1-19,4 1-21,-4-4-36,4-1-28,-1-2-33,-4 3-52,-1-11-41,-1 1-252,0 0-540,0-3 239</inkml:trace>
  <inkml:trace contextRef="#ctx0" brushRef="#br0" timeOffset="72720.9514">17203 13547 290,'-4'-13'282,"4"4"-21,-3 0-26,3-2-24,4 0-24,2 1-18,1-1-14,4 5-18,2-2-15,2 5-11,1-1-9,5 4-11,-1 5-12,0 0-11,-1 9-9,-6-4-4,-3-2-9,-3 3-12,-3-1-8,2 3-2,-6-2-6,-4 6-11,-5-1-5,-1 0-12,-7 5-5,0-8 0,-4-1 6,3-3-5,4-4 3,1 2 5,1-4-2,3-1 8,2-1 12,3 0 7,1 0 10,0 1-11,3-2 2,0 0-3,0 0-2,14-3 1,0 3-7,-1 1 0,4 3-1,-3 1-13,7-2 11,-7 5 1,0-4-4,2 9-3,-5-7 3,-2 4 0,-2-4-6,-2 5 4,-2-2 3,-3-1 4,0 1 4,-3 0-1,-7 4 1,-1 0-1,-2-2-2,-8 0 2,-3-5-3,0 5-14,-1-4-4,1 3-2,0-9-8,0-1 2,3 0-2,4 0-11,2-1-10,-1-5-9,5 3-14,1-1-24,2-3-25,-1-3-28,8 1-50,-1 0-168,5 0-388,1-1 172</inkml:trace>
  <inkml:trace contextRef="#ctx0" brushRef="#br0" timeOffset="72998.8412">17651 13528 19,'0'0'198,"3"6"-16,-2-1-5,2 5-2,-3-1-6,0 4-10,-3-1 5,1 0-5,0 5-10,-1 0-12,1 2-1,-1-4-11,1 1-8,0 2-15,0-9-3,2 6-1,-1-6-19,-1 5-3,1-4-2,-1 0-10,1-6-10,1 4-28,-1-1-30,0-2-33,1-2-47,0-3-41,0 10-30,-2-9-58,2-1-141,0 0-383,0 0 170</inkml:trace>
  <inkml:trace contextRef="#ctx0" brushRef="#br0" timeOffset="73231.0853">17716 13439 250,'1'-6'243,"-1"-1"-30,0 2-21,2 2-34,-2 3-39,0 0-32,0-4-29,0 4-41,0 0-41,0 0-56,0 0-126,4 13-223,-3-7 99</inkml:trace>
  <inkml:trace contextRef="#ctx0" brushRef="#br0" timeOffset="73477.9987">17964 13312 317,'1'-6'324,"-1"1"-20,3 1-26,-3-1-29,-1 1-29,1 4-32,0 0-23,0 0-11,0 0-21,0 0-3,0 0-21,1 21-11,-1-4-7,-3 7-5,-1 5 0,-2 2-3,-1-1-4,-2 4-6,-1-1 0,-3 11-10,0-8 2,-2 9 2,2-15-2,-8 9 2,1 4 5,3-2 8,3-14-26,-3 6 11,3-6 2,2 5-14,-2-5-7,2 0 11,2-7-16,-1 3-11,4-3 2,0-4 0,0 1-8,4-7-4,-1 1-21,-2-2-26,2-2-29,1-2-26,0 1-24,2-3-19,-2 0-19,3-3-61,0 0-78,0 0-253,0 0-580,10-17 257</inkml:trace>
  <inkml:trace contextRef="#ctx0" brushRef="#br0" timeOffset="74055.8838">18185 13375 173,'3'-17'323,"-2"5"-21,1 2-4,-1 3-15,-1 1-21,3-1-14,-2 3-23,-1-1-29,0 3-13,0 2-36,0 0-20,0-5-17,0 5-15,0 0-7,0 0-14,-5 19-1,-1 0 1,0 0-15,-1 8 3,-3 5 2,-1 2-1,4-3 2,-7 15-2,1-1 4,4-11 1,-7 13 3,6-16-1,-4 18 0,3-3 14,1-14-1,-3 11 1,2-8-11,5-2 6,-5-3-11,1-2-10,3-1-1,0 0 5,4-9-6,-4-1-14,2 2-3,2-9-6,0 0-3,-1-1 0,1-4-4,2 0 9,-1 0 1,0-3-6,1 1 4,1-3-2,-1 4-1,1-4-13,0 0 6,0 0 1,0 0 3,1-19-9,2 10-5,0-2-3,1-3-2,0-3-2,1-2-2,2-4 2,-2 3-1,0 1-2,0 1-3,2-1 3,3-7-6,-4 8 5,-1 4 4,1-5-5,0 2 0,1 2-4,-2-1 9,3 3 3,0-3-2,0 1 8,2 2 4,1 1-6,2-1 0,3-3 4,2 4-9,0-5 1,-4 11-6,2 0 0,-1 1 2,-1 3-4,2-2-5,-2 4 5,-5 1-10,6 3-2,-4-3 1,-4 4-5,-3 0 0,2 2 0,0 0-2,-3 3-3,0-5-3,-1 5-10,-2 1 6,-2 4 6,-3-5 0,2 0 5,-4-1-5,0-1-2,-3 6-8,-2-4 7,-2-2-16,-4 1 5,2-4-13,0 2 0,-5-2 6,4-2-13,3-1-8,-4 1-9,4 1-1,-2-4-6,5 0 2,-4 5-6,7-8-7,-2-1-14,4 4-22,0-2-19,2-1-22,-2 3-32,6 0-20,-3-5-40,-1 2-44,4 3-165,0 0-505,0 0 223</inkml:trace>
  <inkml:trace contextRef="#ctx0" brushRef="#br0" timeOffset="75833.4031">19785 15965 265,'0'0'290,"-6"0"-1,6 0-29,-4 1-26,4-1-27,0 0-21,0 0-16,14 3-15,-4 2-12,4-2-17,10-2 24,4 4-10,10-2-35,6-3-38,0 5-43,2 2-38,2 2-49,0-8-56,24-1-53,-26 2-63,2 0-133,0-3-399,22 1 176</inkml:trace>
  <inkml:trace contextRef="#ctx0" brushRef="#br0" timeOffset="76069.2851">20926 15995 41,'11'-2'124,"-4"-1"-21,3-1-36,3 4-32,5-3-53,3 1-41,-2-2-64,5 5 29</inkml:trace>
  <inkml:trace contextRef="#ctx0" brushRef="#br0" timeOffset="76337.3054">21526 16063 62,'20'-5'167,"-4"3"-6,4-4-7,0 2-17,5-1-4,-2 2-10,2 3-9,2 0-5,11 0-8,4-4-7,-1 11 3,4-2-15,3-1-4,23 4-10,-23-1 5,1-2-13,-3 1-7,4-1-7,0 2-3,-6-2-10,0-1-5,-4-3 3,1-1-7,-10 0 2,-4-5 2,3 3-12,-1-1 4,-2 3-3,1-7-2,-1-4-4,1 7 10,0-3-26,12 1 14,-14 1 3,15 1 9,-11-3-2,9 1 11,2 9 1,-3-8-5,-7 1-1,-3 1-19,-4 2 11,1-5-11,1 6-2,-5 1-14,-4-2-1,-3 2-21,-1-2-10,-3 5-7,-2-6-23,-5 4-4,3-1-7,-3 0-20,2 0-19,-5-1-6,6 2-14,-6-2-13,5-3-79,-5 3-253,0 0 113</inkml:trace>
  <inkml:trace contextRef="#ctx0" brushRef="#br0" timeOffset="76639.0311">23175 15938 171,'-4'-4'246,"1"0"2,-1 0-17,1 3-16,2-2-19,-2-1-20,3 4-15,0 0-15,-3-2-17,3 2-6,-3-4-4,3 4-25,0 0-7,0 0-14,0 0 9,0 0 5,6 10 4,-3-6-4,1 1-6,3 1-4,2 2-17,1 1 5,-1-2-7,1 1-4,3 1-4,-9-1-8,7-4-6,-1 4 1,-3-3-6,-1 0-4,-2-1-7,-1 0 1,1-3-8,-1 3 1,0 1 2,-3-2 7,0 4-1,-6-2 1,-1 7 6,-7 5-6,-4 0-1,-5 3 5,-6 14-7,5-13-5,-6 5 7,-3 4 13,11-7-15,-2-7 6,-7 15-18,9-13 10,0 5-6,4-4-24,0-1-40,1 3-14,0-6-39,3 4-20,1-4-34,2-3-32,3-2-24,-2 3-37,2-5-187,0-1-475,1 1 209</inkml:trace>
  <inkml:trace contextRef="#ctx0" brushRef="#br0" timeOffset="116019.753">2071 3867 193,'0'-9'195,"0"-3"-16,0-4 2,0 3-3,0-4-9,0 2 2,3-3-8,-3 2 27,0-2 1,0 1-14,0 5-5,0 0-2,0 7-8,0-3-7,0 3-17,0 1-16,0 0-10,0 4-23,0 0-18,0 0 1,0 21 1,-3 9 6,2 7-13,-2 14 5,-4-1-13,0 7-1,-2-2 0,1-2-7,-2-2-3,6-15-12,1 0 0,-1-4-3,4-2 0,-1-1 0,2-2-9,0-8 6,2-3-4,0 1 8,1-6-8,2-3 5,1-1-10,3 0 0,2-2-3,4-4-21,-2-3-35,7-3-31,2-5-53,-5-1-50,2-5-64,0 0-64,-1-1-241,-2 0-587,0 1 260</inkml:trace>
  <inkml:trace contextRef="#ctx0" brushRef="#br0" timeOffset="116273.5461">2384 3928 92,'2'-4'304,"-1"1"6,-1 3-3,-1-5-3,1 5-17,0 0-2,-3-4-47,3 1-23,0 3-19,0 0-23,0 0-5,0 0-25,-2 18 2,0-2 4,0 8-5,1 4 0,-4 2-1,1 4 3,1 0-8,1 0-11,-3-1-10,0-1-11,-1-1-10,2-4-13,-4 2-6,5-4-4,0 1-10,0-9-3,0-1-18,3 1-30,-4-5-34,4-4-60,0 3-53,-3-5-52,2 1-50,1-3-88,-3-2-326,3-2-703,0 0 311</inkml:trace>
  <inkml:trace contextRef="#ctx0" brushRef="#br0" timeOffset="116577.6906">1881 4028 55,'-4'-3'281,"0"3"-6,1 0-8,-1-3-10,4 3-17,-6-1-11,6 1-15,0 0 6,0 0-13,7-5 13,6-1 12,7-4-6,5 1-4,14-5-4,1 0-7,1-3-15,1 1-16,2-1-17,-4 1-26,0 2-6,-12 6-11,9-5-16,-12 4-6,-2-1-7,-2 5-26,-7 1-8,-4 0-21,-2 2-17,-6-1-23,7 0-34,-5 1-33,1 2-37,-5 0-53,5-3-53,-5 3-53,0 0-57,6 5-307,-6-5-683,-3 10 301</inkml:trace>
  <inkml:trace contextRef="#ctx0" brushRef="#br0" timeOffset="117184.351">2070 5886 109,'0'-32'295,"1"1"-11,2 2-4,0 5 3,-3 7-11,0 5-7,1 0-15,0 3-19,-1 4-24,0 1-34,0 4-18,0 0-13,-2 13-11,2 5-14,-6 16-11,-4 13 3,2 4-4,-2 4-7,-2-3-5,2 5-23,0-7 8,-3 0-9,6-14 3,0 7 0,3-13-6,0 1 4,2-5-9,2-2-9,0-3-16,-1-4 8,2-1 2,1-5 4,2 0-9,-3-4-4,4 3-8,0-3 11,-1-4-4,2 1-7,1 0 1,1-3-15,2-3-9,3-6-21,1 0-39,3 0-34,-6-1-58,6-9-44,0 1-51,-3-3-52,-3 6-44,-3-1-228,-1-2-613,1 0 271</inkml:trace>
  <inkml:trace contextRef="#ctx0" brushRef="#br0" timeOffset="117436.4527">1892 6192 140,'-6'3'319,"4"0"-1,-1-3-16,3 0-13,0 0-25,0 0-18,0 0-21,0 0 0,21-6-5,-5 0-12,5 2-12,4-4-32,-2 3-20,-2-5-14,3 5-15,-6-4-8,2 0-7,-6 1-34,0 3-19,0-2-32,-1 2-45,-2 2-54,-4-2-55,2-2-92,-1 2-89,-3-2-186,0 2-549,-1 0 243</inkml:trace>
  <inkml:trace contextRef="#ctx0" brushRef="#br0" timeOffset="117769.7522">2336 6011 277,'-2'-7'378,"4"2"-11,-2-4-2,0 0-5,3 1-29,1-2-36,-1 0-19,8-1-27,1 1-29,0 0-19,1 2-19,1 2-20,-7 3-19,4 2-20,-2 1-11,-1 4-14,-2 0-14,0 6-12,-6 2 0,0 7-8,-2-1-16,-3 10 9,-7 14-7,1-13-13,1-3 0,-3 0 0,5-3-2,-2-7-12,3 0-3,1-2 3,2-5 8,-1-1 5,2-1-1,1-2 7,1-1-1,2-2 9,2 1 15,4-1 8,0-1-2,10-2-4,4-1-7,4-3-8,1-2-5,1-1-1,1-1-3,11 0-4,-12 0-7,1 1-2,-6 1-6,4-1 1,-5 1-3,-5 2-16,-3 1-2,-3 3-7,-1-1-20,-6 2-12,4-2-46,-7 2-15,7-5-61,-4 5-50,-3 0-41,0 0-45,0 0-51,-6 12-50,-1-5-249,-4 1-698,-2 2 309</inkml:trace>
  <inkml:trace contextRef="#ctx0" brushRef="#br0" timeOffset="118268.3297">1598 8272 306,'0'-9'315,"0"0"-19,2 6-33,-4-1-27,2 2-19,0 2-27,0 0-12,-10 24-5,3 6-10,0 16-8,-5 6-11,3 2-4,-2 2-4,2-3-7,2-2-16,-1-3-10,2-12 3,2-2-8,0 1 2,2-6-1,1-2-9,2-7-1,-1 0 9,3-5-10,0 1-3,1-4-10,-1-4-3,4-1 3,-1-2-6,2-2-12,1-3-5,1-4 2,5 0-18,-1-5-36,0-1-5,6-3-43,-7-1-28,-4 0-25,1 0-36,0 1-36,-2-4-43,0 2-58,-3-3-44,-2 2-224,0 4-588,-6-1 261</inkml:trace>
  <inkml:trace contextRef="#ctx0" brushRef="#br0" timeOffset="118547.0534">1358 8702 33,'-1'2'330,"0"-2"-13,1 0 4,0 0 2,0 0 1,15-6-13,0 1-21,7-5-20,2 1-23,1-1-28,1-3-12,0 1-25,1 1-19,-3 1-18,0 0-15,-3 1-24,-1-4-29,-7 9-33,1-4-31,-4 5-39,-2-1-42,-2 1-40,2-3-41,-1 3-53,0-2-50,-1 1-56,-2 1-183,-4 3-529,7-7 234</inkml:trace>
  <inkml:trace contextRef="#ctx0" brushRef="#br0" timeOffset="119004.769">1935 8381 96,'-3'-5'317,"-3"-1"-2,5 1-2,1-2-26,-2 1 3,2-4-40,2 3-18,-1-3-18,9-2-20,-3-2-8,3 1-13,1 1-16,1 1-15,6-5-14,-5 6-10,6-1-8,-6 5-12,0 4-11,-4-3-3,0 5-14,-1 3-4,1 0-10,-5 1-7,2 5-4,-5 1-21,-1 5 25,-1 2-17,-7 10-14,-2 0 8,-2 3-6,-2-1-14,0-3-10,0-3-2,0-2-6,7-5-9,-2-2 7,5-2-4,-1-5 3,3-2-8,-2-1 3,4 0 0,-2-2 8,2-2 11,5 5-12,-1-3 4,6-4-5,0 1 4,2-3 4,2 2-1,2-1 2,-5 5-10,3 0 9,-1 1 5,-3 2 1,-2-2 8,1 4 2,-1 0 18,-1 3 20,0-1 10,-3 2 14,-1 3 4,0 0 2,-6 6-5,-1-3 22,1 2-5,-4 0-4,-3 1-7,-2 6-6,-1-8 5,-4 1-24,1 2 4,1-4-5,-2-1 2,-1 0-9,0-5-8,1 2-6,1-4 3,-1 2-11,0-2-1,3-3 0,0-3-2,0 3 0,0-4-15,1 0-11,2-1-19,-2-2-22,-1-1-29,7-1-27,0 1-36,-1-3-47,2 0-46,-1-4-51,0 1-73,4-1-312,-1-1-722,1 0 320</inkml:trace>
  <inkml:trace contextRef="#ctx0" brushRef="#br0" timeOffset="154789.9859">7864 4918 134,'0'0'150,"0"-5"-12,0 5-5,1-5-6,-1 5-16,0 0-1,-3-6-8,3 6 0,0-3-7,0 3-7,0 0 4,2-4-7,-2 4-7,0 0 4,0 0-9,0 0-7,0 0-5,0 0-4,0-5-2,0 5-6,0 0 0,0 0-7,0 0-1,0 0-5,0 0 3,0 0-7,0 0-4,0 0-7,0 0 0,0 0 2,0 0-4,0 0-2,0 0 0,0 0-3,0 0-4,0 0-1,0 0 1,0 0 0,0 0-1,0 0-3,0 0 0,0 0 6,0 0-7,0 0 2,0 0-3,0 0-1,0 0-2,0 0 3,0 0-2,0 0 4,0 0-3,0 0-6,0 0 6,0 0 0,0 0 1,0 0-2,0 0-2,0 0 5,0 0-3,0 0-1,0 0 0,0 0 1,2-3 0,-2 3 0,0 0 0,0 0-1,0 0 1,0 0-3,0 0 3,0 0-4,0 0 4,0 0-3,0 0 4,0 0-7,0 0 6,0 0-4,0 0 3,0 0-1,0 0 2,0 0 1,0 0-3,0 0-2,0 0 1,0 0 4,0 0-1,0 0 1,0 0 0,0 0-5,0 0 10,0 0-12,0 0 3,0 0 0,0 0-1,0 0 1,0 0-3,0 0 9,0 0-6,0 0-2,0 0 3,0 0 1,0 0 1,0 0 0,0 0 6,0 0-12,0 0 2,0 0 3,0 0-5,0 0 4,0 0 0,0 0-1,0 0 2,0 0 1,0 0 1,0 0-2,0 0 0,0 0-2,0 0 1,0 0 0,0 0 0,0 0 2,0 0-2,0 0 0,0 0 5,0 0-7,0 0 2,0 0 1,0 0-3,0 0-1,0 0 3,0 0-3,0 0 1,0 0 5,0 0-3,0 0-2,0 0 0,0 0 5,0 0-5,0 0 4,0 0-2,0 0-3,0 0 4,0 0-1,0 0 0,0 0-6,0 0-16,0 0-3,0 0-9,0 0-20,0 0-5,0 0-11,0 0-17,0 0-20,0 0-13,0 0-25,0 0-24,0 0-104,3 12-296,-3-12 131</inkml:trace>
  <inkml:trace contextRef="#ctx0" brushRef="#br0" timeOffset="157573.9726">7858 4974 53,'-2'-7'130,"2"1"-1,0-1-2,0 0-5,0 2 6,0 0-4,0 0-2,0 1-4,2 0-3,-2 0-5,0 4-2,1-4-9,-1 4-5,1-5-7,-1 5-8,0 0-7,2-4-11,-2 4-5,0 0-8,0 0-6,0 0-8,0 0-6,0 0 0,0 0-8,0 16 2,-2-1-2,1 4 0,0 5 4,-1 1-11,0 5 1,0 3 2,-1-3-4,0 1-3,1-1 2,0 0 0,-1 0-2,0-1 2,3-2 2,-2-1-4,0 3 2,1-9-1,0-2-1,-2 0-1,1-1 2,1-4-2,-2 0-5,2-1 5,1-2-1,-3 0 0,3-4-1,-3 0 2,3-1-2,0 0 1,0 0-3,0-5 4,0 5-1,0-5 1,0 5 3,0-5-1,-1 3 4,1-3-1,0 0-4,0 0-14,0 0-27,0 0-16,-4-12-20,2 7-12,2-1-14,-3-5-25,3 0-33,0-5-24,0 0-119,-1 0-319,1 3 142</inkml:trace>
  <inkml:trace contextRef="#ctx0" brushRef="#br0" timeOffset="158222.415">7844 4971 101,'0'-3'164,"0"3"-13,0-6-17,0 6-12,0-3-19,0 3-3,0 0-20,0 0-6,-10 12-3,3-3-9,-3 2-4,0 3-18,-4 4 7,-1 4-11,3-1 5,2-8 0,0 3 0,1-2-4,0-2-2,2-2 6,0 1-5,3 0-2,-3 0 0,3-5-4,-2 1-2,3 0-3,3-5 4,-4 2 7,4 2 13,-3-3-3,2-1 14,-2 0 1,3-2 12,-2 3 6,2-3 3,-2 3 7,2-3 6,0 0 12,0 4 10,0-4 0,0 0-11,0 0-20,4-11 10,-1 5-18,1-4-11,0 0-6,2-2-8,1-4-3,-2-1-8,4 0-9,-2-1 0,0 1 4,1-8-4,-1 8 1,-1 0-6,1 1 9,0 3-3,-4 1 2,1 0-2,0 2 5,-1 0 1,3 3-1,-4-1 10,0 1-2,2 3-11,-2-1 5,-2 0-3,1 2 1,2-1-4,-2 2-7,-1 2 0,2-3-5,-2 3-7,0 0-1,4-4-1,-4 4-3,0 0-3,0 0-5,0 0 3,14 7-9,-5-2 10,0-1-1,4 5-2,1 1 0,7 2-3,-4 1 5,3-4-6,-5 1 8,-2-1-9,4 0 6,-4-1-6,1-1 12,0 3-16,-3-4 5,0 0 7,-4-1-7,3-3 4,-3 2-5,3 1 5,-7-2-3,3-1 6,-2-1-2,0 0 0,-1 0-2,-3-1 10,4 0-8,-4 0 15,4 1 4,-4-1 10,0 0 3,7 0-6,-7 0 10,2 4-2,-2-4 4,0 0-5,0 0-4,0 0-1,0 0-1,0 0 0,0 0-6,0 0-4,0 0-1,0 0-1,0 0 0,0 0 2,0 0-9,0 0-12,0 0-23,0 0-25,0 0-33,0 0-32,5 0-34,-5 0-32,0 0-37,0 0-62,3-5-54,-3 5-271,6-2-652,1 0 289</inkml:trace>
  <inkml:trace contextRef="#ctx0" brushRef="#br0" timeOffset="165871.7591">15571 15009 99,'4'-5'182,"-4"5"1,0 0-17,0 0-11,0 0-5,0 0-6,0 0 2,0-4-9,0 4-6,0 0-7,0 0-4,0 0-2,0 0-14,3-7-5,-2 5-2,-1 2-14,0-8 4,0 4-8,0-3 6,0 1-1,0-1-4,0 0-4,0 0 0,0 0-10,-1-1 8,-1 2-8,1 0-10,1-4 4,-3 1 0,-1-3 12,1 5-15,-2-3 1,0 1-14,1-1 14,-4 0-4,3-2-1,-2-2-3,-1 7 12,2-1-19,-1 1-2,0 0 7,-3-5-8,3 4-9,-1 1-10,1 2 3,-2-1-3,1-1 2,-1 2-1,1 0 3,-2 3-8,2-4-3,-2 3 4,-3-2 0,0 4-9,2-5 0,-3 2 7,1 2-12,4 2 4,-3-1 0,-2 1-4,0-1 7,-1 3-8,-1 1 1,2-1-3,1-1 5,-2 3 1,-1-5 0,4 4 1,2 0-8,-3 0 1,3 2 4,-1-1-7,1-1 1,-2 2-2,3-1 11,-1 0-15,0 2 9,2-3-5,-2 4-3,0-2 12,0 2-4,0-2-1,1-3-4,-3 8 1,5-3 3,-4 3-2,1-1 3,3 0 1,-3-2-14,3 2 14,2-2 1,-4 3-2,4 0-4,-3-1 10,1 4-6,0-1-8,2-2 4,-1 1 3,2 2-4,-2-2 8,2 1 2,-2 4-1,2-6 8,1 8-11,0-7 1,-1 1-1,1 4 5,0-1-9,2-3 6,-3 2-4,3 3 4,-1-5-4,1 1-1,2-6 0,-2 6 5,-1 0-2,2-1 5,2-1-2,-1 6-7,1-6 8,-1 0-1,3 2 4,-4-3-15,1 2 7,2-1-5,0-1 10,2 7 1,-3-8-5,3 1 13,-3 0-10,4-1-4,-3-3-4,1 2 9,0 1-5,-1 2-5,4-2 6,-3 0 2,1-1-5,-1-1 13,0-1-12,0-1 5,3 5 2,-1-4 7,0-2-5,-1 3-4,2-2-3,0-2 5,0 1 5,0 3-3,0-1 7,0-1-14,1-1 1,-1 1 29,0-1-28,-2-1-9,2-1 5,0 1 5,0 1 20,-1-2-23,-2 2 0,3-4 1,-1 0-4,-2 2-3,3-1 18,2 1-5,-1 0-1,-1 1 8,0 0 6,1-3-1,-2 1-11,3-1 8,-1 0 2,-2 0 2,2 0-4,2-2 12,1 1-2,-4 0-1,3 1 1,0-5 6,1 5-6,-4-2-5,2 1-1,-2 2 6,0-3 4,1-3-1,-2 3 2,3-5-1,-2 4-3,0 1 6,1-2-6,-1 1-5,-3-3 1,3 2 5,-1 1-8,-2-2 7,3-2 4,-3 5-6,2-2 1,-2 0 21,0 0-15,2-5 3,1 5-3,-3-1-3,-1 2 7,4-5-5,-4 4 0,1-4 0,-1 2-6,4 0 4,-3-3-8,1 4 2,0-4-6,-2 4 0,1 2-6,1-4-1,-1 2 3,0-2-4,-1 2 1,1-1 2,0-1 2,-1 3-3,-1-4 0,3 2 7,-3-1 0,0 0 4,1 2-1,0 2-3,1-4-2,-1-3-1,-3 3 9,4-1-10,-1 4 3,1-3-1,-4-1 0,3 3 0,-1-3-4,2-2 2,-1 2-5,-1-1 2,1 3 5,-1-3-7,1 5 2,-2-3 3,0-1-6,3 4 0,-1-7 3,2 0-4,-3 2 2,1-1-1,1-6-2,-4 6 0,3 0-2,1-2 5,-1 4-1,0-5-9,-2 3 3,5-5 0,-3 4 1,-2 2-2,2-3 2,0 1 1,-2 3-4,1-2-1,-2 0 5,1 3 2,0-2-8,-1-1 6,0 3 3,0-1-3,0-5-3,0 5-3,0-2 1,0-2 3,-1 2-3,1 3 2,-1 1 3,-1 2-9,1-5 5,1 4-2,-3 1-5,0-1-9,3 2-3,-1-4-30,0 4-27,-1 0-39,2 3-38,-3-4-47,3 4-52,-7-3-43,7 3-46,-10 6-34,3-4-20,-1 3-45,-5 2-227,1 2-719,-8 0 318</inkml:trace>
  <inkml:trace contextRef="#ctx0" brushRef="#br0" timeOffset="183960.3877">9725 6914 42,'2'-17'206,"-1"5"3,1-1-10,0 1-15,0 1-2,1-1-8,-2 3-3,1 1-2,0 0-7,-1 1-14,1 2-15,0 0-16,-1 3-12,-1-2-14,0 4-14,0 0-11,0 0-4,10 16-7,-7 4 0,1 4-13,-1 5 2,-3 2-3,1 4-7,-1-2-2,0 0 0,-1 0 12,-1-2-3,1 2-7,1-3-4,-4-4-3,4-1 0,0-6 0,0-2-4,0-1-3,-3 0-11,3-5-29,0 1-17,0-4-26,-2 1-21,2-5-11,0 2-15,0-1-1,0-3-6,0-2-20,0 0-21,0 0-25,0 0-151,5-17-360,-1 3 159</inkml:trace>
  <inkml:trace contextRef="#ctx0" brushRef="#br0" timeOffset="184381.4675">9794 6837 95,'-1'-10'155,"0"3"-8,-1 0-1,0 2-17,-1 0-6,0 2-10,-3 1-13,-1 3-8,-1 0 4,-5 7-12,0-3-4,0 9-6,-3 2 3,-1 1 1,1 1 0,4-4-2,2 0-7,1-1 1,-2-4-2,4 1-1,1-2-6,-1 2-10,4-5 2,1-1-7,-1 1-3,-1-1-2,2 1 3,2-2 7,-4-3 6,4 0 13,-3 5 1,3-5 16,-1 4 6,1-4 11,0 0-1,0 0 3,0 0-3,8-9-10,-2-1-9,-1 1-5,4-1-7,1-7 0,2-3-10,4-3 0,-6 2-8,3 2 7,1 0-7,-6 2 8,3 4 1,0 0 13,-3 0-16,-1 6 13,-3 0-5,2 0-7,-2 4-9,-1-3-10,1 5-5,-4-1-3,0 2-8,0 0-5,11 7 2,-4 1-7,3 6-2,-2-2 6,6 10-11,1-1 2,0 3 3,1-4-5,-1 2 2,3 0 0,-1-1 6,1-2-11,2-1 11,-4-2-27,-5-3 20,0-2 1,1-1-3,-4-2-5,-2-1-29,-1-2-38,2 0-27,-4-2-27,1 0-29,-2 0-29,-1-2-38,-1-1-41,4 5-34,-1-5-277,0 1-611,-3-1 271</inkml:trace>
  <inkml:trace contextRef="#ctx0" brushRef="#br0" timeOffset="185625.8423">11450 6949 47,'6'-5'172,"2"1"-10,-1-3-15,1 1-7,0 1-11,2-1-10,-1 2-7,-2 1-6,-3 1-13,2-1-5,-1 1-4,-2 1-11,-3 1-3,4-3-16,-4 3 0,0 0-1,0 0-3,0 0-12,-21 6 6,7-1-9,-10 1-4,3-1 0,-1 2-4,-1 0 0,0 3-6,2-6 0,3 1-2,5 0-2,2-1 1,1-3-3,3 1-1,0 0-5,1 1-1,2-1 3,-1 0-5,3 1 0,2-3 8,0 0-11,0 0 6,11 2 5,2-2-4,-2-7-1,6 2 2,0 5-3,3-4-2,1 1 3,-1-1-4,-3 4-3,0-6 5,-3 5 0,8-3-8,-9 2 2,0 2 2,-5 1-2,1-1-1,-4-1-3,-1 1 0,-4 0-3,6 1 2,-6-1 3,0 0-2,-10 9 0,-1-5 1,-5 2 1,-2 2 3,-6 3-11,2-2 12,-2 3-2,0-2 2,1-2-4,2 2 0,7-4 2,-3-3 1,4 5-5,3-4 0,2 1-3,1-2 9,4 2-11,-2-2 5,2-1-7,3 2 10,0-4 3,4 5-1,2-3-2,3-1-1,1-1 4,4 1-5,9-1 4,-8-1 4,2 1-5,-1 0 0,1-1-3,0-1 5,-1 1-3,-3 0 3,0 1-2,-2 0-3,-4 0 3,3 0 1,-6 1-4,1-1 0,-5 0 0,5 1-1,-5-1 6,0 0 2,0 0 1,-13 9-1,5-4 4,-5 0-8,-3 0 12,0-1 1,-1 1-2,4 0 0,-4 1 2,6 0 2,-3-3-3,4 3-1,0-2 3,3-1-10,1 1-4,1-4 7,2 1-5,-2 2-5,3-1 7,2-2-1,0 0 5,0 0-2,10 4 7,0-4-9,-2-3 0,6 2 0,2 1-1,4-1 3,-5 0-3,0-2 2,0 2-2,0 1 1,-1-3-3,-4 3 1,-3 0-2,0-1-2,-2 1-2,0 0 1,-5 0-4,3 1 0,-3-1 0,-8 7 1,-1-3 1,-6 2 2,-6 3-2,1 1 2,-3-2 1,2 2-2,-3-3 0,4 3 3,1-3-1,5 0-1,-1 0-1,8-1-8,-1-4 13,2 2-4,1 2-1,1-5-3,1 3 6,3-4-3,3 4 6,-3-4 1,12 2 0,-5 1-4,3-6 0,4 3 0,-3 0-5,5 0 8,-2 0-1,0 0 0,0-2 2,0 2-1,-4 0 0,0-2-3,-3 4 0,-2-2-6,1 0 0,-1 0-4,-3 2 7,-2-2-8,-2 7 6,-6-2 0,0-1 4,-3 7 3,-3-5-2,-1 5-2,0-4 3,-3 6 0,-1-1-1,5-3-3,2-1 1,0 0 1,1 1-10,3-1 5,4-2-1,-1-1 0,2 1 5,3-1-6,0 0 7,5 0 1,0 0 3,5 1-3,-3-2-6,4-1 5,2-2-2,-2 2 0,5 2 2,-3-5 6,-1 1-8,-3 0 6,-1 2 0,1-3-5,-1 0 5,-1 0-3,-3 1 0,-4-1 7,6 0-4,-6 0-5,6 2 9,-5-1-10,-1-1 4,3 3 4,-3-3-1,0 0 4,0 0-1,0 0-5,-10 5 4,4-3-1,1-1-12,-2-1-31,0-1-9,-2 1-30,5 0-30,-4 0-23,3-5-36,1 3-136,-3-4-327,4 1 144</inkml:trace>
  <inkml:trace contextRef="#ctx0" brushRef="#br0" timeOffset="186355.8139">11286 7015 72,'-3'-6'270,"0"2"5,1-1 0,0 1 1,-2 2-5,4 2-10,-3-6-12,2 4-10,-1-2-12,2 4 4,-1-3-25,1 3-20,6-7-18,-1 0-21,4 4-11,5-6-15,4 0-10,2-2-10,4 0-6,0 4-19,2-1-6,0 0-14,-2 1-2,1 2-1,-1 0-7,-3 1-3,-5 1-5,-2 0 3,-3 2-10,-3-2-6,-1 1-1,1-1-10,-4 1-4,-2 0-17,1 1-18,-3 1-12,0 0-6,0 0 0,-12 9 2,-2-1-10,-10 1-5,1 2-1,-2-2-1,-2 1 0,0-2 6,3-1 1,-1 0 0,-1 3 10,4-2 1,2-1 7,6-3 2,2-2 5,4 3 6,1-3-2,0 2 6,2-4 6,2 1-2,3-1-1,-3 0 5,3 0 10,0 0-12,0 0 6,25-4-1,-9 0-5,5-2 6,5 3 1,-3-2 4,3-2-3,1 5 12,-1-2-11,0 1-1,-4 0 5,-1 1-4,-4 0-2,-4 1 3,-5-1-1,1 0-1,-4 1-1,0 2-3,-5-1-2,0 0 5,0 0 1,-12 7-1,-7 1 1,-4-2 8,-1 5-9,-4-5-4,-11 9 4,9-8 1,-5 8 1,11-6-1,0 1-4,1 2 3,4-2-1,6-3-3,5-2-2,-2 0 4,5 2 1,3-2-2,-1 0 6,6 0-4,2 5 7,7-5-2,4 3 1,6-2 3,4-2 1,1 3-5,1-2 1,-1 0 0,3-1 0,-4 2 0,-2-4 1,0 2 4,-4 1-8,-6-1 10,-4-2-11,-2 0-1,-3 0 2,-1 1 0,-1 0 2,-5 3 0,-2 0 3,-4 1 3,-5 2 8,-2 2-8,-2-1 0,-5-1 2,4 3-1,1-3 0,-2 2 3,4-5-4,5-1 10,1 2-12,3-4-3,-2 2-2,1 0 3,4-1 1,-2 0 5,5 0-3,0 0 5,3 1 1,0 2 0,1-3 8,3 1-9,-1 0 0,1-1 3,1-2 0,0 1-6,-1 0-4,1-2-4,-1 2-37,-6-3-39,4 1-55,-4 1-69,-1-2-79,4 3-228,-1 1-548,-3-4 242</inkml:trace>
  <inkml:trace contextRef="#ctx0" brushRef="#br0" timeOffset="188453.6593">12111 15002 70,'0'0'107,"0"0"7,0 0-1,0 0 9,0 0 2,0 0 11,0 0-1,0 0 8,0 0 7,0 0-2,0 0 2,0 0-3,0 0 4,0 0 4,0 0-12,0 0 6,0 0-10,0 0-17,0 0-18,0 0 3,-7-9-4,5 7-11,-2-1-3,2-2 5,-1 2-7,-1-2-6,2 0 1,1 0-12,-5-3-2,4 3-4,-3-2-6,3 2-8,-3 1 2,1-6-6,0 3-3,-2 0 2,1-1-6,-1 2 5,3-2-8,-3 1-9,-2-1 8,1 2-4,0-1-6,1-1 5,-1 1-4,2 1-6,-4 1 0,5-2 5,-2 4 2,2 1-5,0-6-7,-4 6 3,3-3-4,-3-1-1,4 3 6,-2-2-10,-4 1 5,2-1-10,1-1-1,-3 5 21,1-4-17,1 2 0,-2 0 2,2-1 1,-1 2-5,-1-1 1,3 2-6,-3-3 11,3 4-5,0-4-2,-3 3 10,3 0-4,0 1 6,-3 0-12,1 2 2,0-2-1,0 1 0,-2 0 6,2 1-2,-2 1-5,2-3-18,-4 2 19,5 2 0,-2-1-1,2-3-9,-1 3 5,0-1 2,1 3-6,2-2 7,-2 1-3,2-1 1,-4-2-6,3 4 5,0-2-5,2 2 5,-2 0-4,0-1 7,0 2-6,0 1 9,1-3-11,-1 0 15,1 3-10,-1-1-1,0 2 0,2-2-2,-1 0 8,0 0-6,1-2 5,-1 4-8,0-2 3,2 1-4,0-1 6,-2 1 3,-1 1-14,2-2 14,0-1-2,3 5-1,-3-3 0,3 2-7,-3-2 4,1 2 0,-1-1-11,-1 1 17,2-1-2,1 2 9,0-4-11,-1 4-1,2 0 2,-1-2-10,-1 3 9,0-5 4,1 3 11,0 1-19,2-1 2,-3 0-6,4-3 10,-2 4 13,0 0-16,2-2-4,-3 1 2,3 1 6,-2 4 5,4-4-9,-2 2-7,0-2-6,0 1 18,1-1-10,1 0 11,-1 1-1,-1-2-6,3 0 5,1 8-4,-3-8-1,1 2 0,1 0 7,-2-1-6,3-5 3,-1 7-8,1-4 14,1 3-9,-1-1 4,-1 7-2,4-6 8,-3-2 6,0 0-4,2-1-8,-3-4-3,2 6-14,-1-2 20,1-2 6,0 2-8,-1-1-6,2-3 7,-1 4-5,0-1 12,2 2-9,-3-6 3,3 2 5,-2 0-4,3-2 4,-1 1-2,0-1 0,0 3-3,2-3 3,1 5-5,1-6 13,-3 1-12,0 5 10,2-7-12,0-1 8,0 3-10,-3-3 4,2 1 26,-1-1-26,2 1 7,-1 2-9,-1-2 16,2 0 4,0-1-16,-1-2 16,0 1 1,1-1 0,0 4-6,0-4 10,1 0-4,1-4 0,-2 3 3,2-5-1,-3 5-17,1-1 15,0 0 7,0 0-1,-2 0 2,2 2-1,-1-3-4,-1 3 4,-1-5 1,2 3-1,-2-1-3,-2-1 0,5 1 3,-4-1 1,-1-3 8,1 6-6,0-2 2,1 1-1,-3-3 2,4-2-5,0 5 6,0-4-5,-2-1-7,-1-1 11,1 0 0,-1 0 1,1 2 5,0-2 6,-2 3 11,0-5-6,0 5 9,2-3-2,-3 2 4,1-3 1,0 2-6,-2 0-1,1 1-12,-1 0 6,-2 0 2,3-2-7,-1 1-7,-1-2-13,2 1 6,0 2-1,-3-2-1,1-3-5,1 4-12,-2-4 8,0 6 3,1-5-6,0-1 2,-1 4 5,1-3 9,-1 3 7,0-1-9,-1 0 5,0 0 7,0 1-6,-1-2-2,1 1-14,-2 1 10,1 1-7,-2-2 2,0-1 5,0 2 0,0-1-13,0 2-3,-1-4-2,1 3 0,1 0 10,-3 0-14,2-3-7,-1 3 0,0 1 0,-2-1 7,1 1-9,2 2-3,-3-1-11,2 0 10,-2 4-24,0-3-33,-2 3-40,1 0-37,1 0-53,-3 4-58,1-2-41,1 1-43,-1 1-39,1 3-30,2-3-41,-1 4-342,-1 2-846,-1-2 374</inkml:trace>
  <inkml:trace contextRef="#ctx0" brushRef="#br0" timeOffset="190342.5013">6023 14841 61,'0'-8'169,"0"1"1,2 2-10,-4-2 0,6 0-15,-4-3 2,-2 3-7,2-3-2,-2-2-6,2 1 2,-1 2-10,0-5-11,0 3 0,-2 2-3,0 0-12,0-1-5,-4 1 0,3-1-19,-2 2 1,0 2-2,0-1-8,-3-1-2,1 1-2,0 1-7,-1 1-4,-4-1-6,2-1-4,-3 3-4,1 0-2,-1 0-3,1 4 0,-1-2-4,0 2-5,0 5-1,-2-5-2,2 2-3,-1 3 2,1 4 4,1-3-9,-5-2 2,1 5 10,3-1-11,0-1 2,1 0-1,0 3-1,3-2-8,-1 3 5,-3-1-2,6 2 3,-2-2-2,0 4-9,3-1 5,0 4 1,-2-3-7,2 0 5,2 4 2,-2-3-3,1 10 1,2-7 3,0 0-3,-1 2-3,3 5 3,-1-7-1,1 2-7,1-1 9,1 6 7,-1-7-9,2 0 0,0 2-4,1-2 9,2-1-5,0 3 0,1-2 6,-1 1 6,4 5-4,-1-7 2,3 6 0,1-3-4,0 5 4,-3-7 7,0-6-3,5 9 3,-2-6 14,4 3-1,-2-7 2,3 5 0,2-2 1,-5-2 3,5 2 0,0-2 1,-4-3 5,5-1-6,2 0 6,1 1 2,-2-6-5,1 2 6,0-4 2,2-2 7,-2 2 2,-7-2 6,3-2-7,0-2 12,0-1 6,3-5-4,-5 4-1,3 0 4,-4-1 5,0 0 0,-1-2 2,0-2 8,-3 0 2,2 3 2,3-11 4,-5 6-1,5-4 6,-7 0-8,2-3-4,0-3-4,-5-1-7,6-1 4,-4 0-12,0 6-6,-6-9-6,6 0-8,-4 3-2,0-3-4,1-1-4,-3 3-10,-1 2 4,2-3-3,-5 9-4,-1-5-6,-5-1-7,1 0 5,1 0-6,-5 4-1,0 0-2,-1 0 6,0 2-9,0 9-7,-5-7-11,0 0-10,-2 4-15,2 2-25,1 8-25,2-4-28,-5 2-33,3 5-24,2 0-54,-1 4-34,1 4-41,-1 5-24,2 6-28,-1 4-36,7 3-39,0 0-223,1 3-700,6 0 310</inkml:trace>
  <inkml:trace contextRef="#ctx0" brushRef="#br0" timeOffset="191130.3988">5886 15665 261,'1'-7'302,"-2"-1"4,2 3 19,-1 1-37,3-3-8,-3 4-30,0 3-7,0 0-22,0-5-25,0 5-23,0 0-23,0 0-12,0 0-19,0 0-7,-4 23-16,1-6 0,-1 12-13,2 1-8,-2 6-10,-3 14 7,3-3-18,-1 3-16,3 4 34,-4-1-5,6 0 7,-1 5-14,-5-1 18,3 1-2,2 1 13,-2 0-21,4 1 5,-2-2 3,-2-6-8,3 0 2,0 0-5,-4 0-3,5-6 1,-1-12-15,0 19 18,3-7-14,-3-12-2,3 14-30,-3-12-9,-3-2 14,3-5-16,-3 8 4,3-11-1,0-9 0,-1 0 7,2-1-8,-2-8-2,1 4-7,0-2 13,-3-4 2,3-2 2,3 4-5,-3-4-3,-3-2-1,3-2-21,0 0-52,0 0-33,0 0-39,0 0-13,-5-9-10,2 1-15,1-4-21,-2 0-12,0-5-9,-2-9 2,1 11 7,-1 0 4,-1 3 13,-3-4 10,3 2 33,-3-1 1,-1 5 19,1-2 31,-2 5 12,1-3 39,0 2 23,4 4 27,0-2 25,0 6 24,4-1 22,-1-2 0,4 3 3,-8-2-9,8 2 3,-5-5-17,5 5 2,-4-3-15,4 3-2,0 0 3,0 0 3,0 0 20,7 21-6,3-8 14,-7 1-3,1 1 0,4 2 0,-3 3-2,2 1 0,-3-1-11,3-2-1,-1 5 9,-3-8-11,0-2-10,1-2-9,0 4 2,0-6 10,0 0-16,2-1 5,-2 1 3,0-4 6,5 2 7,-2-7 20,1 0-5,6-9-15,6-6 0,1 1-19,9-15 11,1-1-9,-2-3 7,0 1-9,-10 9-10,-1-5-12,1 1-10,-5-1-40,-1 6-19,-2 0-22,-4 8-27,0-2-31,0 0-31,-1 7-47,-2 0-47,1 1-44,-2 5-283,2-1-637,-4-1 282</inkml:trace>
  <inkml:trace contextRef="#ctx0" brushRef="#br0" timeOffset="191929.2153">5310 17586 67,'-3'-7'253,"1"-9"-9,1 1-8,1 3 2,0 3-4,-2 4-12,4-2-9,-2 4-21,-2-3-24,1 1-16,1 5-13,0 0-17,0 0-12,0 21 2,1 3-18,-1 4-12,0 7 4,0 13 2,-1-14-9,0 3-5,0 15 8,1-21-48,1-2 7,-4-1 10,4-9-14,-1 7 3,1-9 8,0-2-9,-1-3-10,0-4 10,0 4-2,0-7 6,0-5 14,0 8 14,0-4 36,0 1 20,0-5 21,0 0 20,0 0 18,0 0-8,0 0-18,0 0-25,-3-18-5,2 2-7,1-11-14,-2 0-14,1-5 4,-1 1-28,2-17 0,3 14-10,-3 9-1,4-25-28,2 4 11,-3 17-4,4 0 0,-1 8-10,4-4 11,-1 3-24,5 13-3,-5-6-5,2 0-13,-1 7-23,5 3-17,-1 5-11,-1 4-12,-3 0-25,4 4-14,-4 6-21,-2-3-27,-2 5-17,-3 11-20,-5 4-14,-6 0-18,1-1-6,-9 12-12,2-16-1,2 3 13,-5-3 19,4 0 16,2-15 18,2 3 30,4-7 21,-1 1 37,3-1 16,-1-2 19,1-2 0,-1 1-3,4-4 16,0 10 24,3-7 17,-3-3 14,10 5 12,-2 1 9,5 2 3,0-4 3,-1 4 4,1-4-7,0 4 11,2 6-8,-4-5-1,-1-5-9,0 2-10,1 1 10,-1 5 0,0-6-8,0 3-8,1-2 4,-1 2 6,-4-2-6,-3-2-23,4-1-22,-2 1-26,-2-1-43,-3-4-27,7 5-31,0-2-15,0-2-23,-7-1-184,10-9-406,-6 0 181</inkml:trace>
  <inkml:trace contextRef="#ctx0" brushRef="#br0" timeOffset="192230.2606">5746 17481 242,'-1'-12'302,"1"4"16,0 8-8,1-12-14,-1 5-18,0 7-42,2-8-8,-2 8-25,0-9-30,0 9-20,0 0-10,0 0-12,-5 24-18,1 3-21,0 5 11,-2 16-7,-3-3-20,0 1-8,-1 5-2,5 0-6,-5-2-19,2-3 20,0 0-19,3-10-2,0-2-3,4 0-6,-7-5-37,3 4-31,1-8-39,0-8-39,4 2-34,-3-4-59,3-15-43,0 21-20,0-21-200,0 0-511,16 7 226</inkml:trace>
  <inkml:trace contextRef="#ctx0" brushRef="#br0" timeOffset="192635.4253">6032 17541 18,'-1'-2'318,"-2"-10"-2,3 4-18,-1 1-13,1 7-36,-4-7-21,4 7-37,0 0-20,0 0-24,-8 18-6,7-1-14,-6 6-13,-3 10-7,4 12-3,2-12-21,-1 4-5,0-4-3,1-2-8,1-6-6,0-1 0,5 6-1,-5-14-14,3-6-4,-1 4 14,2-4-22,-1-6 2,1 2 7,1 1 12,-2-7 9,0 0 30,0 10 5,0-10-1,0 0-15,13-19 20,-4 3-23,4 7-8,1-20 3,0 1 4,0 3-18,2 1 1,-8 12-2,2-3-11,-3-2-9,0 3 13,-3 3-19,-1 11-1,-3 0-21,8-1 1,-8 1 20,0 0-19,18 18-3,-13-7-5,-1 1 3,2 3-7,1 2 3,0-8 12,-1 9-11,1-5 2,1 2 7,-2-5 2,-2-1-13,3 2-11,-1-5 12,-1-2 8,3 4-1,-3-1 6,4-7 14,-9 0 21,11-2-1,-4-5 2,3-5 0,-2-3 1,1 1 1,-4-6-4,1-7 1,-1 9-3,0-10-8,-4 2-4,1 12 3,-2-13-9,0 3-5,-2 7-18,-1 2 9,2 3-23,-2 0-23,-2 4-31,0-1-35,1-3-40,4 12-54,-3-5-59,2-4-82,1 9-27,0-5-75,0 5-221,0 0-706,0 0 313</inkml:trace>
  <inkml:trace contextRef="#ctx0" brushRef="#br0" timeOffset="192929.9969">6631 17467 57,'0'0'377,"2"-10"28,-2 10 2,0 0-28,1-8-33,-1 8-41,0 0-31,0 0-27,0 0-32,0 0-26,-5 27-19,4-8-8,1 6-16,-3-4-24,0 12-5,-1 2 2,4 1-21,-1-4 13,-2 2-18,3 2-10,0-2-8,-3-4-9,0-4 13,3 2-17,-2-7-11,0-3-8,-1-1 4,-1 2 4,1-9-20,0 5-42,2-4-54,-1-7-72,1 2-53,-2-2-114,2 0-110,1-4-221,0 0-687,0-20 304</inkml:trace>
  <inkml:trace contextRef="#ctx0" brushRef="#br0" timeOffset="194401.4582">11524 15917 8,'0'-4'193,"0"-1"3,0 1-5,0 4 18,2-5-10,-2 1-16,0 4-2,0-4-5,0 4-10,0 0-15,0 0-7,1-4-8,-1 4-10,0 0-9,-3-5-6,3 5-17,0 0-7,0 0-10,0 0-6,0 0-14,0 0-5,0 0-6,0 0-5,0 12-3,-1-2-7,-2 4-5,0 5-2,0 10-1,0 5-7,-1-2 7,-3 20 11,4-5-7,-2 3 2,-1-4-9,3-11 8,-2 15 2,0-18 1,1-4-2,1 4 2,-1-3-7,0 3-14,1-6 10,3-9 2,-3 1 3,1-1-11,0 1 6,1-7-4,1 0 4,0-5-3,-3 3 3,1-7-9,0 3 0,2 5 0,0-5-5,0-1 5,-2 4-5,1-3 4,-1-1-2,0 1-3,1 0 2,-3-2-10,1 1-18,0 0-26,-2 0-28,4-2-17,-4 0-21,5-2-20,-9 0-18,4 0-18,0-3-19,-4-2-14,2 1-1,0 0-20,-3-6 14,3 3-111,0-1-346,-4-5 153</inkml:trace>
  <inkml:trace contextRef="#ctx0" brushRef="#br0" timeOffset="194713.502">11314 16586 1123,'-10'-13'-89,"0"-4"28,3 1 20,-2-7 29,3 7 23,0 1 24,1-2 21,0 1 16,3 8 17,0-1 3,1 4-11,-1-3-4,0 4-12,2 1-6,0 3-10,0 0-11,0 0 17,8 22 8,-2-5 0,1 10 4,1-1 12,-4-4-8,5 9-2,-4-13-2,1 2-1,3 4 0,-2-6-14,-2 6-3,3-11-7,-2-1-1,-1 0-7,0-5 5,-2-3-3,4 2 10,0-2 11,0-1 4,6-2 0,2-5-4,-1-3-6,9-5 0,-1-5-9,2-4 3,-1-4-2,5-6-13,-5 7 6,-5-3-5,2 2-5,-1 2 1,-5 0-6,1 5 4,-7 4-9,2 3 0,-2-3-1,-3 7-29,-1 3-17,-3 0-34,2 3-37,-3 1-40,0 0-11,0 0-28,0 0-30,4 9-32,-8 0-127,-3-1-400,-3 7 176</inkml:trace>
  <inkml:trace contextRef="#ctx0" brushRef="#br0" timeOffset="195307.4755">11113 17202 197,'0'-12'240,"-2"5"-21,1 0-21,1 2-20,0 0-25,0 2-19,0 3-10,1 11-5,-1 6-6,2 12 6,-2 1 4,0 17-4,-2-15 2,-2 1-2,1-1 2,1 1-4,-1-4-13,-2-9-3,4 4-1,0-7-8,-1-4 5,1-3-11,-1-6 13,2 3 8,0-2 28,0-5 5,0 6 37,0-6 7,0 0-6,0 0-9,0 0-16,0 0-17,6-33-12,3 6-8,-4-3-16,5-1-19,-2-16 2,4-4-9,-2 0-10,1-1-6,0 3 1,2 3-14,-2-1-16,-1 18 6,1 4-7,6 2-6,-8 7 6,2-9-8,-1 12-4,-5 9-31,2-1-29,0 5-11,-7 0-15,14 7-7,-7-2-31,-1 13 2,-6 0-26,-7 9-16,-3 2-30,-2 3-15,-12 8-22,-2-1-9,-4-1-11,5-5 15,2-7 26,1-5 9,4-3 32,0-6 31,6-4 36,4-1 40,0-2 18,3 2 9,1-5 5,1 0 8,0 2-3,3-4 4,7 6 18,3-3 10,1 5 2,11-2-3,-4 1 13,5-2 0,-1 6 9,1-5 0,2-1 7,-2 5-4,-2-6-7,1 6 3,-6-5-10,-1 2-2,-1-2-2,0 0 5,-1 2-10,0-2-7,-5-2-24,-1-1-23,-1 1-22,-1-1-8,0-2-18,-5 0-30,0 0-41,12-7-37,-9-1-73,1 0-129,1-3-421,0-9 186</inkml:trace>
  <inkml:trace contextRef="#ctx0" brushRef="#br0" timeOffset="195636.1506">11607 16822 18,'4'-17'272,"1"3"-4,-3 2-25,1 7-25,-1 0-26,-2 5-20,1-4-20,-1 4-12,-1 29-13,-5-10-1,0 8-5,-5 24 9,-2 4-17,-3 22-7,6-23-1,-6 2-10,5 0 1,-2-5-14,-1 3-8,3-7-5,2 2-9,-2-5-6,3-15-3,1 1-4,2-4-31,4 0-35,-3-9-35,3 3-37,1 0-33,1-9-31,3-7-71,-3 2-187,7-5-448,-8-1 198</inkml:trace>
  <inkml:trace contextRef="#ctx0" brushRef="#br0" timeOffset="195964.6302">11816 17052 2601,'2'-30'-34,"-2"10"110,0 12 5,0-8-21,0 5-2,-1 5-7,2 1-30,-1 5-6,0 0-2,0 0 1,-8 26 11,5-9-8,-2 0 3,0 11 11,-2 0 3,3 0 5,-2-1-7,4 0-2,-3-3 4,1-8 0,3 0 5,-1-4-20,1-7 4,0 5-8,1-3 7,-2-1 11,1-2 4,1-4 22,0 7 6,0-7 14,0 0 5,0 0-19,12-8 5,-2-6-2,2-8-18,1 0 0,0-2-9,0 0 1,-3 9-6,-1 1-7,-3 7-3,0-1-14,-2 0 5,0 4-3,1-1-4,-5 5-1,7-1-4,-7 1 4,10 6-8,-2 2 6,-2 1-1,1 0 2,-2 1-11,1 4 19,1-3-15,-3-1 4,2 0-22,-1 1 10,1-4 8,-2-2 6,2 3 1,-2-4-2,-4-4 8,8 4 17,-2-4-8,1 1 6,-7-1 11,15-7-5,-3-4 8,-1 0-15,-1 0-1,-1-6-9,2-5 12,-5-3-4,3 0-7,-3-3-9,-3 3 11,1-4-11,-4 12 0,-3-11-7,2 11-12,-2-2-16,-3 5-17,4 2-20,-4-3-30,2 5-20,-4 4-22,2-3-30,-1 4-21,2 3-32,5 2-31,-14 2-49,14-2-229,-14 5-568,9-4 252</inkml:trace>
  <inkml:trace contextRef="#ctx0" brushRef="#br0" timeOffset="196295.2868">12287 16895 3655,'6'-9'6,"-4"6"28,3-6 13,-2 4 26,-1-1 15,3-3-18,-4 4-16,5 2-11,-2-3-8,5-7-4,-2 10-6,3-1-5,2 1 5,0 4-8,3-2-6,-4 7-14,3 0-21,-2-1-4,-2 7-11,-1-3-15,-2 7-5,-1-1-10,-2 4 5,-4-1-4,0 0 6,-3-1 20,-1 0-10,0 2 11,-2-9 2,4 2 1,-3-2 3,1-2 5,1 2 5,3-4-4,-2-3 8,2 2-4,0-1 24,0-4 9,7 3 2,0 0 12,5 1 8,-2-6-8,4 1 3,3-3 1,4 0-9,0 4 3,-6-5-8,0-3 6,5 1 4,5 2-26,-9 3-34,-1-2-18,1-3-45,-2 3-33,7-4-59,-4 2-74,-5 0-205,11-2-509,-3-1 226</inkml:trace>
  <inkml:trace contextRef="#ctx0" brushRef="#br0" timeOffset="197242.5743">15251 15731 188,'0'-9'218,"1"3"-22,-1-1-27,0 5-19,-1-2-14,1 4-14,0 0-12,0 0-11,0 14-9,0 5-8,-3 4-10,3 6-5,0 4-9,0-1 0,-3 3-4,2 11-12,-5 1 7,-1-1-8,5 2 7,-3-16-5,1-1 2,1-2-8,-4-2 5,4-1 22,-2-1-5,3-5-12,0-2 9,-3-1-10,-1-2-5,5-3-5,-3-1 1,1-1-8,0-2-2,2-2-1,-3-2-4,1 0-20,0 1-10,-2 0-16,0-2-11,1-4-14,4 1-5,-12-6-22,6 5-2,-3-8-27,2 1-1,-3-5 14,2 0-15,-2-3 8,0 2 3,3-2 9,0 1 10,0-1 24,4 1 14,-1 3 15,1-3 23,0 5 3,1-2 18,0 8 3,2-4-1,0 6 0,0-3-12,0 5 3,0 0-5,0 0-2,0 0-3,7 10 6,-7-4 2,7 4 4,-3 0-5,2 4 12,4 1 1,-3-1 0,3 0 7,-2-3 0,2 1 12,1-2-2,1-2 12,-3-2 4,6 2-1,0-7 2,6-1 2,1-1-2,-1 1 5,0-8 0,1 1-8,2 0 1,-4-5-8,0-3-1,-1 3-3,0-4-2,-1-1-6,-4 0-5,0-4-2,-1 12-3,-5-8 0,-1 5-3,-2 3-6,0 1-1,-1 6-14,-2-3-29,2-1-31,-4 2-24,0 4-50,0 0-28,0 0-19,-18 17-13,5-2-139,-1 7-358,-3 4 158</inkml:trace>
  <inkml:trace contextRef="#ctx0" brushRef="#br0" timeOffset="197881.7385">14847 16851 294,'-2'-11'303,"2"3"-13,0 0-19,0 2-35,-1 3-33,2-1-19,-2 1-22,1 3-9,0 0-22,4 17-9,-1-2 3,-2 11-26,2 2-3,-3 0-6,2 3 2,-2-5-8,-2 2-5,2-9-7,-1 7 0,-1-6-6,2-1 10,-4-7-13,1 3 0,2-3-3,-1-2-5,0-1 2,1-4 33,1 2-3,-3-4 10,3-3 9,0 5 10,0-2 5,-2 1 11,2-4 13,0 0-2,0 0 0,0 0-20,0 0-15,0 0-3,-1-29-19,2 14 0,2-17-16,4-24-9,-3 21-5,7-11-17,1 2-9,3-1-6,2 4-5,-3 13 7,3-3-23,-1 5 0,2 2-3,0 5-1,-4 9-20,0 3 1,8 6-18,-10-2-16,-2 4-5,0 2-7,1 4-7,0 4-9,-5-1-12,0 7-9,-2 1-2,-3-2-39,-6 12 1,2-3-13,-10-1-20,3 1-10,-4-4-17,-7 6-12,4-8-12,-2-1 5,-1-4 14,0-2 14,5-9 45,3 1 31,1-1 41,4-5 12,0 2 17,1-6 9,4 3 21,0-2 2,2 5 4,4-11 10,-1 6 2,2 1 22,0 0-12,5 3 9,0-2 0,1 6 8,3 1 11,0 1-13,7 7 6,-7-7-6,-1 4 3,-2-1 1,3 4-2,0-2-7,-1 0-1,-2 2 1,-2-4-20,-1 3 19,2 6-3,-3-10-1,0 4 3,0-3 0,-1 0-7,2-1-5,-2 3 11,-4-5-12,5 4-5,-5-5-15,4 1-17,-3-2-18,0 2-7,1-1-23,-2-1-3,4-1-31,-6-2-31,7-5-40,0 2-150,-2-3-362,4-6 160</inkml:trace>
  <inkml:trace contextRef="#ctx0" brushRef="#br0" timeOffset="198203.1018">15454 16443 140,'1'-10'293,"-1"3"-21,0-1-29,0 1-26,0 7-29,0 0-8,0 0-31,0 0-13,-11 37-14,1-12-14,-4 20-12,4 1-5,-4 6-22,1-6 7,2 1-7,-7 1-16,9-2 3,-5 0-1,1-5-12,2-7 4,0-2-14,1-1 4,0-5-8,2 6 9,1-5-11,0-1-18,1-8-26,2-2-30,-2 1-24,6-7-15,-2 0-23,0 1-24,2-5-31,4-1-24,-4 2-156,3-7-372,-3 0 165</inkml:trace>
  <inkml:trace contextRef="#ctx0" brushRef="#br0" timeOffset="198619.5229">15545 16772 104,'3'-16'296,"-3"5"-2,3 5 2,-3 0-22,0-1-26,1 0-26,2 4-39,-3 3-10,0 0-22,0 0-9,0 0-17,0 0-6,-3 27-17,2-15-15,-2 7 0,0 7-14,-1-1-17,1-1 3,-1-5-8,3-1 0,-1 1-7,0-2-7,-1-6 1,1 6-7,1-9 6,1 0-14,1-4-7,-1 0 8,0-4 2,-1 8-8,1-8 23,0 5 11,0-5 8,0 0-3,0 0-7,0 0-6,15-12 4,-8-5-9,8 0-3,-6 3 7,1-1-12,2 6-4,-5 0 0,1 1-9,-1 3-9,-2 0 10,-3-2-10,4 4-1,-1 3 5,-5 0 3,0 0-14,14 11-12,-7-5 14,-1 0 7,-2 0-3,3 4-14,-4 0 7,1-2-2,2 2 8,-4-3-12,2 2 8,2-2-7,-1-2 4,-4 0 7,2 1-3,0-3 3,-3-3-5,8 5 1,-2-5 9,-6 0 15,13-1-20,-13 1 19,11-6 12,-5-1-10,1-1 4,1-6-8,-1-3 4,-1 1 29,2-2-40,-5-1-13,4-6 10,-3-2-4,-1 0-9,-1 2-5,0 7 2,-4 0 5,2 0-15,-3 1-21,0 5-13,1 0-12,-2 3-23,0-1-25,-3 3-23,3 2-24,1 1-30,-4 1-20,-1 2-43,0 1-27,8 0-222,-12 2-536,12-2 239</inkml:trace>
  <inkml:trace contextRef="#ctx0" brushRef="#br0" timeOffset="199026.7462">15958 16718 225,'4'-5'236,"-1"-1"-18,6 0-9,3 0-11,2-2-15,0 1-5,3 5-15,5-4-16,-7 4-10,6 2-13,-5 0-16,-1 8-8,-1-3-12,-3 2-12,1 7 3,-6 0-20,0 4-7,-2-1 3,-4 2-9,-4 0-7,-2 8 0,1 2-5,-5-7 2,3-5-12,-3 5 6,2-6-6,2-4-4,2-3-8,1-3 0,-1 1 18,3-2-16,-1 2 9,2-3 16,2 0 1,3 2 15,3-3-6,7-3-2,3 1-18,4 3 11,1-4-1,1 0-3,0-5-5,0 5 18,-1-2-27,-1 5-8,-8-6 3,1 2-3,-4 1 16,-2-1-20,-1 2 1,-2-2 1,0 0 3,-6 1-6,7-3-41,-7 3-18,7 1-39,-7-1-26,0 0-35,0 0-56,0 0-90,0 0-152,0 0-486,0 0 215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5T10:06:46.3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11289 7165 230,'0'-6'265,"0"0"-13,0 2-15,-2 0-24,2 4-22,0-7-19,0 7-18,2-6-19,-2 6-13,0 0-15,0 0-15,0 0-1,1 14-13,1-3-10,0 0-3,1 4-4,-1 1-10,0-3-3,1 4-6,0-5-4,-1 3 4,0-4-10,-2 0 0,3-3 11,0 2-7,-2-4 6,-1 0-1,3-1 6,0-2 8,-2-1 13,4 1-3,0-3 0,2-5-3,6-4 0,8-4-12,3-6-10,11-10 0,3 0-2,22-16-1,-20 14-9,24-17-3,-4-2 1,2 3-6,-24 12-7,26-12 18,-7 1-16,-16 16-1,2-1-6,19-11 4,-29 17-4,3-2 3,-11 8-8,0 0-4,-1-1 6,-2 3-2,-4 3 28,-6 1 3,1 1 0,-2 2 2,-1-1 21,-1 3-13,-1-1 7,-5 3-4,1 0 6,2 0 2,-1 0-8,-5 1 1,3 2 0,0 0-11,0-1 1,-3 4-9,1-2-4,1-1-14,-2 3 12,0-4-3,0 4 3,0 0-5,2-2-11,-2 2 4,0 0 1,0 0-5,0 0-2,0 0-4,0 0 2,0 0 2,0 0-4,3-3 5,-3 3-2,0 0-3,0 0 13,0 0-11,0 0 3,0 0-6,0 0 8,0 0-13,0 0 4,0 0 0,0 0 4,0 0 9,0 0-15,0 0-2,0 0 6,0 0-3,0 0-1,0 0-10,0 0-20,0 0-15,0 0-16,0 0-27,0 0-21,0 0-29,0 0-39,0 0-45,5-1-54,-5 1-62,0 0-193,0 0-578,0 0 256</inkml:trace>
  <inkml:trace contextRef="#ctx0" brushRef="#br0" timeOffset="5752.1326">21268 9213 183,'-4'-3'184,"4"3"-12,0 0-9,0 0-8,0 0-1,0 0-7,0 0-6,0 0 0,0 0-7,0 0-5,0 0-3,0 0 4,0 0-19,0 0-2,0 0-6,-7 0-3,7 0 8,0 0-12,0 0-3,0 0-2,0 0-5,0 0 5,0 0 2,0 0-1,0 0-9,0 0 2,0 0-7,0 0-4,23-1-1,-12 1 6,4 0-12,9-3 4,2 5-21,3-1 23,9 1-17,3-2-9,-3 2-6,2-1-6,-2 3 4,5-4-6,-15 0 0,-1 2-7,1-4 5,-4 4-3,-1-4 0,-2-1 8,-7 2 8,0-2 3,0 1 9,-1 1 10,-5-1-18,1 0 3,-1-1 1,-1 1-1,0 1-1,-3-1 2,1-1-8,-5 3-7,8 0-6,-6-2 6,-2 2-11,3-2-10,-3 2-3,5 0-32,-5 0-28,0 0-21,0 0-32,3-1-25,-3 1-25,0 0-29,0 0-33,0 0-41,0 0-22,0 0-19,0 0-256,4 3-596,-4-3 265</inkml:trace>
  <inkml:trace contextRef="#ctx0" brushRef="#br0" timeOffset="29039.6031">2963 11294 117,'0'0'113,"0"0"-20,17-2 20,-9-1-9,-2 0-7,5 3 6,-1 0-16,7-2 10,4-1-11,3 2-4,0-2-7,1-1 5,2 3-14,1 1-7,1 0-7,0 0-4,12 0-3,-11 1-4,10-1-3,-4 3-7,-3 1 0,7 1-11,-12-4 5,11 7-3,-2-4 2,3-1-3,0 1-4,1-2 2,-3 1-3,0 1-3,3 0 8,0-4 12,1 0-8,3 3 7,-1-3 12,1-3-2,0 3 1,3-3 4,-4 6-7,-1-7 1,4 4-3,2-1 0,0 2-8,-3 0 0,0 2-4,-1-3-4,0 3 1,4-1 2,-5-2-7,0 2-2,-1 1-3,1-1 0,-2 3 3,3-3-7,2 0 2,-4 1 3,1 1-3,1 3-2,3-3 0,0-1-1,-3-1-4,-2 0-1,2 2 0,-2 1 4,-1-2-6,-1 0 4,0 1-4,-13 1-4,3-3-2,10 1 5,-14 0 0,1-1-4,3-2-3,-1 4 1,0-1 0,-1 2-3,2-3-6,8 0 7,-1 2 2,-12-3-9,2-1 1,1 3 5,-2-2-4,-2 2-1,2 1 6,-1-5-3,3 3-4,-6 2-8,-1 0-3,2-3-1,0-1 0,-3 4-8,2 0 8,-1-4-2,1 3-1,-1 0 6,-6-1-4,6-2 3,-2 4 6,1-2 1,0-3 1,2 2 4,-8-1-2,7 3 0,0-3-5,-2 0 9,-2-3-5,3 1-7,0 0-1,-4 2 5,6-1-8,-1 1-8,-6 1 10,1-2 4,-3 0-14,1 1 15,1-2 2,-2 1-11,0 2 21,0-1-8,-3 0 1,0 1 6,-1-1-2,-2-1-3,3 1 4,-1 0 9,-3 0-11,1-1 0,-2 1 10,4 1-1,-4-1 4,-6 0-7,10-1 3,-4-1 3,0 5-1,-6-3 0,8 0 2,-8 0 2,6 0-3,-6 0 1,8 0 2,-8 0-9,0 0 6,0 0 0,7-1-3,-7 1-4,0 0-11,7 2 26,-7-2-11,0 0 1,0 0-1,0 0 5,9 1-1,-9-1 1,0 0-13,0 0 21,7 0-6,-7 0 1,0 0 1,0 0-1,0 0 4,0 0 2,0 0-1,0 0 4,0 0 0,7-2-3,-7 2 3,0 0-3,0 0-3,0 0 3,0 0-1,0 0-5,0 0 2,0 0-4,0 0 4,0 0-1,0 0-3,0 0-4,0 0 7,0 0 2,0 0 1,0 0 8,0 0-5,0 0 1,0 0 4,0 0 0,0 0 3,0 0 2,0 0 6,0 0 0,0 0-5,0 0-3,0 0 5,0 0-2,0 0 2,0 0-1,0 0-3,0 0-1,0 0-2,0 0-4,0 0 6,0 0 4,0 2-2,0-2-2,0 0 2,0 0 1,0 0 1,0 0 3,0 0-5,0 0 3,0 0-2,0 0 5,0 0-9,0 0 3,0 0-1,0 0-2,0 0-1,0 0-4,0 0 5,0 0-8,0 0 1,0 0 2,0 0-5,0 0 6,0 0-5,0 0 0,0 0 0,0 0-1,0 0-3,0 0 1,0 0 4,0 0-10,0 0 4,0 0-1,0 0 1,0 0 3,0 0-4,0 0 0,0 0-4,0 0 3,0 0-4,6 0 5,-6 0-3,0 0-3,0 0 4,0 0 0,0 0-2,0 0 2,0 0 0,0 0 1,0 0 6,0 0 5,0 0 2,0 0 3,0 0-4,0 0 1,0 0 5,0 0-6,0 0 2,0 0-2,0 0 3,0 0 10,0 0-14,0 0 10,0 0-5,0 0 4,0 0 8,0 0-7,0 0 7,0 0-7,0 0 1,0 0 0,0 0 5,0 0-3,0 0-2,0 0 8,0 0 3,0 0-8,0 0 9,0 0-14,0 0 1,0 0 3,0 0-5,0 0 2,0 0 1,0 0-5,0 0-4,0 0-3,0 0 0,0 0 1,0 0-4,0 0 2,0 0-6,0 0 2,0 0-3,0 0 3,0 0-3,0 0 0,0 0 1,0 0-3,0 0 0,0 0 2,0 0-2,0 0 3,0 0-4,0 0-2,0 0 1,0 0 0,0 0 1,0 0-13,0 0-21,0 0-24,0 0-22,0 0-32,0 0-61,0 0-43,0 0-50,1-10-199,-1 10-500,3-10 221</inkml:trace>
  <inkml:trace contextRef="#ctx0" brushRef="#br0" timeOffset="31379.2111">5804 13871 51,'0'0'138,"0"0"-12,0 0-8,0 0-17,0 0-10,0 0-13,0 0-2,0 0-16,0 0-1,0 0-11,0 0-7,0 0-4,0 0 0,0 0 5,-5 8-16,5-8-2,0 0-12,0 0-13,0 0-3,2 4-1,-2-4-7,0 0-2,0 0 0,0 0 4,0 0-1,0 0 1,0 0-6,0 0-2,0 0 0,0 5-9,0-5-3,0 0-11,0 0-35,0 0-67,0 0-156,0 0 70</inkml:trace>
  <inkml:trace contextRef="#ctx0" brushRef="#br0" timeOffset="33002.6904">5949 13211 51,'0'0'117,"0"5"-3,0-5 17,0 0-9,0 0 2,0 0 5,0 0 3,0 0 17,0 0-11,0 0 1,0 0 4,0 0-10,0 0-9,0 0-6,0 0-7,2-16-8,-2 12-7,0 1-1,0-3-5,-2-2-6,2 3-2,-1-5 2,-1 3-4,1-2 4,-2 1-1,0-2-18,2 1 2,-2-7-4,0 5-2,-1 1-3,0-2 1,0 3-8,1 1-4,-1-1 0,-1-1-1,-1 3-9,1-3-5,1 3 4,1 0-9,-4-1 1,1 3 4,2 0-9,-3 2-4,3-4-4,-1 3 3,0-1-3,-3 2-2,2-1 2,-3 1 2,2 0-6,0 2-2,-1 1-2,-1-3 3,1 2-11,-2 0 6,3-1 0,-3 2 0,0 2 1,2-1-3,-1 0 2,0-1-2,-1 0 0,1 3-3,-1 3 3,-2-3 10,2-1-12,-1 1-10,2 1 12,-1 0 3,0 2-8,2-1 3,-2 2 2,2-1-1,-2-2-4,0 6 2,-1-1 3,2-3 8,2 2-11,-1 1 3,-1-6 4,4 6-9,-2-4 9,-2 2-8,2 1-4,0-2 6,0 1-2,0-1-1,0 1 0,1 2 1,0-1 8,0 1-6,-1 5 0,1-4-8,3-2 7,-4 2 3,3-1-4,-3 6 2,2-6 8,0 3-12,-1 5 3,4-6 2,-4-2-3,3 8-1,-3-5 11,2-1-11,3 0 2,-1 0 1,-3 5 4,2-2-4,2-2 0,-2 1-7,3 0 0,0 4 16,0-2-8,-3-1 4,3-2-2,0 1-3,0 3 9,0-1-3,0-3-2,0 0-2,3 0 7,-3 5 3,1-5 5,2 1-6,-2-1 6,2 0-5,1 4 1,-2-6 1,2 2 5,-1 0 2,2-4 5,0 3 0,-1-1 5,-2 1-6,3-5-3,1 5 2,-1-1 3,-1 1-11,4-4 2,0 9 4,-4-3 6,6-1-1,-5-2-11,1 0 13,1 4-1,0-5 20,2-1-18,-2-1 3,4 3-6,0 0 7,-3-2-9,3-3 5,-3 2 0,3 2 7,-2-5 6,6 4-2,-3-2-2,0 0 5,-3-4 3,1 3-2,-2-3 4,6 0-8,0 1-4,-1-3 6,1 2-4,-1-2 0,1-2-2,0-2-6,-1 5 3,2-3-5,-2-5-5,0 5 1,0 2-3,3-5 15,-5 3-9,2-3 2,-3 2 2,0-4-1,1 5 3,-1-3-4,1-2 0,-3 2 10,2 0-12,0-7 1,-3 5 4,3-1-8,-2 2-1,1-5 3,1 8-6,-2-9 1,-1 1-3,2 5 6,-1-5 1,-2 6-4,1-2 2,-3-4 7,2 5 1,-1-6 3,2 5 2,-2-6 4,-2 4-7,2 0 0,-2-1-1,0-2-4,1 0-10,-1 2 7,0-6-4,-1 4-2,1 1-2,-1-5-4,2 3 0,0-4-4,-4 2 4,4-2-4,-4 2 3,3-1-8,-1 4 7,-1-5-8,0 2 11,0-2 1,1-1 3,-4 3 0,1-2-6,0-2 2,0 7 0,-1-8-3,-1 3-2,2 0 0,-2 0 0,-1-1-1,-2 1 11,2 3-12,1-2 8,-1-1-12,1 7-3,-1 0 5,1-2-7,-1 3-6,-2-2 10,1 2-2,-1 0 0,-1 1 3,4 0-5,-2-1 1,0 1-1,1-1 1,-3 0 0,3 4-7,-3-3 4,1-1-1,-1 4 9,0-2-11,1-2 0,-1 3-6,0 2 7,-1-2-1,-2 2-25,2 1-18,-2 1-26,1 1-20,-2-1-26,1 2-21,0-2-54,2 2-49,-1 0-47,1 2-48,0 0-49,2 1-50,0 2-306,-1-3-805,3-1 356</inkml:trace>
  <inkml:trace contextRef="#ctx0" brushRef="#br0" timeOffset="36721.7858">11972 13176 109,'0'0'194,"0"0"-5,0 0-14,0 0-12,0 0-11,0 0-8,0 0-5,0 0-2,1-12-8,-1 12-11,0-7 1,0 7-4,0-7-10,0 4 4,0 3-7,0-7-4,-1 2-2,-2 0-13,3-3 4,-3 4-6,3-6-1,-1 3-6,-2 0-6,0-3 4,1 4-3,-1-4 1,1 3-5,-3-4-2,-1 4 1,5 1-5,-4-2 3,4 1-7,-3 0 2,0 1-3,1 2-2,-2-3-3,1 4-3,1-3-7,-1 0 2,1 3-4,-2-2-2,1 1-3,-1 1-8,0-1 1,-1 0-3,1-1-1,2 4-5,-3-2-1,0 2 1,2-2-1,-3 0-5,1 2 0,1 0-4,-1-2-2,-2 3 1,-1-2-4,2 2 6,0 2-1,-1-2-3,2 0 2,-4 2-1,5-1-3,-1-1 1,-3 1-4,3 0 1,-2-1 4,1 2 11,2-1-10,-3-1-2,3 4-3,-2-4-1,0 3 21,-1-1-19,0 1-2,1-1 2,0 1 1,0 1 6,0-1-9,2-2 5,-1 3-10,-2-2 7,2 2 0,-3-2-2,5 1 0,-1-2-2,-4 1-1,1 0 7,1 0-5,0 2 1,0 0 1,0-1 2,0 3 1,-1-3-4,0 0 5,2 0-3,1 3 1,-1-3-1,-2 0 6,1 2 6,2-1-15,-2 1 4,1 0-3,0 2 3,0-2-3,3-2 7,-4 6-2,0-5-3,0 1-1,0 4 6,-1-1 1,1-1-8,2 1 20,0-1-15,-1 2-4,-1-2 4,1 1 3,1-1-3,1 1 0,-4 1 0,3-2 2,-2 1-5,1 2 0,1 2 1,0-2 4,0 1 2,2-3 2,-3 9-3,1-8-1,0 1-13,1 2 16,0 3-9,0-4 0,-1 1 4,1-2 7,1 3-8,1-2 3,-3 0 3,5 3-11,0-5 0,-4 4 9,1-1-3,0-1-3,3-1 9,-2 3-2,2-4 5,-2 0-2,2-1 9,0 0-9,0-1-4,0 2-2,0-1 1,0-1-6,0 0 12,2 5 9,-2-5-10,0 1 2,1-6-11,-1 5 5,1-1 6,-1-2 3,0 0-8,3 3-2,-3-3 1,0-2-1,3 2 0,-3 0-1,0-4 2,0 7 1,0-5-4,0-2 24,2 5-22,0-3-3,-2-2 7,0 7-5,0-5 8,0-2-9,0 5-5,3-2 18,-3-3-13,2 3-2,-2 2 1,1-3 2,-1-2 0,0 7 6,1-4-11,2 1 1,-3 1 8,0-5-8,3 5 6,-3-3 2,1 2-17,2 0 27,-2-2-14,1 1 0,-2-3 1,0 3-10,0-3 13,0 0 12,3 5-14,-3-5-7,1 1-1,-1-1 8,0 0-2,0 5 0,0-5 5,0 0 2,0 3-1,0-3-2,0 0-12,0 0 9,0 0-1,0 0 6,0 5-5,0-5-8,0 0 12,2 4-1,-2-4-6,1 0 5,-1 0 3,0 0-9,3 4 6,-3-4 2,0 0-7,0 0 6,0 0 4,1 4-7,-1-4-8,0 0 8,0 7 10,0-7-13,0 0 1,0 0 11,3 0-16,-3 0 8,0 5 8,0-5-11,0 0 0,3 1-11,-3-1 11,0 0-3,0 0 2,0 0 3,0 0-6,4 1 5,-4-1-8,0 6 15,0-6-9,0 0 0,0 0-3,0 0 7,3 1-1,-3-1-2,0 0-7,0 0 9,0 5 5,0-5-10,0 0 7,0 0 2,0 0 8,0 0 2,0 0 4,0 0 4,0 0 0,0 0 6,4 0 0,-4 0 1,0 0-7,0 0-3,0 0-2,0 0 2,0 0-3,0 0 0,0 0 2,0 0-8,0 0 0,0 0-6,0 0 2,0 0 1,0 0-1,0 0-41,0 0-40,0 0-53,0 0-42,0 0-60,0 0-83,2-14-84,1 9-283,5-6-731,2 3 323</inkml:trace>
  <inkml:trace contextRef="#ctx0" brushRef="#br0" timeOffset="42911.8112">11364 13713 64,'-2'3'108,"2"-3"-12,0 0 10,0 0 2,0 0-9,0 0-1,0 0-21,0 0 14,0 0 2,0 0 3,0 0-8,0 0 4,0 0-7,0 0-2,0 0-4,0 0 4,0 0-2,0 0-9,0 0 0,0 0 6,0 0-3,0 0-2,0 0 2,0 0-5,0 0 3,0 0-8,0 0-4,0 0-3,0 0-2,-6-7-1,6 7-9,0 0-4,0 0 0,0 0-3,0 0-2,0 0-9,0 0 1,0 0-7,0 0-3,0 0-4,0 0 1,0 0-4,-1 7 3,1-7-4,0 0-4,0 0-3,1 7 8,2 0-9,-3-3 5,0 1 3,2 3-11,-1-3 5,1 4 3,-2-2 0,2-1 1,0-1-5,-1 4 11,3-1-3,-1 1 0,0-3-1,-2 1 1,4-2 3,-3 1-2,1-1-1,0 1 2,3 0 2,-2-1-2,3 3-1,-6-1-4,4-5 2,-4 3-2,4 1-2,1-5 1,-1 4 9,-1-1-6,-1 2-2,2-4-2,0 1 2,1 2-3,0-1 20,0-4-1,-1 5-3,5-1 1,-6 0 1,4 0-4,-3 1-3,3-2-7,-2 2 6,1-3-2,0 3-1,-1-3-3,0 2-2,-1-1 2,2-1-1,0-1 3,-2 3-4,-1-3-1,1 4 3,0-2 0,0-1-4,1 0 12,0 1 7,-1-2 0,4 2-2,-2-2-9,2-1 8,0 1 1,-1-1 6,-1 0 1,3 0-3,-3 0 1,3 0 1,-3 0-3,2 0 3,-1 0 0,-2 0 4,1 0 0,1-1-8,1 0 7,-4-1-10,0 1 9,5-3 1,-7 4 2,5 0-4,-3-2-5,2 1 3,-2-1 0,0 2-11,-1-2 8,4 0 7,-3 1-1,-1-2-4,2 1-13,-2 0 12,3-1-1,-2 0 14,0 2-16,-2-2 5,1-1 0,2 4 3,-2-3 2,1 1 0,-5 2-7,8-1-23,-3-3 30,-2-1-9,1 2 0,1 0 0,0-1 7,-1-1-3,1 2 4,0-2-9,-1 4 11,4-4 0,-1-3 1,0 1 9,-4 2-6,1 1-1,1-1 9,-2 0-17,0 0 1,4-5-3,-1 1-3,-3 1-6,5-1 13,-7-1 4,5 2-14,-2 2 5,2-4 8,-1 4-7,0-3-2,-2 1 0,2-1 7,0 2 5,0 1-6,-2-5-3,1 5-6,-1-5 7,-1 2-2,0 1-4,2-1-2,-4 1-4,5 1 5,-3 3-2,1-3-4,-3 1 1,2-1-7,-1 0 8,2 2-1,0-1 0,-3 0 8,1 0-2,1-1-1,1 0-2,-1-2 4,0-1 0,-1 4 1,2-6 0,-3 6 1,1-6-4,-1 4 0,0-4 3,0 3-8,2-1 6,-4 0 1,4-2-4,-2 2 0,0 0-4,1-1-1,-1 4 2,0-4-2,0 0 0,0-1 2,1 0-2,-2-8-5,0 11 2,1-3-4,-2 2 0,2-2 0,-1 0-10,1 1 4,-3-1 9,2 1 3,-3-1-1,4 7 2,-1-7-10,-3-1 14,4 0-1,-4 2-5,0-6 3,2 8 4,-1-1-11,1 1-1,-1-1-2,-3 3 3,3-1 1,-4-2-9,3 4 3,-1 0-3,-1-3 3,-1-1 3,1 3-8,-1 0-1,-1-1-3,2 1-12,-2 6-20,-2-5-18,-2-1-14,1 2-21,3-3-19,-1 4-21,-1-1-42,0 1-28,6 1-25,-5 2-31,3 0-34,0 0-45,2 1-36,0-2-56,-1 2-223,5 0-702,0 0 311</inkml:trace>
  <inkml:trace contextRef="#ctx0" brushRef="#br0" timeOffset="45202.7585">15369 13292 48,'0'0'123,"0"-12"7,0 12-7,0-4 2,0 4-4,0-5-3,0 2 5,0 3-10,0-8-3,0 4 5,0-1-7,3 0 5,-3-4-6,0 5-4,0-4-1,0-1-1,-3 1-7,3-2-7,0 1 1,-3-4 4,2 3-10,0 1 7,-1-1-10,0 1 0,0-1-1,-1 4-6,0-6-11,-1 2-2,1 1-7,-1 1 6,0 0-12,0 1-4,0-1-7,-4-1 2,1 1-9,0-1-2,0 4-3,-4-4 7,1 3-10,4 1-2,-4 0-8,2-2 6,-2 3-9,-1-2 18,0 3-13,-2-1 3,3 1-2,0 1 0,-1-2-1,0-1 1,1 3 4,-1-1-6,1 5 1,0-4-3,0 2-3,0 0-1,2 2 6,-2-1-5,0 0-3,0 2 2,0-3-3,2 3 2,-2 3 1,0-5 4,2 4-10,-3 1 1,4-3 5,-2 0 0,-1 2-5,3-1 0,2 1 3,-4 0-1,2 1-4,1 3 7,-1-2-5,2-2 10,-1 2-8,-1-1 0,0 1 1,2-1 0,-3 3-3,4-1 6,-1 0-3,0 1-3,-2 0-1,2-1 3,-1 2 8,0-1-10,-1 4 3,3-4-3,-2 3 0,-1-4 4,3 4 17,-1-2-1,-2 1 2,4-1-3,-2 2 2,1 0-7,0-2 0,-2 2-9,4-2 11,-1 2-3,0 0 3,-1 2-3,-2-2-6,3-1 6,0 3 2,1-2-6,-1 5 3,1-5-9,0 3 6,-1-3 3,1 0 2,1 0-5,-1 0 2,1-1-2,1 0 2,-1 1-9,-1 2 13,4-3 3,-2 1-16,-2-1 1,2 1-1,-1 1 1,2-6 0,-2 6 2,1-3 1,1 1-3,-1-2-1,-1 3-1,1-3-7,-2-3 9,2 11 2,2-9-2,-2-2 3,0 1 0,1 1-4,-1 2 2,0-3 1,3 3-5,-3-3-4,0 0 5,1 0 7,-1 1-6,2-4 8,-1 4-2,-1-2-9,0 0 2,0 1 1,0 0 2,2 0 4,1 1-1,-1-1 0,-2 0 0,3-1 1,-1 5 0,-1-4 0,1-2-1,0 1 0,1 0 7,1 5-4,-2-5 2,2-1-4,-3 2-7,4 0 2,-3-2 3,1 3 19,0-3-17,-2 1 4,4 0 4,-3-2 0,3 2 8,0 2-7,1-2-1,-1 3 3,0-2-4,-2-2-3,2 2 0,2 2 1,-4-5 6,1 1-9,2-1-5,-2 2 6,3-2 1,-4 2 5,1-1-9,3 4 0,-2-6 1,0 1 0,0 1-12,-3-1 11,4-1 2,-2 4 5,-1-4-6,1-1-6,0 2 21,-1 2-9,3-4 0,-2 2-3,3-1 13,-3-1-15,2 2 10,0 0 7,-2-1-14,3 2 6,-2-3-2,1-2-3,-2 3-7,3 1 8,-4 0 4,3-3-1,-1 3-6,3-3 9,-4 1-8,1-1 0,1 1-2,0 2 5,-1-2 2,2-1 7,0 1-10,-1 1 3,1-1-5,1 0-12,-2-1 9,0 1 8,-1 0 4,1-2-10,2 3 1,-2-3-5,3 2 14,-4-1-18,1 1 4,-1 0 5,0 0 1,0-2 1,1 3 0,1-2 0,0 0-6,-3-1 13,3 0-7,0 5 1,-4-7-1,4 2 2,3 0 3,-3 0-4,0 0-5,0 0-3,0-3 7,0 2-14,1 1 17,1-5 2,-3 4-3,2-1 6,-1 2-9,0-2 12,-1-1 1,0 2-2,0-2 13,-1 0 5,1-2 1,-1 2 1,2-2 1,-3 0-1,3 1-3,1 1-1,-2-2-3,0-2 1,-2 2-3,3-4-2,0 2-11,2-1 9,-1 0-2,-2 2-2,1-2-2,0 0-5,0-2 0,0 4 6,0-5 2,0 1 1,2-3 2,-3 4-4,0 2-2,-1-3 7,0 3 0,2-3-1,-2 2-4,-3 1 1,3-1-7,0-1 8,0 1-4,-2-4-4,3-4 0,-1 9 9,-1-5-15,1 7 1,0-7 2,0 0-3,-2 0 1,1 2-4,-1 0-5,1 0 6,-1-1 8,0 0 0,0 0-2,-1 5-1,0-5 4,1 1-8,0 3 1,-2-4 2,3 5-3,-2-6-3,-1 3 2,2-3-3,-2 3 1,2 1-2,-3-2 7,0 0-8,3 4 0,-2-5-1,1 1 1,1 0 3,-2-2-7,0 3 3,2-4 8,-1 4-21,-1 1 17,2-8-2,-1 1-2,-1 3 15,0 0-11,0-5-1,2 2-11,-3-2 9,2 1-4,-2 4 7,3 0-1,-3-3-2,0 0-3,0 3 4,0-4-4,0 0 2,-3 4 0,1-1-5,1 3 6,-2-2-10,-3-8-10,0 7 11,1 0 0,-2 3-3,-4-5 2,-6-7-7,1 5-10,-2 1-17,1-2-19,0 7-15,-2-1-21,3 3-17,3-2-26,0 2-30,-2 1-42,1 2-21,3 1-24,-2-1-24,-1 2-23,4 2-22,0-1-40,-1 1-42,1 1-299,0-3-758,-4-1 336</inkml:trace>
  <inkml:trace contextRef="#ctx0" brushRef="#br0" timeOffset="99846.63">5786 14286 52,'-2'-7'198,"2"1"-12,-1 1-27,-1-2-34,1 4 1,1 3-15,0 0-4,0 0-17,-4 17-3,4-1 10,-2 11-1,0-2-5,0 4-3,4-1-4,-5 1-6,0 0-4,2 1-9,-1 0-1,1-3-10,-1 0-1,0 0-9,2-7 6,-2-1-12,-1 5-6,1-6-5,-3-2 0,2 2 0,-1-7-3,1 4 1,0-4-9,1-4-13,0-1 0,0 0-2,-2-2-1,4 1 8,-2-4-7,1 5-2,1-6 1,-6-3-2,6 3-2,-10-4 2,6-1 1,-3-3-6,0-1 5,1-4 6,-1-1 1,0 4-2,1-3 4,-1-1 13,3 6 22,0-1-10,0-1-2,1 6-1,3 1-9,0 3-6,-6-2 0,6 2-1,0 0-1,0 14-3,-1-6 0,2 9 1,2-5-2,0 5-4,1 2-1,3 5 9,-1-9-9,1-1 2,1 1-1,-2-5 3,4-2 3,-2 1-4,5-5 4,-3-2 6,6-4 4,4-6-1,-1-1-5,3-5-1,-1-1 9,2 1-8,-5-3 4,0 0 0,-2-3-2,-6 6-4,-2 0 0,1-3 2,-2 1 10,-1 5-17,-1 1 2,-4 3-4,1 0-18,1 2-18,-3-2-41,0 7-32,0 0-35,0 0-34,0 0-24,-13 12-181,5-5-408,-2 7 182</inkml:trace>
  <inkml:trace contextRef="#ctx0" brushRef="#br0" timeOffset="100445.7245">5498 15288 50,'-4'-4'211,"3"-1"-19,-1 1-18,1 0-27,0 2-11,-1-2-22,2 4-11,0 0-9,-3 11-11,3 0-4,-1 0-7,-2 7-6,3 0-5,-1 8-1,-4-7 1,5 6 9,-1 1-13,0-1 5,-1-5-4,0-4 5,2 1 3,-1-1 0,0-4 21,0 0 9,-1-1-19,1-1-1,-2-3-10,3 0 0,0-2-1,-1 0-1,-1 0 6,2 0 4,0-5 21,0 5 14,0-2 10,0-3 15,0 0 8,0 0-11,0 0-3,-3-16-31,3 4-25,0-14 10,0 7-6,0-6 8,0-2-19,3-4-35,-3-3 25,4 0-14,1 1 2,-3 1-7,4-2-2,1 5-25,0 3 0,3 0 20,1 6-3,-4 3-5,2 9 2,-1-4-13,2 8 3,-3 1-8,0-2-23,2 4 10,-1 2-22,0 5-10,1-3-24,-5 8-6,0-5-23,0 11-8,-2 0-16,-5 0-15,-1 1-10,-6 8-13,0-2-11,2-7-12,-2 8 7,-1-10-13,2-1 6,-1-3 9,2-3 13,1 1 14,2-4 28,0-4 18,2 2 7,3-3 18,0 0 48,0 0 0,0 0 18,0 0 14,17 1 16,-7-2 0,0 1 13,6 2 8,-1 0-2,-1 1 14,1 2 10,2-1-13,-2 1-4,0-1-7,-1 1 2,-3 0-6,2 2-5,-3-2-2,1 1-2,-4-3-4,2 3-4,-4-4-19,1 5-33,-2-5-24,0 2-37,2 0-44,-3-1-28,1-2-27,-4-1-130,0 0-347,11-1 154</inkml:trace>
  <inkml:trace contextRef="#ctx0" brushRef="#br0" timeOffset="100629.86">5825 15073 29,'0'-14'271,"0"5"-22,0 0-31,0 4-25,3 2-19,-3 3-9,0 0-2,4 30-7,-7-3-9,3 8-17,-1 10-4,-5-8-4,1 13-11,0-2-5,3 4-7,-4-7-10,-1 0-8,1-11-15,1 1-22,2-1-32,-3-2-30,2-6-32,1 2-31,-1-8-49,3-2-36,-1-6-47,-1 0-137,2-1-377,0-8 168</inkml:trace>
  <inkml:trace contextRef="#ctx0" brushRef="#br0" timeOffset="101055.6421">5893 15318 250,'3'-7'237,"-2"4"-19,-1-4-29,3 7-5,-3 0-2,0 0-8,8 7-5,-8 3 4,2 2-16,1 5-6,-2-1-6,0 0-8,-2 0-19,0-2-1,2 3-16,-1-2-8,-1-3-13,1-3-10,1-2-2,-1 0-4,1-3-6,-1 0 8,0 2-16,0-6 4,2 2 9,-2-2-2,7-10 7,1 4-20,-2-4 21,2-1-2,1-1-8,-2 2-3,0 1 10,-1 0-20,-1 6-5,-2-4-14,1 2 2,0 3-8,1 2 2,-5 0-7,8 2 16,-5-2-14,1 3-3,0 1-3,1 1 0,0 2-6,1 0 1,2 5 5,1-6-7,-1-2 1,-1 2 1,2-5 7,-1 5 0,2-6-3,-2-2-7,3-2 5,-3-2 22,0 0-13,5-3 37,-3-1-5,-4-1-5,2-2 10,-1-1-5,-3-1-24,0-2 24,-2 0-4,-2-1-5,0-1 0,-4-2-4,2 1-6,-2 3 1,-2-2-24,-1 0 6,3 5-37,-6 0-1,4 2-22,2 6-41,-3-4-45,3 6-37,0 3-45,-2-4-31,6 5-37,-10 6-33,7-3-242,1 2-604,-1 4 267</inkml:trace>
  <inkml:trace contextRef="#ctx0" brushRef="#br0" timeOffset="101255.9044">6269 15052 174,'3'-5'338,"1"0"-3,-3 3-34,2-4-25,-1 3-20,-2 3-33,0 0-19,8 9-15,-4 0-16,-2 8 0,3 0-20,1 9-9,-5 0-14,5 0-3,-3 6-18,1-9 0,-3-3-18,0 6 16,-1-1-31,2-4-8,-2 3-46,0 5-18,-3-10-46,-1 6-44,4-1-46,-3-6-48,3-3-66,-1-1-270,1-3-559,1 2 247</inkml:trace>
  <inkml:trace contextRef="#ctx0" brushRef="#br0" timeOffset="102211.2224">11468 14057 29,'0'0'186,"0"17"-4,0 2 12,-2 10-9,0 7-6,-1-1-8,0 13 3,0-2-13,-2 5-5,3-13-9,-4 8-7,2-11-6,0-1-12,3-3-6,-2 1-8,3 0-14,-2-7-5,2-6-10,0 1-8,2-6-7,-2-2-2,0 1-5,0-7 2,0 1 16,0-4 30,-2 0-6,2-3-12,0 0-9,0 0-10,-6-13-6,1 3-5,-1-7-4,-3-6 9,-1-1-18,-2-2-9,1 4-1,6 4 4,-3 2-4,4 2 24,-1 1 4,0 3-15,1 3 1,1 2 12,2-1-19,-2 5-19,3 1 14,0 0-16,-2 21-4,3-11 0,0 5-10,3 4-1,1 3-2,0-3 6,2 0-7,-3-2 9,2 3-2,3-3-5,-1-3 1,2 0-3,0-2 12,-3-6 18,3 5-20,2-5-1,-3-1 18,1-5-22,4-3 9,-2-2 2,5-3 8,1-4 8,1 0-14,-3-7-2,2 2 2,-1-4-3,-3 0 8,1-1-15,-1-1-8,-1 1 3,-2 3 9,-2 5-4,-1-1-12,-4 9-29,1-2-53,-2 3-46,0 3-68,-1 1-36,-2 1-37,0 0-34,-10 13-272,3-6-623,-6 16 276</inkml:trace>
  <inkml:trace contextRef="#ctx0" brushRef="#br0" timeOffset="102884.9788">11237 15097 8,'0'0'347,"-4"-2"-35,4 2-35,0 0-30,0 0-27,-2 8-18,2-3-21,0 7-23,0 1-9,4 5-11,-2 1-12,1 1-3,-2-1 2,0 0-16,-1 1-5,3-2-5,-3 7-5,0-12 1,0-2-5,0-1-11,0-3 2,0 2 0,0-3 19,0-2 15,0 2 19,0-3 30,0 0 17,0-3 12,0 0-25,0 0-8,0 0-24,-8-14-8,2-4-13,6 5-14,-4-7-9,1-4-14,2-3-3,1-4-10,0-1-3,1-1-8,6 2-6,-5-1-13,6 7-11,0-1-12,7 3-1,-3 2-23,5 7 4,-1 7-7,-1 0-14,1 4-28,-2 3-20,0 0-30,-3 5 1,-3 3-11,-1-3-6,-1 6-10,-2 0-13,-4 0-3,-2 5-9,-5-1-14,-5 6-18,3-6-3,-7 2-7,2-1 8,-3 0 7,1-7 16,5-1 23,1-3 22,2-1 36,4 0 24,-2-1 11,5-1 5,-2 2 4,1 3 23,4-3 17,1 3 13,2-3 6,2 4 9,4 1 4,2 0 2,-3-2 2,4 2 0,-1 0 2,2-2 4,0 0-1,4 1 1,-2 0-7,-5 0 1,3-4-3,-1 1-5,-1 2-16,-4-5-22,4 2-13,1 3-30,-1-14-28,-2 2-27,3 3-23,-1-8-15,0 0-11,1-2 10,-5-3-1,4 4 16,-2-12 13,2 0 21,-2-4 21,-4 1 31,0 8 29,-1-13 24,0 0 31,-2 0 19,-3 0 28,-1 1 29,0 3 18,0 10 20,0 7 13,0 0-20,0 3-18,0 0-18,0 4-12,0 3-3,0 0-12,-1 15-10,-2 2-1,-1 12-5,-2 5-5,1 0-1,-2-3-5,-2 4 8,1-2-14,1 1-3,-5 0-5,4-2-3,-1 1-7,0 1 8,-1-5-35,-2 3-55,3-1-47,-3-2-73,4-3-72,-1-5-230,4-6-516,1-5 228</inkml:trace>
  <inkml:trace contextRef="#ctx0" brushRef="#br0" timeOffset="103325.2481">11731 15020 225,'2'-7'288,"0"2"-23,-2 0-23,2 2-29,-2 3-19,0 0-10,5 11-18,-5 0-7,0 4-9,0 2 5,0 3-17,-2 6-5,2-7-7,-5 6-8,4-1-8,0-5-17,-1-2-5,1-1-10,-1-4-6,2-1 1,-2-2-17,2-2 6,0 0-1,0-3-2,2 0 18,-2-2 14,0-2 0,0 0-12,12-7-6,0-3-8,0-1-6,3-5-6,-2 3-5,-2 1 0,0 3-11,-2 1 4,-1 0-9,-1 3-1,2 0 6,-2 1-19,0 2 1,1 4-5,-4 0-2,5 4 1,-4-1-8,3 4 13,-3 0-5,2-1 4,-3-2-3,3 0-7,-2 0-1,-2-2-12,1 0 22,0-1-4,-4-3 3,4 6-4,-2-5 23,-1 1 36,-1-2 20,4 0 5,-4 0-2,0 0-4,4-9-11,-4 3-5,0-1-7,3-3 0,-1-6-19,-4 0 2,2 5-6,-3-7-6,3 0-3,-1-1-5,-6 1-16,7 7-24,-1-5-42,-2 0-35,1 6-24,-2-3-35,3 4-45,0 0-41,-2 4-45,3 0-57,-2-1-36,1 2-256,1 4-679,-4-5 300</inkml:trace>
  <inkml:trace contextRef="#ctx0" brushRef="#br0" timeOffset="103614.1427">12069 14879 230,'13'-9'299,"1"2"-10,1-2-11,0 0-16,0 5-16,5-4-15,-3 1-10,-3 5-19,3 0-17,0 4-17,-3-1-25,0 6-9,-7-3-24,1 3 4,0 2-11,-2-2-19,-3 3-3,-1 2-12,-2 6-4,-1 2-9,-3-3-3,-3 0-3,2-3-11,0 1-1,0-4-5,3-2-4,0-3-2,0 0-12,1 0 10,2-3 0,2 1 0,4-4 2,0 3-15,9-6 5,7-1 4,4-1 0,-2 0-2,1-3 4,1 0-9,-2 2-6,0-2-2,1 0 0,-5-2-32,1 0-33,-2 0-40,-3 1-36,-1 1-47,-2 1-56,5-6-55,-6 6-220,-2 0-554,2-4 246</inkml:trace>
  <inkml:trace contextRef="#ctx0" brushRef="#br0" timeOffset="104393.939">15465 14200 187,'-5'-11'300,"0"5"-5,4-1-26,-1 2-32,0 4-25,-1-1-27,3 2-18,-3 10-30,1 1 5,4 17-18,-2-1-6,0 6-6,3 1-7,-3 0-6,0 0-7,-2 16-12,2-13 1,0-1 4,0-4-19,0-4-8,-1-1 3,-1 0-10,2-7-10,-1-5-1,0-2-6,1-1 3,-1-3-6,0-1-2,0-5 3,-2 3 1,3-3 2,0-3-6,-10 0 1,10 0-8,-11-10 1,4 1-8,0-2 4,-3-7-2,-3 3-2,3-1 15,4 3 13,-3 1 10,1-2 3,2 7 13,0-1 4,4 0-11,-1 2-2,0 5-11,-1-3 0,4 4-8,0 0-14,-3 9-6,3-3 2,4 1 1,0 2 1,1 6-7,0-5-7,2 4 8,2 1-8,-2-8 0,5 5 0,1-5-4,1 1 2,0-4 2,3-1 4,0-3-2,4-3-21,0 2 18,-2-8 0,-3 5 1,4-7 3,-6 1-1,-4-1 2,7-6-3,-1-1 4,-6 4-4,3-6-3,-4 2 1,-1 4 1,-2-1-13,-3 9 15,-1-2-16,0 1-40,1 2-45,-2 0-46,-1 2-48,0 3-26,0 0-42,-10 11-24,3-2-21,-2 13-248,-7 1-587,2 2 259</inkml:trace>
  <inkml:trace contextRef="#ctx0" brushRef="#br0" timeOffset="104899.1037">15229 14952 159,'-2'-2'271,"-2"-1"-32,4 3-32,0 0-17,-6 5-19,6 2-16,0 4-6,0 7 0,0 7-18,3 2 3,-2-1-10,-2 3-2,-2-3-6,3-2-7,0 1-4,0-5-9,0-1 4,-2 0 2,4-7-13,-4 1-1,2-3 13,2-2-18,-2 1 15,0-3 17,0-4 31,0 4 21,0-6 30,0 2 17,0-2 9,0 0-20,0 0-18,0-14-25,0-2-17,0 0-16,3-1-8,0-12-12,3 0-14,-1-5-7,2 0-17,7-12 4,-4 14-10,3-2-14,2 5-8,-1 0-19,3 7-9,0-1-13,2 6-21,-7 9-24,2 0-20,-4 4-28,0 2-31,1 2-17,-5 5-18,1 0-13,-3 5-25,-2 8-13,-5 0-15,-4-1-12,-9 7-8,0 1-16,-2 0-5,-4-3 4,-1 0 1,0 0 25,4-5 22,1-5 39,5 0 26,3-6 37,3 0 26,2 0 14,0-2 22,3 0 28,2 1 31,2 1 12,5-2 16,0 6 10,0-6 3,6 4 12,1 3 0,0-5-1,6 2 11,3 1 6,-2-4-14,-2-2-1,4 1-13,-2 1-1,-5-3 2,-1 0-12,-1-1-22,0 1-28,-3-2-29,1 0-36,-4-3-45,3-1-28,-1-1-42,0-2-4,1-3-114,-2 4-335,-2-3 148</inkml:trace>
  <inkml:trace contextRef="#ctx0" brushRef="#br0" timeOffset="105075.0261">15610 15059 56,'4'-25'134,"-1"-4"-9,-2 9 15,1-6 24,-2 9 22,1 1 13,-1 6 5,0 5-16,2-2-19,-4 1-24,4 2-18,-2 4-11,0 0-13,0 13-5,-3 4-3,1 9-5,-3 0 4,-2 9-5,0-9-3,-1 6-7,-2-4 2,2 1-11,-3 7-9,1-8 0,1-2-13,0 3-4,-1-5-2,3 5-25,2-9-51,0-5-28,1 4-50,1-5-46,2-5-25,0-2-28,2-2-182,0-4-424,-1-1 189</inkml:trace>
  <inkml:trace contextRef="#ctx0" brushRef="#br0" timeOffset="105494.0014">15717 15058 2,'3'-6'291,"0"2"-16,-2-4-23,-1 5-28,0-1-25,0 4-15,0 0-11,3 11-2,-3-3-9,-3 5-10,3 4-2,-1 8-4,-2-7-10,0-2-9,3 2-2,-3-2-20,3 2-8,-1-4-18,1-5 4,-3 11-12,3-13-4,0 0-7,0-2-4,0-1 2,3 2-6,-3-5 1,0-1 15,7 0-15,0-4 11,0 1-15,3-1 10,3-4-11,-1 1-1,-3 3-1,0 4 2,-3-6-10,0 1-1,-2 3 10,0-2-23,-4 4-2,8 0 5,-8 0-11,7 1-2,-7-1 0,7 3-4,-7-3 13,7 2-15,-3 2 1,0-1 1,0-2 0,-4-1-1,9 4 5,-1-1-2,-4-2 11,6-4-3,-3 1 7,0-2 10,0 1 4,0-3 12,0-1 7,0-1-6,1-5-8,-3 2 0,2-3-9,-3-5 6,-1 2-4,-1-2-6,0-8-4,-3 8-10,-2-4 4,0 4-3,-1 0-6,0 2-13,-2 1-14,-5 0-22,4 2-23,-3-1-35,3 9-30,-3-2-27,-1 4-31,1 1-26,2 3-21,-1 3-34,2 0-42,0 1-261,3-2-612,0 5 272</inkml:trace>
  <inkml:trace contextRef="#ctx0" brushRef="#br0" timeOffset="106062.9396">16129 14974 181,'0'0'285,"0"0"-13,1-6-15,-1 6-14,0 0-21,0 0-10,-1-5-16,1 5-12,0 0 4,0 0-14,0 0-5,0 0-4,0 0-7,0 0 2,2-1-4,-2 1 3,0 0-6,0 0-2,0 0-13,0 0 7,0 0-3,0 0-9,2-5-12,-2 5 3,0-4-17,0 4-2,0 0-10,0 0-2,1-3-17,-1 3 9,0 0-12,0-5 1,0 5-8,0 0-9,0 0-4,0 0-1,2-4-12,0 1-1,7-2-5,-1 1 1,0-1-6,8-1-9,-2-1 1,9 0-2,-2 2-1,-1 0-2,-5 1-10,1 0 6,-2 2-1,-6 4 0,2-2-4,1 4-2,-6-3-14,0 7-9,2 0-16,-7 1 8,0 1-10,-4 6-8,-6 7-3,-4-3-29,-6 0 5,1 2-8,-2-3-8,-1-4-2,1-1 18,10-3 3,-2-2 6,6-4 5,0-1 1,2 0 11,0 0-6,4-3 12,1-1 3,6 4 7,3-4-6,8 0 12,7 0 6,3 2 5,-4 0-9,-1 2 0,1-3 10,-1 2 3,-1 5 12,-7-1 16,3 8-3,-5-8 6,0 6 14,-5-6-7,-1 1 16,-3 7 3,-5 1 6,-1-1 3,-8 7 5,-1-2-4,-5 6-6,-6-7 5,-9 5-17,5-6-4,-11 1-1,1 5 2,9-14-3,-8 2-7,7-2 3,4-3-26,-2 1-63,1-5-38,3-3-61,3 0-69,-1-3-72,6-7-85,2 2-296,0-1-737,5-8 326</inkml:trace>
  <inkml:trace contextRef="#ctx0" brushRef="#br0" timeOffset="119787.8574">6069 12852 76,'5'-15'112,"1"-1"-3,1 0-4,-3 2 5,-1 3-6,2-6-4,0 0-4,0 5-3,0 0 0,-4 2-6,2 0 0,0 0 2,-2 0-3,2 0 9,-3 3-6,2 0-4,-1 0-8,3 0 1,-4 0-3,0 1-7,0 0 6,2 1-10,-1 1-2,-1-2-3,0 6-8,0-5-5,0 0-1,0 5-6,1-4-3,-1 4-3,0 0-7,0 0-8,-2-3-4,2 3 3,0 0-4,-7 15 8,2-2-5,-2 0 6,-1 4-3,-3 8-4,-1 2 2,-2 1-2,0 3-4,-4 8 7,-2 4-6,2 7 0,-5-2 2,-1-1-4,1 7 3,-10 17-4,10-21-1,-2 2 11,1 0-12,-7 23-3,7-31 4,3 6-4,3-5 4,-2 0-1,2-1-2,1-3-1,4-7 1,-4 10-9,2 3 10,2-13-2,-1 8 3,0 0-2,4-8 2,-1 0-4,-3 9 1,3-15-9,-1 0-4,2 0-5,2-5 6,-2-2 2,3-4 6,-1-1-3,-1-1 5,3-3 2,2-2-1,-1 0 10,0-4-12,3 2 6,0-1 1,-2-2 1,3-1-3,-1-1 2,-1-1-2,2 3-5,-1-1 6,2-4 3,-1 4-5,1-4 1,0 0-3,-1 3 8,1-3-2,-2 4-3,2-4-4,0 0-5,0 0 0,0 0-8,0 0-17,0 0-26,0 0-29,0 0-50,3-15-59,0 8-212,0 0-437,0-5 194</inkml:trace>
  <inkml:trace contextRef="#ctx0" brushRef="#br0" timeOffset="124053.6346">3229 2989 91,'9'-9'133,"-5"0"-3,0 1-3,2 0 7,1-3 28,-3 4-2,0-3 1,-1 2-2,0 1-2,-2-3-9,1 0-8,-1 1-12,-1 0-4,-1 0-11,-1 4-1,1-4-11,-2 0-6,-3 1-10,1 4-2,2-1-7,-7 0-12,3 5-5,-4-2-14,-2 7 0,-5 4-7,4 1-1,-2 7-2,-2 4-4,4 4-6,4 7 4,0 1-4,3-2-5,0 2 1,3 0-5,4 3 3,4-7 0,0 3-3,4-1 10,4-4-14,2 5 3,0-6-5,3 0-1,-3 1-1,1-1 4,-2-3-1,0 0-6,-2-1 7,-1 2-3,-6-8-1,2 2 0,-6-1-4,0 1 4,0-1-2,-4 2 10,-3-3 1,-2-1-5,-2-2 4,-2-1 4,-5 1-2,0-4-3,2-1 10,2-6-6,-4-1 0,2 0 1,-2-4 4,4-2 5,-6-5-6,7 3 5,1-5-4,2-1 1,2-3-1,1 3 1,2-5 5,2 1-13,5-1-1,-2-1-5,6 1-2,3-5 3,-2 4-5,4-3 4,5 2-1,-3 5-19,1-3-20,-3 5-33,2-2-34,0 3-42,2-3-57,5-1-56,-6 4-261,4 2-553,-1-3 244</inkml:trace>
  <inkml:trace contextRef="#ctx0" brushRef="#br0" timeOffset="124357.374">3766 2851 205,'-2'-12'286,"0"3"-12,-1 4-11,-1-6-26,4 7-9,-3 0-26,-1 2-15,-1 2-28,5 0-5,-12 6-21,2 9-10,-7 4-15,3 8-6,-8 22-11,6 3-11,-8 24-1,11-21-9,-1 1-3,0-3-4,4 3-4,3-1-10,0-6-2,3 0-4,4-14 1,-2-3-3,2-3 0,2 0-8,2 0-2,3-2-5,-1-3 2,-1-5 0,1-2-11,5-3-28,1-2-36,-2-1-48,1-2-61,4-5-69,-1 0-286,2-7-553,-2-2 244</inkml:trace>
  <inkml:trace contextRef="#ctx0" brushRef="#br0" timeOffset="124890.415">4107 3246 26,'0'-17'317,"0"4"1,-3-4-8,0-1-37,-1 1-13,-2 0-22,1 0-18,-1-3-14,-1 6-23,0-5-13,0 4-11,-3 1-15,3 0-15,0 7-10,-3-1-11,2 3-14,-5 0-11,3 5-15,-4 7 0,-4 8-11,1 4-3,0 7-2,-1-2-2,2 6-15,5-1 2,-2-3-6,3 2 4,3-3-16,4-5 3,2-1 2,2 1 3,2-4-7,1-4-5,4 1 8,4-2-5,-2-5 7,4-1-1,-1-4-4,1-3 3,1-2-2,-2-3-6,1-2 3,0-2 2,0 0-5,-4-2 8,5-9-31,-7 6 21,5-8 6,-5 2-28,2-3 23,-6 1-2,0 7 5,-1 0 11,1 5 17,-2 0 3,0 3 2,0 4-4,1-6-16,-3 7-6,1 0-2,-1 4-2,0 0-6,0 0 0,4 23-4,-1-1-2,-3 8 11,0 2-10,2 3 1,-2 1 1,-2 0 4,-1 0 5,1-2-3,1 0 1,0-2 5,1 1 6,2-4-7,-3-4 9,2-5-2,-1-9 1,-1 4-10,1-3 6,-1-2 3,1-3-1,0-2 19,1 2 8,0-5 19,-1-2 5,0 0 7,0 0 2,15-9-5,-5 1-7,5-15-14,0 2-3,0-4 1,0-1-10,-2-4-6,4 3-7,-6 0-4,2 5-8,0 1-16,-5 6-24,-1 4-38,0 2-34,0 0-30,-1 2-76,-3 5-79,1-3-67,0 2-52,-4 3-363,0 0-815,0 0 361</inkml:trace>
  <inkml:trace contextRef="#ctx0" brushRef="#br0" timeOffset="125146.9876">4520 3487 2991,'1'-4'169,"0"1"-53,2-1-5,-3 4 41,0 0 6,0-5-6,0 5-32,0 0-29,3-5-7,-3 5-28,0 0-12,0 0-1,0 0 0,0 0-2,1 14-13,-1-6 2,-1 2-11,1-1 5,0 4-17,0-2 10,-3-4 0,3 3 4,-3 0 0,3-1-13,-2 1 6,0 0 1,-1-2-8,2-1 5,-2 0-2,2-3-10,-1 4-33,-1-4-43,-1 3-41,-4-1-56,2 0-67,0-2-94,-1 1-274,0 1-659,2-4 291</inkml:trace>
  <inkml:trace contextRef="#ctx0" brushRef="#br0" timeOffset="127744.7447">4691 2770 25,'3'-3'214,"-3"-2"-9,3 0-9,-3 3-9,0 2-8,0-5-11,0 2-11,0 3-2,0 0-3,0 0-10,0 0-13,0 0-18,0 0-8,-16 6-8,9-1-14,-5 4-12,2 1-1,-6 9-7,2-1-4,-3 2-6,0 5-2,1 4-3,-7 10 1,3 9 1,2-3-5,3 4-1,0 2-7,4 2 2,0 0-3,5-2-2,2 3 2,2-3 2,2-3-2,2 4 7,2-17 12,0 2-6,2-2-2,0-3 1,0 3-6,3 0 10,3-4-3,0-1-5,-2 0 0,-3-3-3,3-5-2,-3-4-3,0-1-4,0-5-6,0 2 1,-3-2-7,3-4-6,-4 1-28,3-2-30,-1-1-31,0-2-38,0-4-41,-5 0-69,14-4-71,-7-2-182,5-4-516,-1 1 228</inkml:trace>
  <inkml:trace contextRef="#ctx0" brushRef="#br0" timeOffset="128691.6686">4886 3050 141,'0'-3'233,"0"-6"-3,0 5-12,3-4-5,-3 2 4,0 4-9,0 2-6,0-8-13,0 8-13,0 0-22,-3-4-18,3 4-18,0 0-15,0 0-12,-3 15-7,-7 9-9,3 1-6,0 9-5,-3 0 31,-1 15-16,1-5-1,5-8-11,2-5-7,3-1 0,1-3-2,3 5-4,3-9-3,0 4 1,-1-9-10,5 3 6,0-8-1,2-2 5,-3 2 5,3-4-12,-1-1 2,5-1 10,-3-5-7,2 1-7,-1-3 13,-3-3 0,3-2 3,-1 0 8,-1-4-10,-2-4 7,6-6-24,-4-3 22,-2-1-5,-3-2 2,2-5-14,-3 2 3,0-19-10,-4 15-3,-3-3-5,0-11-4,-3 12 2,-1 2-5,0 3-11,-3-2 2,-3 4-2,0 3 0,-1 10-6,1-1-7,0 5-6,-7 1-13,-3 2-8,4 6-14,-3 5-40,-3 2 22,3 9-29,0 2-24,3 4-28,-2 1-29,3 5-38,6 2-23,2 1-62,1-3-52,1 1-179,7-2-567,4-1 252</inkml:trace>
  <inkml:trace contextRef="#ctx0" brushRef="#br0" timeOffset="128919.939">5431 3399 96,'3'-3'388,"-3"3"-2,2-3-2,-2 3-27,0 0-51,5-1-9,-5 1-41,0 0-29,2 6-22,-2 2-19,0 3-21,-1 7-16,-2 9-16,-2-2-8,-2 2-9,1 2-16,-1 1-7,1-2-20,2-3-34,-2-1-54,-2 5-50,1-4-63,2 1-66,0-10-90,1 9-283,-2-8-612,2-3 271</inkml:trace>
  <inkml:trace contextRef="#ctx0" brushRef="#br0" timeOffset="129690.2327">5855 3205 70,'0'-5'244,"1"-2"-14,0-1-13,-1-2-13,-1 0-17,1-1 20,-1-1-13,-1 0-19,1-5 4,-3 3-20,4 2-16,-4-1-8,2 2-13,-2-3-12,-2 3-12,3 1-7,-1 5-14,0 0-4,-2 2-13,1 4-6,-9 2-10,1 6-4,-7 10-2,-1 3-8,0 2 1,-4 13-1,2 2-6,3-1-6,5-8 1,2 0-2,3-3-3,2 2 2,-1-4 1,8-6-4,0-2 0,2-2 3,-1 2-4,4-8 7,0 3-2,6-6 5,0-1 8,6-1-11,-1-7 0,6-1 1,3-3-1,-4-6 4,0 1-11,-1-1 3,1-7-4,-3 2 3,-3-3-4,0-5-6,0 3 6,-4-6-1,1 4-4,-5-3 7,1 3 2,-3 9 12,-2 3 21,1 1 4,-2 5 5,0 0-19,-1-1 2,2 3-22,-2 4 5,0 1-4,0 0 2,-9 14 2,4 2-1,-1 2 0,-3 9-10,4-1-3,-3 1 0,6 1 5,-1-1-3,3-7-4,3 6-1,3-8 0,-2 3 6,3-2-9,6 1-26,-3-5-41,-2-4-40,6 2-42,-3-4-61,4-2-75,0-1-279,0-3-609,7-1 271</inkml:trace>
  <inkml:trace contextRef="#ctx0" brushRef="#br0" timeOffset="129862.355">6202 3417 100,'0'0'242,"8"4"-11,-8-2 12,0 2 10,-2 6-8,2 5-19,-3-3 3,0 4-19,1 0-24,-1 2-7,0 0-20,-1 0-22,0 3-7,-2-3-17,1 5-1,2-4-44,-3 6-65,-1-7-69,1 0-73,2-2-93,-3-1-207,4-4-474,0-2 210</inkml:trace>
  <inkml:trace contextRef="#ctx0" brushRef="#br0" timeOffset="130147.0758">6473 2958 227,'0'-12'403,"0"0"-23,-1 2-22,-1 3-27,2 0-41,2 4-33,-1 1-30,-1 2-9,10 5-30,0 7-9,7 14-20,9 6-1,1 3-9,1 5 7,2-1 1,1-1 2,-4 0-12,1-1-13,0 0-21,-7-9 0,6 5-12,-9-11-8,1 1-7,-1 1-11,-3-6-9,-5-4-6,-1-2-1,-4-3-8,2 2-5,-2-6 0,-1 3-6,-1-4-22,-1 0-14,1-4-12,-3 0-39,2 5-42,-2-5-64,0 0-62,0 0-47,-7-13-63,4 4-46,-4-6-259,1-2-682,1-6 302</inkml:trace>
  <inkml:trace contextRef="#ctx0" brushRef="#br0" timeOffset="130321.7077">6878 3006 26,'0'-5'221,"0"-2"-24,-1 5-16,1 2 4,-11 2 4,4 8 3,-4 2-6,-4 12-12,-1 0-5,-4 4-10,-4 10-8,3-2-12,3-7-20,-6 8 1,7-9-14,0 0-9,3-2-8,-2 1-16,3-5-17,1-1-27,4-7-32,-1 1-25,2-5-37,3 0-34,-1-1-42,1-6-50,2 3-198,0-5-421,0 2 187</inkml:trace>
  <inkml:trace contextRef="#ctx0" brushRef="#br0" timeOffset="130619.1273">6987 2601 277,'0'-13'339,"0"3"-12,0 3-31,2 2-33,-1 2-23,2-1-29,0 4-21,-3 0-22,19 12-10,1 7-17,10 11-10,1 3-3,4 3-16,0 3-7,-3 3 3,2 1 12,-6 6-8,13 19-1,-18-21-2,-2-3-13,-3 4-9,-6 1-9,-5 1 2,1-5-8,-8 1 12,-3-9-45,-4 12 25,0-16-9,-1-1-1,-5 1-3,2-1-14,-3-5 5,-2 0-1,-1-1-5,0-4-3,-2-2-33,0 1-54,-2-5-60,-1-1-76,2-2-80,-1-4-103,-2-1-226,8-5-650,-1-4 288</inkml:trace>
  <inkml:trace contextRef="#ctx0" brushRef="#br0" timeOffset="133241.7349">7513 2669 233,'1'-10'255,"-2"-1"-2,2 6-10,2-2-6,-5 1-10,4 1-11,-2 0-15,0 2-23,3-1-28,-3 4-21,0-5-10,0 5-15,0 0-13,14 12 3,0 7-17,7 7-10,4 13-3,3 7-5,-4 4-11,10 31 0,-6 1 9,-9 3-9,-1-8-8,-12-19 2,-5 22-7,-1-20 3,-3-5-4,0 0 5,-6-6-11,0 3 0,2-19-2,-4 13-4,1-15-4,-4 2 4,0-2 5,-1-5-9,0 2-1,0-5-6,-3-3-9,3-3-15,4-7-27,0-1-21,-1-1-26,4-4-36,2-3-62,6-1-74,0 0-221,-4-12-519,7 1 229</inkml:trace>
  <inkml:trace contextRef="#ctx0" brushRef="#br0" timeOffset="133480.9089">8286 3202 5,'0'0'377,"0"-4"23,0 4-6,0 0-37,0 0-29,0-6-25,0 6-26,0 0-35,2-4-21,-2 4-23,8 0-37,-4 0 5,3-3-17,8 2-15,7-1-13,0 1-9,-1-3-11,3 0-14,0 2 0,-1 1-23,-1 0-8,-6 0-36,0-2-43,-1 2-36,-5 1-51,-1-1-53,-3 1-52,-2 1-36,-4-1-45,2 2-245,-2-2-586,-13 7 260</inkml:trace>
  <inkml:trace contextRef="#ctx0" brushRef="#br0" timeOffset="133661.1464">8245 3388 180,'-4'7'230,"2"-3"32,2 3 28,1-4-2,4 4 14,7-2 4,4-1-15,8 1-19,3-5-9,4 0-33,8 4-22,-12-8-16,1 1-21,2 1-21,-8-1-10,2 1-17,-3-2-34,-6 1-50,-3 0-70,-2 1-56,-1-1-75,-2-3-94,-2 3-326,-2-1-630,1-1 279</inkml:trace>
  <inkml:trace contextRef="#ctx0" brushRef="#br0" timeOffset="136237.4733">9379 2866 110,'0'-12'223,"0"0"32,0 1-7,0 2 9,-2 0 2,2 2-7,0 1-21,0 2-14,0-1-36,0 5-19,-1-5-21,1 5-11,0 0-12,-15 22-16,3 4-15,-7 21-5,-8 27-7,9-19-2,-5 23-6,9-24-1,1 2-17,1 2-8,5-9 3,-1-1-2,6-2-1,0-11-5,2-5-2,2-2 2,5 1-5,-3-1-5,3 0 5,4-3-3,0-2-16,4-2-26,3-1-44,2-6-44,0-2-48,3-5-70,4-6-63,-1-5-211,10-5-534,-9 0 236</inkml:trace>
  <inkml:trace contextRef="#ctx0" brushRef="#br0" timeOffset="136744.092">9782 2895 184,'0'-12'336,"-2"2"9,1 1-12,0 1-23,1 4-51,-2-2-15,2 2-27,0 4-30,0 0-18,0 0-19,-4 21-9,0 6-22,1 26-20,-1 3 8,-2 3-16,-4 30 16,3-8-31,0-21 0,1-4-12,-1 0-9,3 0-5,0-7 2,0 0-10,-1-15 3,4-4-5,-3 1 1,1 0-12,-3-1-2,4-10 0,-1 6-6,-1-9 9,1-5-9,1 1-2,2-5-40,-4-1-31,4 0-7,-2-3-23,2-4-26,0 0-37,0 0-24,0 0 0,-5-18-2,5 5-7,3-4-9,-3-3 24,2-6 11,-2 0 17,0-4 20,2 1 20,-1-4 24,2 1 20,-3-3 35,2 4 29,-2-1 18,2 1 20,-1 0 18,4-1 12,-3 5 19,0 0 8,3 5 5,0-5 6,1 2 6,4 3-4,-2 4-2,1 3-8,4-9-21,5 6 21,-3 1-15,3 3-20,4 3 3,-3 4-15,2 2 1,-7 6-14,2 5 4,-1 0-10,4 7-5,-8-1 3,5 6-15,-11 0-5,1 6-4,-3 3-27,-6-1-3,-4 3-37,-5 1-15,-2-4-18,-5 1-9,-1-1-8,-4-2-7,-1-4 4,1-2 0,-3-5 6,6-3 8,-4 0 12,5-5 4,4-3-1,2-3 9,4 1-4,3-4-23,1 0-28,6-4-20,0 1-18,8-2-57,4 1-133,7-8-373,3 7 166</inkml:trace>
  <inkml:trace contextRef="#ctx0" brushRef="#br0" timeOffset="136931.2553">10285 3456 164,'0'3'307,"2"0"-33,-2 1-26,-2 6-22,0 2-15,-3 7-9,0 8-18,-6 2-13,4 0-22,-3 2-9,3-2-13,-1 1-10,-2-2-11,1 1-41,-2-1-47,5-4-44,-1-1-56,2-6-63,2-6-79,-2-2-148,1-1-403,3-4 178</inkml:trace>
  <inkml:trace contextRef="#ctx0" brushRef="#br0" timeOffset="137323.6742">10837 2866 162,'0'-7'348,"1"2"2,-1 0-5,0 3-8,-1-3-32,1 5-35,-2-5-28,2 5-34,0 0-24,-5 7-16,-3 8-19,-3 8-12,-3 5-28,-6 18 8,2-1-16,0 1-4,2-1-11,9-10-18,-2 0 6,0 8-4,7-10-14,2-3-2,-1 0-2,4-2-7,1-2-1,2-8-11,5 4-24,-1-6-17,0-2-36,3-3-39,4-1-44,-3-2-42,7 0-44,-2-7-32,6-2-51,-4-3-211,3-3-547,-2-3 242</inkml:trace>
  <inkml:trace contextRef="#ctx0" brushRef="#br0" timeOffset="137534.1268">11173 2868 267,'0'-9'338,"2"1"3,-1 1-20,-1 2-31,0-2-31,2 5-31,-2 2-34,0 0-20,0 0-12,1 14-17,-2 6-18,-1 4-10,2 9-9,0 4-7,0 9-7,-1-12 1,-1 12-15,-2-12-1,4 0-9,-1-2-4,-1-2-13,2 0 8,0 1-13,-1 0-32,-2-7-58,2-6-53,-2 1-60,1-4-65,2-1-41,0-2-250,2-2-552,-1-3 244</inkml:trace>
  <inkml:trace contextRef="#ctx0" brushRef="#br0" timeOffset="137721.0156">11394 3285 2548,'8'-1'37,"-3"1"-43,-2-2-7,1 8 50,-2 0 56,-1 2 24,-1 4 0,0 6-6,0-1-26,-1 6-5,-4 1 1,1 5-4,-1-6-10,-4 2-1,1 0-11,0-2-22,0 2-50,-2-1-53,-4-1-59,3 0-61,-5-1-72,5 1-225,-2-7-526,4-2 233</inkml:trace>
  <inkml:trace contextRef="#ctx0" brushRef="#br0" timeOffset="139818.9">11786 2805 49,'0'-16'308,"0"-1"-5,0 5-6,0 2 4,0 2-19,0 1-30,0 2-34,0 0-23,0 5-21,0 0-19,0 0-24,-3 15-5,0 12-12,1 4-12,-3 5-10,1 13-4,0 2-22,0 2 5,-1-5-10,4-12-5,-1-1-3,1 1-6,0-3-1,0-6-5,1 1 0,-2-10-9,1 1 1,1-9 0,0 5-9,-2-8 5,1 0 4,-1 0 23,2-1 10,0-2 33,-2-2 19,2-2 12,0 5 22,0-5 3,0 0-14,0 0-12,0 0-8,2-17-14,3 1-16,-2-1-8,3 0-9,2 0-5,1-1-12,1-2-5,2 6-6,-3 1-12,5 3-2,-1-2-7,1 1-3,2 7-3,-3 2-4,2-1 1,-1 3-12,-1 5-1,0 0-6,-2 5-17,-2 2-8,-1 1-16,-3-2-13,-1 4-5,-1 1-9,-6 1-12,-1 0-4,-3 0-21,-7 8-4,0-4-15,-4-1 5,-2-3-2,0-2 12,0-2 2,5-5 14,-3 2 4,2-3 7,2-3 6,-1 0 7,2-4-9,3 0 14,2 0 2,1-3-6,2 1-3,3-4-22,0 2-31,2 1-31,4-5-30,1-3-54,4 2-243,5 0-524,3-7 232</inkml:trace>
  <inkml:trace contextRef="#ctx0" brushRef="#br0" timeOffset="140015.9839">12307 3238 2752,'3'1'68,"-2"3"-61,1 1-5,-4 2 9,1 4 18,-2 0 25,-1 8 4,-2-1-4,-1 9-8,-3-2 5,2 0-7,1 2-7,-1-2 2,-1 3 0,1-1-10,-3-4-2,0 1-32,2-2-28,-3 0-32,2 2-38,2-10-43,1 1-66,-1-2-53,2-6-155,0 1-455,2-2 201</inkml:trace>
  <inkml:trace contextRef="#ctx0" brushRef="#br0" timeOffset="140621.9359">12547 2771 65,'0'-1'376,"-3"-2"-14,3 3-30,-2-5-34,2 5-45,0 0-22,0 0-34,0 0-13,12 20-14,-1-6-17,0 11-11,1-2-18,0 2 1,2 4-8,0 0-12,-1 0-15,1 0-3,-1-4-10,0 2-4,-2-7-11,-3-3-6,2-3-3,-1 1-7,-4-8 5,2 5-9,-4-4-5,1-6-9,-1 3 9,0-3-4,0-2-9,-3 0-1,9-4-8,-1-1-5,-1-3-5,1-6 11,2-5-16,-2 5 1,2-9 0,-3-1 0,3 2 7,-3-4-8,2 2 0,-4 6-3,0 2 6,-3 6 13,1-2 5,0 4 0,-2 3-1,0 1-16,1 1 0,1-1-8,-3 4 0,0 0 0,-5 14-3,-3 1 0,-2 9 7,-2 7 5,-5 12-4,-6-3 4,5 1-3,2-11 2,-3 12-6,3-15 1,4 2 7,-2-4 5,-2-2-5,8-6-2,0 0-6,0-2-26,1-1-26,4-4-19,0-1-21,2-2-29,-2-3-15,2 2-22,-2-3-23,0 1-26,3-4-51,0 0-222,0 0-521,0 0 231</inkml:trace>
  <inkml:trace contextRef="#ctx0" brushRef="#br0" timeOffset="140904.1411">12982 2677 2299,'-6'-29'48,"3"1"12,1 1 42,-1 8 42,-1 1 27,3 6 6,0 2-22,-2 1-24,2 1-22,1 1-14,0 3-8,1-1-11,5 5-14,8 2-7,4 9 0,6 9-7,9 10-14,2 8 5,-3 1-7,1 7-1,-4-1 10,-5 5-21,-5-5 9,-7 6-3,-5 1 12,-4 0-13,-6-1-4,-4 0 2,-3-4-1,-2-2 0,-2-1-8,1-13 3,-5 12-2,2-14 3,-8 10-18,4-13-9,-2 9-32,-1-13-31,2-1-42,2 0-35,-4-2-60,6-3-49,-3 0-66,2-3-204,5-5-571,6-4 252</inkml:trace>
  <inkml:trace contextRef="#ctx0" brushRef="#br0" timeOffset="143495.2263">13424 3253 57,'0'0'224,"3"-7"-17,1 7-19,-4 0-23,7-4-15,-3 3-12,-4 1-21,10 5-13,-4-1-7,-2 4 13,3 5-9,-1-3-11,-2 7-6,0 1-8,-4 1-8,0 6-8,0-6-2,-2 6 2,-3-2-11,0-2-23,-4 2-35,1-6-41,-4 5-48,4-8-38,0-4-45,-2 2-112,1-3-317,6-5 141</inkml:trace>
  <inkml:trace contextRef="#ctx0" brushRef="#br0" timeOffset="143781.2014">13765 2960 1755,'10'-46'-89,"-2"14"122,2-1 50,-3 7 28,1-1 17,-6 8 17,1 2 0,0 7-1,-1-2-17,0 7-12,-1-3-16,1 4-15,-1 1-14,-1 3-9,0 0-6,0 0-7,-5 20 1,-4 9-12,-1 2 1,-2 13-5,-1 5 1,0 6-3,1 0 9,2-3-15,4-1 1,-1-6-7,6-11-10,1-1 16,0-3-7,1 1 9,6-2-7,-1-4-1,-1-7-5,5 4 1,-3-4-2,3-2-18,-1-4-21,3-2-30,-3-3-28,3-2-47,1-2-59,3-6-58,-7 3-230,5-9-517,1 2 228</inkml:trace>
  <inkml:trace contextRef="#ctx0" brushRef="#br0" timeOffset="144060.3439">14103 2821 307,'2'-11'340,"-1"6"-14,0 0-33,-1 1-33,0-1-35,0 2-24,0 3-22,0 0-19,3 16-7,-3 0-20,0 8-16,-2 6-15,2 16-1,-5-12-10,2 1-11,-4-1-3,4-2-10,2 1-4,-5-4-12,4-2-1,-3-2-12,3-1 3,-1-9-2,1-4-5,4 1-15,-4-4 15,4-1-3,-2 1 3,1-3 10,1-1-8,0 1 40,3-2-5,2-2-11,1 0 0,2-1-4,4-1-13,0-1 1,0-2-10,0-2-15,0 5-29,-2-3-50,-3 2-54,1-5-62,-3 5-57,3-3-63,2 3-254,-1-5-597,4 2 264</inkml:trace>
  <inkml:trace contextRef="#ctx0" brushRef="#br0" timeOffset="144263.0455">14620 3203 179,'0'0'375,"0"0"-20,0 0-28,7 0-35,-7 0-35,0 0-32,3 7-22,-3-3-13,-3 6-25,3 3-19,-1 1-7,-1 5-16,1-2-12,-5 6-5,3-3-10,-4 2-7,2-4-18,0 1-38,1-2-44,0 0-42,-2-1-47,2 0-47,1-5-65,-1 0-80,-1-3-153,0 1-482,2-4 214</inkml:trace>
  <inkml:trace contextRef="#ctx0" brushRef="#br0" timeOffset="144576.2614">15033 2987 3699,'5'-31'-29,"-2"7"20,-1 4 20,-2 5 84,1 2 46,-1 0 20,1 8-11,-1-1-39,0 0-21,0-1-16,3 4-13,-3 3-11,0 0-4,0 0-4,-3 20-9,2 4 0,-2 7 0,-7 15 2,8-12-7,-4 0-7,1 0 2,0-1 1,-1-3-6,4 0-3,-1-2 1,0 1-17,2-9 13,-1-3 2,2-5-3,-3-1 1,3 0-9,0-2 3,3-1-2,-1-3 0,-2-1 9,0 2-3,2-3 1,3 4 6,0-5-3,4 0 3,1 1-2,2-2 5,5 2-6,-3-3-5,0-3-9,2 0-32,-1 0-60,2 1-64,-3-3-63,2-3-70,-1 3-83,1-1-298,-1 1-726,2-2 322</inkml:trace>
  <inkml:trace contextRef="#ctx0" brushRef="#br0" timeOffset="144768.0736">15482 3243 3004,'0'0'232,"0"0"-50,4-4-39,-4 4-19,0 0-22,0 0-19,0 0-20,0 0-28,4 4-14,-4-1-4,3 4 0,-6-1 4,3 10-2,-3-3-1,2 5 3,-3-1-11,3 8 8,-2-6-5,0-2-8,-1 3 11,-2-4-13,3-1-58,-1 1-40,1-1-47,-4 1-62,3-5-76,1-1-286,0-1-612,-1-1 271</inkml:trace>
  <inkml:trace contextRef="#ctx0" brushRef="#br0" timeOffset="145218.1207">15899 2980 101,'-3'-13'373,"0"2"-14,3 5-40,0-2-30,-2 4-32,0 4-34,2 0-18,0 0-10,-6 25-29,2-6-14,4 9-20,-4 0-9,1 5 5,0-1-16,1 2-1,0-5-3,2 2-5,-3-6-1,3-1-11,0 3 4,-2-8-13,2-2 0,2-6-14,-6 0 6,4 1-8,0-3-7,-1-1 1,-1-4 5,2 2 2,0-2 13,0 1 5,0-5 6,0 5 17,0-1 17,0-4 10,0 0 4,0 0 13,0 0-4,0 0-14,0 0-13,2-18-12,-1 8-17,1-7-6,3-7-7,-1-1-11,2 1-6,-2-7-8,3-1-10,3 0-8,0-4 2,1-10-6,2 3 1,-2 13-4,-1-1-6,1 0-2,2-3-4,1 5-8,0 0 1,0 2-2,6 3-2,-2-2-4,2 6-5,1 1 2,0 0-6,0 4 4,-1 6-1,-4 5-18,-1-1-18,-4 3-22,-1 2-23,0 3-15,-3 1-16,0 2-9,-4 0-14,-3 4-40,-3 3-18,-11 8-34,-7 2-32,-13 3-29,0 2-33,-4 1-40,-2-6-21,-1 3-214,1-3-650,4-9 288</inkml:trace>
  <inkml:trace contextRef="#ctx0" brushRef="#br0" timeOffset="145407.5025">15855 2997 569,'-3'6'30,"2"-3"27,1-3 10,9 7 6,3-1 15,2-2 6,6 7 7,1-2 9,1 3 6,-2 2 0,3 4 6,-5-2-4,3 1-2,0 1-1,-1 3 14,-1-2 23,0 2 3,-2-1-14,-1-1-14,-1 1-12,1-1-5,-7-2-11,4-2-13,-6-5-7,0-1-5,0 0-11,0-1-14,-4-1-22,1-2-17,1 0-30,-3 0-16,1-2-19,-1-2-22,-2-1-58,0 0-68,0 0-66,8-9-151,-4 2-453,5-1 202</inkml:trace>
  <inkml:trace contextRef="#ctx0" brushRef="#br0" timeOffset="145674.6965">16399 2541 1784,'-11'-32'-36,"1"4"75,2 4 94,3 8 12,0 8 11,3-4-26,-1 9-24,3-2-23,3 1-14,-3 4 10,20 11 1,7 4 1,9 20-5,2 4-3,17 22 4,-22-14-5,7 16-4,-14-18-9,-5 1 5,-10 5-7,-1 0-3,-9 6-2,-2-3 13,-6-3-16,-6 1-7,2-4 1,-3-2 1,-1-1-4,-5 0-5,-1-7 0,4-8-1,-9 9-3,12-11 10,-5-1-12,0-1 3,-2-3-15,-1 0-13,-1-4-56,3-2-47,-5 2-53,2-4-71,2-1-73,-3-3-241,2-5-582,6 1 258</inkml:trace>
  <inkml:trace contextRef="#ctx0" brushRef="#br0" timeOffset="152781.6494">5497 12130 236,'-3'4'223,"3"-4"-6,-4 2-12,4-2-17,0 0-9,0 0-8,0 0-8,0 0-8,0 0-8,11-7-6,-1 3-1,-4-6-11,6 2-1,7-7-14,-1 3-13,2-3 4,1-2-13,2 1-1,-2 2-18,1-4-8,-2-1-3,-1 4-5,0 3-4,-2-4-9,-6 4 5,0 4 13,-2 1-12,-2 1 7,-2-1 5,1 2 5,-2 1 0,-1 1-7,0-1-2,0 3-9,-3 1-4,1-2-12,-1 2-7,0 0-6,0 0-1,0 0-1,-1 19-6,-4 1-1,-2 5 10,-1 7-14,-2-2 7,0 18-6,3-19 3,3 1 1,-2 1-4,-2-2-1,2 2 0,2-2-8,-2-4 10,2 0-6,1-6 6,2-3-1,-3 2-8,4-2 10,-3-4-8,1 0 0,2-2 3,0-1-4,-1-1 6,1 0-6,0-4-12,-3 1-3,2 1-3,1-5-3,0-1-3,0 6 0,0-6-1,-2 5-3,2-5 1,0 0-25,-5 1-8,5-1-9,-7 0-1,0-1 1,-2-2-4,2 1 8,-3 0 0,-1 2 4,-3-4 9,1 4 6,-2 3 3,1-6 3,0 6 5,4-2 12,-4 0 7,3 0 9,3 0 9,4 0 4,-3 3 6,3-3-2,4-1 3,-7 2 2,7-2 5,-3 2 7,3-2 32,13 5-2,1-4 13,8 1-5,4-5 0,5 1-4,11-5 8,-1 0-21,4-1 3,3-5-3,-3 3-8,-1 1-13,-4-1 9,-9 1-11,-4 4-2,-3-4-3,-1 1 5,-9 3-12,1 1 8,-5 1-4,-4 1-13,-1 0-8,2 2-13,-4-3-12,3 1-24,-5 1-27,-1 1-34,0 0-36,0 0-48,0 0-37,-7-7-39,3 5-230,4 2-544,-11-3 241</inkml:trace>
  <inkml:trace contextRef="#ctx0" brushRef="#br0" timeOffset="154800.6635">4987 2634 64,'0'0'192,"0"0"-7,-3 2-6,3-2-8,0 0-5,0 0-7,0 0-1,-1 3-13,1-3-1,0 0-3,0 0 0,0 0 5,0 0 8,0 0 1,0 0-2,0 0-17,0 0-14,-4-10-14,4 3 1,1-1-13,-1-3 2,4 0-8,-2-5 1,1 0-1,-1 0-10,5-3 2,-1-5-17,2-5 5,0 6-7,3-6 7,0 5-11,0-3 8,-2 2-16,6-5 0,-1 1 0,3 0 2,0 0-12,7-7 3,1 2-19,2-2 9,-6 12 10,1 1-6,11-9-4,-3 2-7,2 1-5,-2-2-7,4 6-37,-14 1 0,16 1 12,-4-7-7,-8 10 3,12-6-1,-6 0 5,-4 8 1,-2-2 1,0 2 7,1 1 0,7-9-2,-8 9-7,2-3 3,-2 0 3,1 1 0,10-3-1,-2-4 8,-8 9-4,0-2 7,2 1 3,-3 4-8,4-3 4,5-5 4,-5 8-7,-3 4 0,3-4 6,-1 4-3,-3-2 1,3 2-3,1 1-9,0-1 12,0-2-11,2 4 17,7-4-9,-9 0-3,8 0 1,-9 5-3,3-1 4,8-1 1,-9 1-7,9 1-2,-1-5 4,-6 7 12,-1-3-22,-2 4 14,14-2-4,-7 3 5,-5-2 0,9 1-4,-10-2-1,1 4-5,8-5 4,3 2 5,-4 4-5,1-1 0,-9-1 40,12-1-12,-1 0-2,1 1-20,-3 1 28,-10 1-10,10-1-3,2 1-15,-11 2 6,10-2-7,-1 2 12,-8 1 0,8-2-1,-9 0-8,10 3 8,-10 0-7,11-3 4,0 6-1,1-4-4,-12 1-3,13 0 8,-14 1-14,11 0 8,-9 2-7,-2-4 10,10 6 1,-10-3-5,-2-1 2,3-1-19,-1 2 8,12 5 6,-12-6-7,0 3 16,0-2 3,2 0-12,1 2-2,5 1-7,-7-4 11,10 4 5,-11-1 1,3 2-3,-6 3-5,15-4 2,-13 2-2,2-5-3,-4 4 8,4 2-20,-2-5 15,1 4 6,-3 3-6,3-4 8,-1 3-10,1-2 8,-1-1 1,3 1-13,9 4 3,-1 1 4,-11-8 1,11 7 4,-11-4-17,1-2 18,0 2-12,0-1 9,10 1 0,-11-2-1,1 0 2,-3 4-14,4 1 11,-3-4 2,1 1 4,0 0-4,1 1 2,-1 1-5,1-1 1,-1 1-2,-3 2 6,1-4 8,2 0-8,-2 2-10,-2 0 10,5 0-3,-3 0-2,1 0 4,-1-2-5,0 2-18,1-1 17,-1 2 4,3-1 5,-2 1-6,-3 0 14,4-2-8,-1 0-15,-1-1 3,2 2 6,-3 0-4,0 2 0,2-4 2,-2 1-8,0 0 14,-3 2 2,2-1-2,-1 0-3,0-4 0,0 4-2,1 0 1,-2-1 5,1 1 0,-1 1-17,2 0 14,0-3-5,-1 0 3,-1 5-3,0-4 12,3 1-10,-3 1 0,1 1-2,-1-4 5,1 5 1,-5-3-4,4-2-2,-1 3 8,-8-2-15,6 1 1,-3-2 12,3 2-3,-6-3 1,3 1-5,5 4 1,-8-6 7,8 5-8,-6-7-10,2 4 13,-5-2 3,7 2 1,-5-1-1,1 0-7,4 5 3,-6-4-1,0-2 0,0 1 0,0 3 4,0-3-14,0 0 19,0 2-5,3-4 1,-4 3 16,2-2-25,-2 1 2,5 2 6,-1 3-1,-1-3-1,0-1-1,-1 1 4,5 2-5,-5-1 5,0-3 10,-1 1-11,0 1-2,0-2 6,-2 3-16,2 0 14,0-2-3,-6 0 1,4-3-13,-3 0 12,1 1 1,1 0 3,-3 0-3,4 0 6,-4-1-7,1 0-5,0-2 6,-3 2 0,2-3-4,0 1 4,-1-1-6,-3-2 12,-2-2-2,0 0 11,8 6 6,-8-6-1,3 5 3,-3-5 6,4 1-14,-4-1 18,0 0 3,3 2-11,-3-2 0,0 0 0,0 0-5,0 0 1,0 0-6,0 0 1,0 0 0,0 0-8,7 5-21,-7-5-35,0 0-27,0 0-30,0 0-39,0 0-44,0 0-55,0 0-29,0 0-29,-15-10-28,8 5-32,-2 1-185,-5 1-586,1-4 259</inkml:trace>
  <inkml:trace contextRef="#ctx0" brushRef="#br0" timeOffset="155310.8633">11011 2663 95,'-14'-8'162,"2"-1"8,-2 2 9,5 2 7,0 0 1,-1-2 8,4 5 2,-3-2-3,4-2 7,0 3-5,0-1 1,5 4-7,-7-2-19,7 2-4,0 0-2,-8-2-19,8 2-8,0 0-24,-5-1-8,5 1-3,0 0-11,0 0-6,0 0-10,0 0-4,0 0-6,0 0-1,0 0 0,0 0 11,0 0-6,10 12-19,-4-5 4,-2-4 1,3 1-13,-2 3 2,3 1-6,-1 1-1,6 1-10,-5 0 1,2 2-4,2-5-3,-1 3 3,-1-1-4,-1 0-10,-1-3 3,5 3-3,-5-2 11,-1-1-12,2 1-6,-1-2-5,1-1 20,-4 1-16,0-2 5,-5-3-15,9 4 24,-4-1-8,-5-3 5,0 0-12,7 6 16,-7-6 3,0 0-1,0 0 1,7 0 5,-7 0-4,0 0 0,12-6-2,-4 2 0,-1 1-2,0-2-4,1 0 3,2-2-12,1 0 3,0-3 1,0-2-2,1 2-1,-2-2 1,1 0 5,-2 0-3,0-3-7,-3 6-1,3-5 9,-2-1 16,0-2 0,-3 2 6,0 5-3,2-5 3,-4 4 3,3 1-5,0-4-5,-2 1 10,1 1-5,-4 3 4,0 1-4,3 1-4,0 2-3,-2-1 0,2 3-4,-3-2-6,0 5-1,0 0-3,3-7-8,-3 7-5,0 0 5,0 0-2,0 0-10,0 0 5,0 0 1,-10 15 4,7-5-13,1-2-10,-3 2-25,2 1-19,-1-1-23,1-2-31,-1 2-31,-1 1-44,0-2-47,1 2-54,-1-3-84,-2 4-264,-1-5-701,3 0 310</inkml:trace>
  <inkml:trace contextRef="#ctx0" brushRef="#br0" timeOffset="157443.1617">5869 2920 83,'0'0'105,"0"0"-6,0 0 4,0 0-10,0 0 6,0 0-10,0 0 19,0 0-17,0 0-1,0 0-8,0 0 4,0 0-28,8-6 9,-8 1-4,3 1 0,0-1-4,0-1 27,1 0-10,-1 0 4,1-3-7,3 0 0,-1-1-4,2-2 1,2 1-6,0 0-3,1-4-6,0 1-4,-1 3-2,7-5-2,-4 2-5,2-3-4,-2 5 0,5-5-7,1 2 4,-4 1-8,3-2 2,1-2-5,0 4 1,0-4-5,1 2 6,5-3-2,-1 2 1,0-1 1,1 2 4,0-4-3,10-2 1,-10 5 3,0 2-3,2 1 3,7-8-5,-8 10 1,1-3-4,0 2-2,0 0-2,-1 4-4,1-6 0,0 4-3,-2 0-1,12-3-2,-12 4-4,3-1 1,-1 1-2,11-7-1,-1 1 1,-9 7 2,0 0-1,10-8-3,-8 9 5,8-6-6,-2-1 3,2 3 1,-1-2-34,-9 7 9,10-8-6,0 5 6,-11 1 3,1-2 1,9-1 2,-6 3 2,7-4-1,-9 7 4,8-9-4,-7 10 9,9-7-4,3 5 2,-2-3-3,-1 3 9,1-4-10,2 5 7,-3-5-4,2 5 12,1-1-10,1 2 1,-4-4-3,0 5 4,0 0 0,-12 1 1,3-4-6,1 5 10,-1 1-7,-3 0 7,2 1-7,11 0 5,-12-3-5,11 6 7,-1-3-2,0 0 0,-10 0 0,11 0-2,-10 1 1,12-5 1,-13 4 0,2 0-5,12 3 10,-14-3-8,12 0 6,-11-5-8,-2 7 5,12-4-3,-10 1 5,9-1-4,-10 4 7,1-4-5,0 2 1,0-3-3,1 2 3,-1 1-3,1 0 4,-1-3-2,0 3 0,0-4-2,1 4 9,-2-3-3,0 5 4,0-5-6,-1 3 5,-3 1-3,4-2 4,-5 0-5,3 1 4,-2 0-4,0 2 5,2-2-3,-2-2-1,0 1 1,-1 1 0,0 1-2,1 0 0,0-1-2,-2 3 2,-1-2-1,2 3 1,-2-1 0,0-3 2,3 1 0,-5-1 1,4 4 3,-3-5-4,1 3 5,-5-2-5,6 1 7,-8-1-6,4 5 7,3-5-2,-5 1 1,1 0 8,-1-1-6,-1 4 2,1-3-5,6 4 12,-8-6-7,9 2 3,-9 1-1,1 1-4,1-2 5,5 3-10,-5-2 8,8 0-3,-5 0-4,5-1 2,-3 1-7,2 0 11,-2 3-13,0-2 3,-5 0 1,5 1-5,1 1 3,-8-2-2,9 1 0,-2-1 0,-3 4 4,-1-5-4,6 3 10,-3 0-11,5-2 3,-5 2-2,1-1 0,-6-2 4,5 1 0,1-1 7,-5 1-5,-1-1 6,6 3-13,-7 0 11,0-3-4,3-2-3,-3 5 4,3-3 4,3 4-5,-4 1-6,5-5 3,-6 2 0,8 3-3,-8-4 4,2 2-2,4 3 6,0-3-1,1 2-4,0-1-6,-2 2 3,2-2-7,-1 1 9,2-5-7,-2 8 7,0-3-5,-5 2-5,5-3 5,0 0 3,-2 2-3,3 1 2,-4 1-6,6 2 5,-1 0 0,-4 0-4,2-3 9,1-1-9,0 1 3,-1 0 2,0 3 5,-1-2-8,-6-2 0,4 6 14,5-8-14,-11 4 3,6 2 7,-3-6-8,-1 3-4,4 6 3,-5-7-7,0 0 12,0-1 0,-1 2-3,1 1-3,1-2 0,-1 3 3,1 1-2,-2-4 0,5 3 2,0 1-3,0-1 4,3 1-6,-3 0 3,-4-2 3,-1-1-6,4 1 3,-2-1 3,-2 2-3,0-3 6,0 0-10,-5-1 7,1-1-3,4 3 2,-5-3 0,2 2 0,-1-4-1,-2 1 1,-1 1-2,-1-3-1,1 0 1,0 1 1,-2 1-4,-3-5 0,7 5 2,-7-5 2,5 4 0,-5-4-3,5 1 3,-5-1-1,4 5 4,-4-5-5,0 0 1,0 0 3,0 0-3,0 0 0,0 0-8,0 0-24,4 4-25,-4-4-37,0 0-34,0 0-34,0 0-43,0 0-20,0 0-22,0 0-156,0 0-436,0 0 193</inkml:trace>
  <inkml:trace contextRef="#ctx0" brushRef="#br0" timeOffset="157916.1579">11637 2639 6,'0'0'256,"-8"-5"4,8 5-9,-6-3-19,6 3-18,0 0-24,-7-1-12,7 1-14,0 0-18,0 0-10,0 0-15,0 0-10,0 0-14,0 0-9,0 0-13,0 0-2,0 0-4,0 0 5,-3 13-10,3-13-9,8 8 8,-5-1-5,4-2 3,2 1 1,-2 2-5,1-1 3,6 3-1,-3-2-7,2 4-3,1-5-4,0 3-1,5 4 2,-6-6-9,0 1-1,0-1-2,0-2-3,-1 2 5,-2-3-5,-3-1 1,3 1 4,-7-3 0,-3-2 12,11 6 13,-11-6 11,7 2 9,-7-2 14,6 2 5,-6-2 7,0 0 6,6 3-4,-6-3-14,0 0-7,8-7-3,-8 7-15,7-6-11,0-2-4,0 3-2,0-5-11,2 0-2,1-2-2,1-3-6,0-4-2,2 3 2,-2-5-7,-3 6-5,6-6-5,-4 4 3,3-4-12,-7 9 5,0-3 2,0 1 3,1-1-2,-2 5 8,-3 1 3,3 1 1,-4 0-8,1 3 4,1 0-10,-3 5 6,0-8-9,0 8-6,4-7 2,-4 7-21,0 0-30,0 0-37,4-5-38,-4 5-53,0 0-15,0 0-6,0 0-30,0 0-35,0 0-33,-8 21-40,2-14-283,-1 1-667,-3-3 295</inkml:trace>
  <inkml:trace contextRef="#ctx0" brushRef="#br0" timeOffset="160803.0837">14088 3600 108,'-2'-4'241,"2"1"-19,-3-1-3,3 4-5,0-4-19,0 4-20,0-5-20,0 5-12,0 0-22,0 0-18,0 0-12,0 0-11,0 0-7,0 17-4,0 0-10,3 7-8,-1 5-1,-1 5-5,0 12-1,-1 1-5,0-13-2,3 13-3,-3-10 0,0-1-4,0-2 1,0 2 0,-3-3-3,3-3 4,0 1-4,0-3-3,3-2 0,-6-7-7,3 1 4,3-1-1,-3-4-1,0-1 0,0-3-6,0 2 3,-3-2-3,3-3-3,0 0-24,0-1-15,-1-2-14,1 2-14,0-7-17,-3 5-24,3-5-30,-5 4-25,5-4-34,0 0-19,-12-9-130,8-1-364,1 1 162</inkml:trace>
  <inkml:trace contextRef="#ctx0" brushRef="#br0" timeOffset="161899.8003">14136 3642 162,'1'-4'186,"-2"-2"-16,1 1-15,-2 2-15,-1 0-22,3 3-7,-11 4-15,4 3-18,-6 2 0,-4 3 4,-4 5-14,2 0-7,-3 2-4,3 2 6,2-1-13,-3-3 4,2 4 1,8-7 2,-6 3-5,2-4 1,7-5-2,-1-2 0,2 2-2,1-4-4,0 3-2,3-6 2,-1 3 4,-2-1 7,4 0 10,1-3 3,-6 2 3,6-2 7,-1 3 11,1-3-14,0 0 8,0 0 0,0 0-4,0 0-8,8-15-12,0 10 2,1-7-5,3 0 4,0-5-1,7-1 1,-1 1 1,-4-3-5,4 0-4,-2 3 2,4-2-5,-9 9 0,1-4-3,0 2 6,1 3-9,-4-2 5,1 3-11,-3 1 0,0 3-8,3 0-1,-6 0 9,2-1-21,2 2-8,1 1 7,2 3-6,1-1 10,3 4-14,1-1 2,7 2-6,-2 0 6,3 5-3,0-3 4,-1 4-3,-2-3-3,2 2 8,-3 0-7,0 4-3,-6-3 3,7 0-2,-2 0 0,-5 0-1,-1-1-4,-1-3 7,0 5-4,0-4 2,-2-2 3,-3 0-2,3 0-3,-1-1 4,-4 0 4,2-1-2,-4-1-8,-3-3 7,6 3 6,-1-1-6,-5-2 2,3 3 14,-3-3 5,0 0 11,4 3 12,-4-3 2,0 0-6,6 2 10,-6-2 0,0 0 2,0 0 1,0 0 1,1 2-13,-1-2 7,0 0-11,0 0-1,3 2 2,-3-2-8,0 0-4,0 0 5,0 0-10,0 0 1,0 0-9,0 0 1,0 0 1,0 0-5,0 0-2,0 0 3,0 0-4,0 0-1,0 0-2,0 0 2,0 0-5,0 0-4,0 0 4,0 0-1,0 0 2,0 0-5,0 0 0,0 0-1,0 0-1,0 0 1,0 0 2,0 0 3,0 0-7,0 0 1,0 0 0,0 0 0,0 0-1,0 0 0,0 0 0,0 0 1,0 0 5,0 0-7,0 0 4,0 0-5,0 0 4,0 0-3,0 0 2,0 0-1,0 0-2,0 0 5,0 0-3,0 0 0,0 0 4,0 0-8,0 0 3,0 0 4,0 0-4,0 0-1,0 0 3,0 0-1,0 0-1,0 0 3,0 0 0,0 0-4,0 0 6,0 0-3,0 0-2,0 0 0,0 0 3,0 0-2,0 0 4,-4 6 3,4-6-9,0 0 3,0 0 0,0 0-1,0 0 1,0 0-2,0 0-2,0 0 9,0 0-8,0 0-5,0 0 8,0 0 0,0 0-8,0 0 10,0 0-6,0 0 10,0 0-5,0 0 8,0 0-9,0 0-2,0 0 3,0 0 0,0 0 4,0 0-7,0 0 4,0 0-2,0 0-2,0 0-3,0 0 7,0 0-3,0 0 7,0 0-6,0 0-2,0 0 3,0 0 5,0 0-11,0 0 4,0 0 2,0 0 0,0 0 0,0 0 0,0 0-2,0 0 4,0 0-3,0 0 3,0 0-6,0 0 3,0 0 3,0 0-4,0 0 7,0 0-2,0 0-3,0 0-2,0 0 1,0 0-3,0 0-26,0 0-25,0 0-30,0 0-25,0 0-42,0 0-37,0 0-34,0 0-11,0 0-8,0 6-19,0 2-13,-6 1-13,4 3-22,-10 5-193,-7 1-541,-4 3 241</inkml:trace>
  <inkml:trace contextRef="#ctx0" brushRef="#br0" timeOffset="163460.1661">4397 14418 1,'0'0'64,"0"0"-5,0-4 1,0 4 0,0 0-1,-1-6-13,1 6 18,0-5 15,0 2-7,-2-1-11,2-1 6,0-1 6,2 0 5,-4-2 0,4-4 11,-1 0-3,-1 3 0,0 1-3,1-6 6,1-3 2,-2 0 0,2 3 4,-2 3-2,0-2 1,2 2-3,-2 1-1,0-1-3,0 4 0,1 2-11,-1-3-3,0 4-8,2 1-10,-2 3-9,0 0-5,0 0-7,3 12-4,-3 0-4,1 15 0,-1 6 4,0 14 6,-4 10-2,1-1 5,-4 27-2,-3 1 10,6-25-10,-5 30-5,2-32-6,0 3 1,0-5 5,-3 1-11,1-6-1,1-1-4,-3-3 2,4 2-1,0-15-2,2-7-2,0 3-2,2 0 3,-2-10-5,2 6-1,-1-8 1,1 0 0,0-7-2,3 2 0,-3-4-5,2 0-15,1-3-7,-1 0 2,1-4-7,-2 2-8,2-3-25,0 0-25,0 0-40,0-17-43,3 1-32,1-3-38,-2 1-139,0-15-405,3-14 180</inkml:trace>
  <inkml:trace contextRef="#ctx0" brushRef="#br0" timeOffset="163885.7932">4577 14351 25,'3'-16'155,"0"1"-7,-2 3 4,1 0-13,2 2-6,-3-1-6,2 1-9,0 2-9,1-2 4,-2 1-8,0 0-10,0 3 5,1 0-1,-2-2-8,0 3-2,1 1-2,-1-1-11,1 2 1,-2 3-12,1-5-5,-1 2 0,0 3-8,1-4-2,-1 4 0,0 0-10,2-4-1,-2 4-6,0 0-5,0 0-6,0 0-3,0 0 1,0 0-11,0 0 2,-2 24-7,2-10 7,-1 12 1,-2 4 4,0 7 5,-4 10 2,5 6-1,-4-3 4,-5 10-1,-1 30-4,3-33-2,-4 24 1,3-25 9,0 4-9,-2-6-7,0 1 3,2-3 2,-2-5-3,1-1 1,3-14 1,-3-2-2,4 0-2,1-4 1,-1 3-3,2-4 2,-1-4 7,3-6-9,-4 10-5,3-11-1,4-5 1,-4 2 1,4-2-18,-3-7-16,1 3-8,1-1-15,1 1-11,0-5-43,0 0-34,0 0-31,-1-16-37,1 3-22,1-2-114,-1-4-371,0-9 164</inkml:trace>
  <inkml:trace contextRef="#ctx0" brushRef="#br0" timeOffset="164857.5311">4538 14137 26,'-3'-5'177,"-3"2"-17,2-1-18,-6 4-23,0 0-3,3 4-2,-8 1-22,-5 7 3,0 0-8,-1 4 1,0 2-3,-3-1 2,3 3-7,-3-3 6,3 4-2,-2-1 1,2 1-3,0 0-4,3 2-3,-2-2-7,2 1 3,3-2 6,0-1-9,1-2-7,4-5-8,3-4-3,0 4-4,3-7-6,1-3-7,-1 3 2,1-3-8,2 1 4,1-3 0,-3 4-3,3-4 0,0 0 8,0 0 5,0 0 5,13-7 0,-6 0 2,4-5-6,0 0 1,6-8-12,1 2 8,-1-2 1,0 0-10,0-2-1,1-4-4,2 0-1,0 1 1,-2-2-1,6-12-7,-7 16-1,0-4 5,-2 8-2,1-7 3,-2 5-2,2-1-6,-7 6 9,1 1 1,1-1 1,-3-1 7,2 4 1,-5 4-5,2-3 5,-3 4-5,1 1 7,-3 3-8,2-2 5,-1 4-8,0 0-15,-1-1 8,-1 0 1,-1 3-14,4-1-1,-4 1-5,0 0 7,10 7-5,-2 0 1,4 3 3,-1 4-12,3 6 5,2 0 4,1 5 1,-2-3-2,3 3-3,0-3 2,-1 4 8,-1-5-10,2 1 4,-1 0 3,-3-1-3,3-2-5,-5-5 10,3 2-8,-4-5 7,-1-2-6,-3-1 1,0-2-2,0 0 6,-1-1 4,-2-1-8,0-2 2,-1 1 1,-1 0 5,-2-3 15,2 4 12,0-2 16,-2-2 2,4 3 5,-4-3 9,3 2 0,-3-2 13,0 0 2,1 3-14,-1-3 1,0 0 0,0 0-5,3 3 2,-3-3-4,0 0-5,0 0-12,0 0 11,0 0-8,0 0-3,0 0-7,0 0 3,0 0-6,0 0-1,0 0-5,0 0-9,0 0 1,0 0 1,0 0-2,0 0-8,0 0 3,0 0 9,0 0-10,3 1 2,-3-1-12,0 0 7,0 0-1,0 0-9,0 0 4,0 0 12,0 0-12,0 0-6,0 0 4,0 0-5,0 0 6,0 0-2,0 0-1,0 0 2,0 0 1,0 0-11,0 0 11,0 0-5,0 0 0,0 0 0,0 0-3,0 0 5,0 0-4,0 0 3,0 0 0,-6 5 2,6-5-2,0 0-5,0 0 1,0 0 2,0 0 2,0 0-3,0 0 2,0 0-6,0 0 7,0 0 1,0 0-10,0 0 14,0 0-13,0 0 4,0 0 2,0 0 9,0 0-11,0 0 0,0 0 2,0 0-3,0 0 3,0 0 1,0 0-7,0 0-9,0 0-11,0 0-15,0 0-5,0 0-16,0 0-11,0 0-10,0 0-12,0 0-2,0 0-12,0 0-11,0 0-8,0 0-16,0 0-12,0 0-33,0 0-46,0 0-26,0 0-30,0 0-229,0 0-565,0 0 251</inkml:trace>
  <inkml:trace contextRef="#ctx0" brushRef="#br0" timeOffset="166904.0359">11990 12857 104,'21'-36'190,"-4"12"-4,-8 9 1,-1 0-7,-3 7-16,0 0-17,-3 5-7,-2 3-2,0 0-1,-22 29-12,-3 12-3,-16 27-5,-5 11-8,-3 14-6,-5 3 6,-4 1-11,1 7-6,-3-5-12,2-14-8,5 8-6,-1-16-1,7 8 0,3-11-17,16-25-2,1-1-4,0-2-2,3 2-25,2-5-2,3-3 0,4-11-2,2 0 1,3-6 5,-1 0-27,3-9-15,3 1-24,-2-6-16,3-1-10,1-1-13,-1-2-15,4-1-5,0-4-19,0 0-42,0 0-28,7-24-143,-1-2-368,1-3 163</inkml:trace>
  <inkml:trace contextRef="#ctx0" brushRef="#br0" timeOffset="167576.8964">11582 12276 76,'4'-16'221,"2"-1"1,-5 4-9,2 4 3,0 4-4,-2-2-15,0 2-21,-1-1-24,0 6-19,0 0-14,0 0 3,2 18-3,-6 2-3,0 10-2,1 4-8,-4 13 0,0 1-17,0-13-7,2 15 15,0-4-3,-1-10 1,2-2-14,1 0-7,-2-4 1,4-1-7,-3-3-3,3-7-7,-2 0-1,0-6-2,3-2-8,-4 1-2,1-3-6,3-3 4,-1 0 28,-1-2 5,1 0 19,1-4 17,0 5 10,-2-2 16,2-3 7,0 0-7,0 0-11,0 0-14,3-17-15,0 1-8,1-2-7,5-9-9,-1 0-9,5 1-4,0-5-5,1 1-18,2 1-1,1 2 1,2 2-7,-1 4-2,3 3-8,-2 1 1,2 7 1,-6 5-13,1 0-2,1 3 0,-5 3-8,2 4-3,-2 3-1,0 0 3,-3 3-24,-1 3-5,-1 2 0,-4 1-9,-3 2-12,-3 0 11,-4 8-6,-7-5-9,-1-1 9,-4-2-25,-2-1 30,-1-2-10,-2-1 6,0 0-3,-2-8-1,5 0 1,-3-1-5,3-4 12,6 2-10,-2-4 21,7-1-17,0-3 7,0 3-11,3-3-11,3 1-21,1-1-27,0-1-30,5 1-30,1-4-17,2 3-40,6-6-36,1 0-53,0-3-205,5-1-562,1 4 249</inkml:trace>
  <inkml:trace contextRef="#ctx0" brushRef="#br0" timeOffset="168789.5893">15048 3788 149,'-3'-8'329,"3"2"-2,0 0-8,-1 1-16,1 1-24,0 4-21,1-5-26,-1 0-32,0 5-23,0 0-21,0 0-20,-1 18-9,2-5 1,-1 12-16,3 2-15,-3 7-1,2 0-6,-1 1-5,-1 0-2,0-1-11,1-1-4,2 1-17,-3-5 0,3 5 2,-3-5-1,-3-3-5,6 1 2,-3-10-19,0 0 9,0 1-3,0-6-12,-3 0 8,3-3-5,3-1-4,-3-1-20,0-3-10,0 0-19,0 0-16,0 0-23,0-4-34,0 0-44,0 0-54,-3-19-36,6 2-36,-2-6-10,2-5-7,-3-1-163,3-4-487,-3 0 215</inkml:trace>
  <inkml:trace contextRef="#ctx0" brushRef="#br0" timeOffset="169207.8143">15076 3987 732,'0'-28'23,"3"0"21,-3-2 24,3 4 11,-6 7 16,3 3 17,0-1 8,-3 7 20,3-1 1,0 5-4,0-1-15,-1 0-10,-2 3-16,0 4-12,3 0-10,-14 7-7,2 3-5,-5 7-2,-3 3-1,2 2 5,1 2-2,-3-1 6,3 1-5,0-1-1,0-4 1,6-4 2,0 2 0,2-6-1,2-1-10,2-2 4,0 1 2,1-4-1,3 0-3,-2-1 5,1-1 6,1 0 0,1-3 0,0 0 11,0 0 2,0 0 2,7-10 1,0-3 3,5-1-3,0-7 3,2 0 4,-2 2-2,-2-2 3,2-3-5,-1 3 2,-2 6 2,-4 3 2,1 1-4,1 2 0,-4 0-3,3 2-2,-4 2-10,3-3-8,-4 4-7,3 3-4,-1-1-5,-3 2-7,9 1-3,0 2 2,5 0 6,6 7 1,4 0 3,-3-1 1,5 4 0,-2-1 3,0 1-4,-2-1-6,3 1-6,-1-1-2,-1-2 0,-1 0-6,-2-1-2,-6-2 2,-1 0-1,-3 0-7,1 0-4,-4-3-2,0 1-2,-1-3-3,-1 0 4,-2-2-5,1 2 5,-1 0-16,-1-1-22,-2-1-31,2 3-31,-2-3-46,0 0-17,3 2-37,-3-2-29,0 0-33,0 0-27,-7 11-39,0-6-34,0 6-20,-3 0-286,-1 1-705,-7 5 311</inkml:trace>
  <inkml:trace contextRef="#ctx0" brushRef="#br0" timeOffset="170234.3758">10331 14299 129,'1'-10'186,"4"-1"5,-2 2 1,-1-3-9,4-4-3,1 1-12,-3 5 3,0-5-4,1 6-4,-4 2-7,2 2-10,-2-1-7,2 2-17,-1 2-14,-2 2-18,0 0-12,1 15 5,-1 4-13,-3 14 1,3 19-2,-7 6-5,-1 25 1,2-28-1,-1 31-4,4-27 1,-2 2-6,3-3-1,-4-8-3,2 4-13,-1-5 6,2 1-6,1-16-3,-3-3 0,-1 2-8,5-2-3,-4-5 9,4-6-11,-3-1 0,1-4-19,2-4-33,1-2-22,-2-1-26,1-1-14,1 0 1,0-4-14,0-3-26,0 0-39,0 0-27,11-17-33,-5-2-184,2-6-448,2-5 199</inkml:trace>
  <inkml:trace contextRef="#ctx0" brushRef="#br0" timeOffset="170521.7745">10535 14393 157,'7'-22'192,"-2"3"3,0 2-14,-2 6 2,1 1-10,-1 0-9,0 5-10,-1-2-9,0 4-20,-2 1-12,0 2-18,0 0-5,0 0 15,2 13 2,0 15-7,-6-1-2,0 4-12,-3 17-1,1-2-4,1 12-5,-2-9 4,2 4-6,-2-2 3,0 0-9,0-2-6,0 1-3,1-16 2,2 0-12,-1 2-1,0-5-6,1 2-4,1-5 0,2 1-2,-3-5-5,4-6-3,0-1 1,0-5 3,0 6-17,-1-9 1,1-1-25,-1 1-11,1-3-20,0 1-5,1-3-11,-1-4-20,0 0-37,0 0-30,0 0-30,1-19-50,-1 2-28,0 3-156,0-4-440,0-9 195</inkml:trace>
  <inkml:trace contextRef="#ctx0" brushRef="#br0" timeOffset="171051.687">10555 14340 67,'-3'-14'259,"3"4"-16,-4-2-24,1 7-25,-4-2-21,1 4-14,-4 4-20,-2 4-9,-9 4-10,-4 8-7,-5 13-11,-3-2-3,1 0-10,-2 2 1,2 1-9,4 8 1,8-14-16,0-3 12,1 4 1,2-2-6,1-4 4,2-2-11,3-2-4,5-8-7,-2 2 1,3-7 2,0 2-1,3 1-1,0-3-3,-3-1 7,5-2 1,-2 6 12,2-6-9,0 0-3,0 0-7,8-16 10,7-3-11,1-2-11,2 5-4,2-9 3,1-1-7,9-7-7,1-5 2,0 5-5,-1-4-16,3 1 16,-3 1-3,-1-2-3,-1 0 0,-6 12-6,6-8 10,-13 13 9,2-3 7,-3 2 8,-2 8 0,-5 3-1,0 0 0,-2 3-4,0 2-6,-2 2-13,0 1-2,-3 2-9,0 0 3,13 13-17,-4 5 15,0 5-6,10 19 2,-11-14-1,4 3-3,-1 14-1,0-14 1,-3-3 0,2 4-1,8 11-4,-6-14-1,1 2 4,1 0 5,4 10-1,-2-16 2,-2 4-5,-2-7 2,2 0-5,-4-8 11,0 1-5,-3-3-7,1-4-6,-3 0 15,-2-1-14,1-3 9,-1 2 7,0-2 5,0-2-5,-3-2 11,5 5-12,-5-5 5,0 0-14,0 0 6,0 0-20,0 0-16,4-12-27,-4 9-25,0-1-37,0 4-36,0 0-43,-4-9-36,4 9-57,-5-2-38,5 2-189,-13 5-560,6 1 248</inkml:trace>
  <inkml:trace contextRef="#ctx0" brushRef="#br0" timeOffset="175457.4559">15423 13055 101,'7'-26'135,"-1"-3"-9,0 4 8,0 0 6,1 0-2,-2 8 4,2-2 3,-4 9 7,-1 1 11,2 1-5,-2 2-12,-1 0-13,-1 1-17,2 3-15,-2 2-10,0 0-11,-5 13-11,-6 9-5,1 9 0,-11 24-2,-10 25 0,0 6 2,-3 0 6,-4 4-9,1-1 1,-5-5 2,0 3-3,0-3 2,1 3 5,0-3 2,4-4-5,-2-8 0,1-5-10,14-17-20,0 0 1,0-6-5,2-2 6,2 1-3,3-15-11,1 1 2,0-1-6,2 1 4,1-4-7,0-4 4,3-6-5,2-1-5,2-4-18,-1 5-12,5-7-5,-3-4-15,2 1-5,2-1-10,1-4-16,-6-3-24,6 3-19,-1-11-8,2 0-25,-1-2-9,6-6-24,-2-5-6,3-2-5,4-4-18,-1-16-116,3 2-353,0 0 156</inkml:trace>
  <inkml:trace contextRef="#ctx0" brushRef="#br0" timeOffset="176185.3859">15178 12146 291,'-3'-16'320,"-1"7"0,0-2 10,2 4-7,-3-2-9,4 6-21,0-1-38,-2 0-32,2 1-29,1 3-25,0 0-12,0 0-19,3 18-16,2-2-4,4 13-8,2 0-6,4 2 1,3 11-2,-6-12-14,2-4-8,0-1-4,2 3-13,-1-2 0,-1-4-10,-1 0-8,-2-7 13,-2 1-19,2 5 7,-4-10-7,0-4-8,-1 0-4,-1 0-19,-2-4-14,1 2-19,-1-2-7,-3-1-4,3 2 5,-3-4-15,4 0-15,-4 0-34,4-7-21,0-2-35,1-6-13,-1 0-21,3-4-3,-3-7-3,2 2 5,1-8 5,3 2 16,-3-3 21,1 0 13,0-2 14,2 3 18,-2 2 10,0 3 22,1 3 26,-2 5 29,-2 7 19,0 1 14,-1 2 7,-3 3 7,2 1-10,-2 1-4,-1 4 20,0 0 22,2 14 10,-4 1 12,-2 10 3,-3 7 1,-4 12 4,-3 2 3,0-1-3,-5 0-1,1 1-2,1 0 15,-4-1-26,-1-5 2,0 3-7,4-1-6,-3-4-11,7-9 0,0-4-9,1 2-2,2 1-2,-2-5-10,3 0 1,3-11-9,0 3-33,3-4-19,-3-1-29,4-2-22,0-3-22,-1 2-12,3-3-25,-1-1-24,2-3-44,0 0-32,0 0-46,0 0-158,7-19-473,-4 8 210</inkml:trace>
  <inkml:trace contextRef="#ctx0" brushRef="#br0" timeOffset="178301.8804">16438 14193 72,'5'-18'256,"-1"-1"-1,0 0 5,0 1-3,-1 2-5,1 4-2,-3 6-5,1-4-11,0 4-2,0 1-34,0 3-16,0-3-19,-2 2-21,0 3-28,1-4-14,-1 4-8,0 0-9,1 19 2,-3 5 17,-2 8-22,3 22 5,-2-4-14,-1 5 9,-2-2 11,2 5-18,4-3 30,0 4-1,2 2-3,-1-2-5,5-4-6,-1-2-8,3-4-10,-2 0-2,-1-17-4,-1 2-10,1-2-1,0-3-16,0 0 10,-2-7-2,-2-4-13,-1-1-33,3 0-22,-3-9-20,0-1-12,0-1-12,2-2-1,-1-1-29,-1-3-43,0 0-50,2-11-20,0-2-37,1-6-38,1-11-22,6 1-253,-5-4-606,3-2 268</inkml:trace>
  <inkml:trace contextRef="#ctx0" brushRef="#br0" timeOffset="178579.4062">16686 14188 77,'7'-29'211,"-4"3"8,0 8 18,-2 3-7,2 4 1,0 1-9,-2 3-18,-1 2-24,2 0-19,-1-1-24,-1 4-16,0 2-9,3 10-11,0 7-7,-3 10 1,0 9-1,-3 15 1,3 6 1,-3-5 0,-4-1 3,3-1-8,1-3-2,0 3-3,-4-2 4,7-15-8,-4 3-1,4-5-18,-3-1-7,3 3-1,-3-5-7,2 1-3,1-4 10,-3-8-24,3 0 8,-2-1-8,2-3 6,-3-2-29,1-5-8,1 1 1,-1-2-21,2 0-7,-2 0-25,-1-4-30,3-1-31,0 0-25,-9-8-35,6-1-50,-1-9-24,0-2-50,4-7-158,-3 8-493,5-14 219</inkml:trace>
  <inkml:trace contextRef="#ctx0" brushRef="#br0" timeOffset="179087.8999">16558 14112 67,'-21'1'141,"-6"1"-3,1 6 0,-10 6-8,1 5 3,-3-1-5,4 3 12,-4 6-21,7-3-6,7-8-8,3 1-5,0-1-1,4-2-20,7-2-6,0-3-15,3-1 4,2-1-7,1-1-5,-1-1 2,4-2 5,-1 2 5,2-2 15,0-3 18,3 6 15,3-6 25,0-1-8,5 0 3,1-6-3,4 1 5,5-7 9,0-2-5,0-2-5,-1 0 2,0 0-9,1 0 1,1-4-2,5-13-10,-6 15-10,1-3 2,0 3-11,2-3 8,-4 0-3,-1 0-12,1 5 6,-6 0 3,1 3-6,-6 2 10,1 0 8,-3 4-7,0 2-4,-3 1 2,3-1-28,-1 4-7,-3-2-7,-2 3-7,-1 1-10,7-2-1,0 5-7,2 2-3,5 4-5,4 7 1,6 2-5,4 11-2,6-3-2,-2 1-1,2-2 4,-10-7-8,7 11 0,3-5 2,-7-7-4,-5-2-1,0 2-2,-1-5 2,1 2-2,-1-2-1,-8-4-3,1 0 2,-1-3-2,-6-1 6,-2 0-4,1-4 3,-2 4 5,-1-3 0,0 2-1,0-2 3,-2 3 0,-1-4-2,3 2 1,-3-2-4,0 0 0,3 3-18,-3-3-36,0 0-27,0 0-34,1 2-47,-1-2-38,0 0-31,0 0-43,0 0-41,0 0-44,0 0-44,0 0-281,0 0-731,-4 7 323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5T10:06:32.7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1695 8702 71,'0'-12'210,"0"4"-14,0 1-15,2 1-12,-2 1-15,-2 0-15,2 2-18,2-1-8,-2 4-18,0-5-11,0 5-8,1-2-10,-1 2-3,0 0-10,4 8-6,-1-2 2,1 3-8,-1 1 9,0 7-4,3-2-3,-2 4-7,2 5 3,-4-2-4,4 2-1,-1-4-2,-2-2 0,3 2 4,-3-2 6,1-1-4,-1 1-4,-2-6-3,2 1 3,-3-1-4,3-3-5,-2-1 3,2-1 7,0 0-5,-3-2 8,0 0 7,2-3 17,-2-2 9,5 3 14,-5-3 6,13-6-5,-1-3-7,4-1-8,2-9-6,13-10-29,0-1-1,3-5-6,3-2 0,1-1-14,-2-3 9,19-20-12,-3 6-1,-1 3 3,1-8-3,0 9 2,-12 15 2,-1-1-9,22-10 4,-22 14-1,2 0-2,0-1-3,-3 5 0,3 0 0,-7 0-2,-2 4 8,-11 9 3,-1 0 8,-2 1 11,-7 3-6,-4 7 9,2-5 2,-2 5-4,-3 1 2,0-1-1,0 1 7,-2 3-4,2-2-9,-1 0 2,-3 3 5,4-2-18,-4 2 0,3-3-3,-3 3-1,2-2-3,-2 2-1,0 0-3,2-2-16,-2 2-2,0 0-10,0 0-8,0 0-9,0 0-16,3-2-10,-3 2-22,0 0-20,0 0-28,0 0-32,0 0-33,0 0-35,2-3-5,-2 3-219,0 0-497,1 7 221</inkml:trace>
  <inkml:trace contextRef="#ctx0" brushRef="#br0" timeOffset="3753.5813">3677 8456 15,'0'0'138,"0"-5"-4,1 2-11,-1 3-10,-1-9-9,1 6-2,2-1-12,-2 4-4,1-8-12,-2 4 0,3-1 1,-2 1-4,0 4 2,-1-7-2,1 1-4,1 3-3,-1-2 2,0 1-5,0-1-2,0-1 5,-1 1-5,2 3 3,-2-5-7,1 0 4,-1 2-5,-2-4-6,0 4-2,2-1 1,-1-1-11,-2-1 0,0 0-1,-1 1-2,1-2 2,-1 2-5,0-2 0,-2 4-2,3-2-5,0-1 0,1 4-3,-1 0 3,-2-2-3,1 1 5,-1-2-11,0 2-4,-2 1 4,-1 3-5,1-3 2,2 1-2,-2 3 0,-2-3-1,0 3-1,0 3 1,0-3-5,-1 0 5,2 2-3,-1-2 2,2 3 6,-3-1 14,3-1-2,-5 1 0,2 1 3,-2 5 2,1-5-4,3 2 0,-1 1-1,-3-1 0,2-2-3,1 1-1,2 2 2,-1-1-15,-2 3 12,1-4-3,0 1-5,2 2 2,2-2 11,-2 0-13,1 5-4,0-5 9,-2 2-8,1 3 1,1-3-4,0 2 1,-4 1-4,5 0 4,0 2 2,-1-5-1,-1 5 1,2 0 0,-1-2 1,4 1 0,-2 1 1,0-2-2,0 1-2,2-2-2,-4 4 0,4-2 2,0-1 3,-2 2-8,3 1 5,-2-3-2,3 2-4,-1 2 5,-2 0 0,1-1 0,0 2 1,-1-1 2,1 2-4,2-1-2,-2-4 0,1 1 3,-2 3-7,4-2 5,-4 3 0,4-1 0,-3-3 1,3 0-3,-1 1 5,2 3-4,-1 4 5,0-9-4,0 6-2,-1-2 1,2 2 1,-1-3 0,0-3 4,1 1-2,1 5 2,2-1 4,-4 0-3,2-6 5,1 2-4,1 4-3,-1-2 7,1-2-1,0 5-3,3-2-2,-4 0-3,3-4 2,1 0 9,-2-1-8,2 3-2,0 2-5,-1-6 8,1 1 3,-1 0-3,2 2 5,2-4 0,-6 1-3,3-2 1,2-2-1,-2 3 3,0-3 9,1 2-7,2-2 5,0-3-6,0 1 2,1 1 4,3-3-1,-1-1-2,0 0 5,1-1-7,-2-3 2,5 1-3,-4 1 3,-2-3-6,3-1 0,-1 2 5,1 1 9,0-2 4,-1-2 1,0 0-2,2-2 4,-4 3-20,3-4 5,-1 0 7,1-1-7,-1-1 1,-2 0-7,0 2 2,2 0-1,-2-4 1,6-2 0,-6 5 3,-2-3 8,4 6 0,-4-6 5,1 0 3,-1 0 5,-1 1 8,-1-2 5,0 1 10,1-2-19,0-1-3,-1-6 0,1 4 0,-5-1-5,3-4 1,2 2 0,-5-7-10,1 5 8,-3 4-6,2 1 0,0-3 0,-1 3-14,-1-1 27,-1 1-3,-1 0 5,-1 0-2,2 0 2,-4 4-9,1 3-3,-3-6 0,1 0-2,-1 0 3,-1-5-10,0 6-1,-1-1-4,5-1 2,-7 2-4,3 0-3,-1-2-1,2 4-3,-4-2 1,1 1-4,1 0 4,1 2-5,-1 1 3,3 7-2,-2-4-5,0 0 1,2 3 4,0 0-12,1 2 9,0 1-5,0-1-25,0 2-1,-1-1-15,1 3-24,-3-3-20,0 3-25,0-1-11,-3 2-26,0 0-19,2 0-26,-2 5-17,0-3-37,0 0-31,3 1-31,3-1-258,-2 1-616,2 0 274</inkml:trace>
  <inkml:trace contextRef="#ctx0" brushRef="#br0" timeOffset="5543.1245">3522 8242 20,'-3'3'126,"3"-3"3,0 0 2,0 0-1,0 0-2,0 0-1,0 0 2,0 0-5,0 0-10,0 0-17,0 0-1,0 0-9,-1-11-7,1 11-2,4-10-8,-4 5-5,3-3 3,0-1-7,1-1-1,-2 0-3,3 0 3,2-4-3,-3 3 3,5-4-13,-1-2 3,-1 0 0,2 1 0,3-8-7,1 5 7,0-5 0,0 3 1,2-1-3,-1 2-2,-3-7 4,5 8-4,-1-5-3,1 2 0,-1-2 2,4 1-5,-3-2 0,0 3 0,2 2 0,-1-3-8,0 2 4,1-3 6,2 3-13,-5 3 0,3-3-2,0 2 5,-1 2-3,3-4 3,-2 1-4,-3 3-3,4-1 9,-1 0 11,-1 1-4,1-1-6,1 0-5,-1 0 3,1 1-6,1-2-4,-3 6-4,1-4-1,3 1 3,-2 4-1,1-5-8,-2 3 5,3-1-3,0 0-3,-3-1 5,4 1-2,0 1-1,-1-1-6,2 3 1,-2-1 1,0-1-2,0 1 1,3 2-3,-3 1 2,0-2 6,-1 6-5,0-5-2,2 4 2,-1-2-2,-1 2 6,1-1-4,2-1 0,-6 5-6,1-5-3,-1 5 13,-2 0-12,10-2 3,-4 0-2,1 1 2,-1 0 0,0 1-4,5 2 2,-4-3 1,-6 2 1,4-1 3,3 1-3,-1 1-1,1-1-5,0 0 8,-3 1 2,2 2-1,1-4-6,-3 4 3,1-3 2,3 3-5,-3 0 4,3-2 3,-2-3-3,1 5-1,-1-1 1,3 0-5,-2-2 9,1 3 3,-3 0-2,2 0 1,1 0 4,0-2 3,-3 2-2,1-2-3,1 2-1,-2 0-4,3 0 3,-3-1 1,2 2-2,-1 1 4,-2-4 12,2 6-8,1-1-4,-1-1 2,2 1-1,-4-1-8,3 0 10,-1 1-6,1-1-2,2 1 6,-1 2-6,0-1 4,-2 0 0,1 2 0,-1-1 4,4 2-9,-2-1 5,-3 2 3,3-1-3,-2-1 3,1 1-1,2 1-2,1 1 7,-1 1 1,3 2-7,2-3-6,-2 2-9,1-2 21,8 5-4,1 1-2,-10-3 3,1-1 4,0 0-13,9 3 3,-10-4 9,1 2-10,-3-2 2,1 5-5,-2-6 4,1 3-5,-2 1 0,0-4 0,-3 4 1,1 0-9,-1-3 11,-1 3 1,0 0-6,0-2 0,-2 0 2,2 1-2,-2 0 4,-1 4-14,1-7 15,-7 3 3,3-3 3,1 2-4,-2 2-10,0 0 12,-3-5-2,2 2-8,1 1 7,-1 3-16,-2-3 20,1 2-5,-1 0 0,0-1-4,2 0 7,1 2-11,-6-2 7,6 0-1,-3 3 3,2-4-6,1 3-5,-2-2 9,1 2-7,-2-4 0,5 2 0,-2 0 6,-4 0 1,3-2 1,-1 1 7,-3-1-16,-1-5 2,5 6-6,-2-2 8,-2 0-7,0 0 5,0-2 0,0 1-2,-1 1-2,0 0 6,0-1-3,0-2-2,0 1 4,-1 1-3,1-2 2,1 2 5,-2-1-7,2-1 0,-3 2 5,3 3-1,-2-6-12,1 5 7,-2-3 8,2 2-1,-2 0-1,3-1-5,-3 0 1,1 1 0,1-2-13,-2 1 12,0 0 8,1 0 1,-2 0-8,0-1-1,3 0 3,-6 0 3,4 0-6,2 3-2,-4-5 1,3 1 4,-1 5-2,2-4 0,-4 0 4,3-1 4,-2 0 8,-3 1-15,3-1-1,1 1 5,-3-1 8,0 0-9,2-1-1,-4 0-6,3 0 11,-2 0 2,1-1-5,-1 1-13,1-2 7,-1 2 5,1 1 3,-2-3-8,0 0 14,0-3-8,0 7-2,2-3 6,-2-1-4,0-3 4,-3 7-6,3-7-4,0 5 5,0-5-9,0 0 6,0 0-3,0 5 6,0-5 1,-2 2 0,2-2-8,0 0-11,0 0 16,2 3 2,-2-3-1,0 0-1,0 0 2,0 0-16,0 0-38,0 0-33,0 0-21,0 0-28,0 0-47,0 0-32,0 0-41,0 0-34,0 0-28,-7-10-256,5 6-616,-4 1 272</inkml:trace>
  <inkml:trace contextRef="#ctx0" brushRef="#br0" timeOffset="5980.5236">7287 8075 189,'-7'-1'216,"3"-3"3,-2 1 1,5 2-7,-4 0-9,3-3-9,2 4-9,-6-3-10,3 2-13,3 1-9,0 0-12,-4-3-8,4 3-10,0 0-12,0 0-7,0 0-9,0 0-15,0 0-4,0 0-11,0 0 0,0 0 20,0 0-3,2 11 10,0-9 6,3 4-14,0 0-3,1 1-3,0-1 2,-1 2-8,4-1 7,1 4-14,1-1 2,-1-2-11,2 3-5,-3-2-1,2 0 12,2 1-23,-1 0-2,1-3 7,-3 2-23,-2-2 6,4 1 1,-2-4-3,-3 1-6,2 2 2,1-4-5,0 0 12,0 2-20,-3-1 1,3 1 0,-2-3 0,2 1 9,-7-2-17,3 2 11,-6-3-2,7 3 8,-2-2-9,-1 1-2,-4-2 0,6 1-3,-6-1 12,4 2-10,-4-2 0,0 0-6,5 0 7,-5 0-2,0 0-2,0 0-6,0 0 2,0 0 0,0 0 2,0 0 2,5 4-4,-5-4 2,0 0-2,0 0-5,0 0-10,0 0-3,0 0-26,0 0-31,0 0-25,6-5-22,-3 4-31,-3 1-30,4-1-28,-1-2-32,1 0-48,0-1-273,-1 0-611,1 2 270</inkml:trace>
  <inkml:trace contextRef="#ctx0" brushRef="#br0" timeOffset="6655.0939">7821 7952 69,'0'0'73,"0"0"-4,0 0 4,0 0 1,0 0 7,0 0 9,0 0 9,0 0 2,0 0 6,0 0 4,0 0 9,0 0 6,-7 0-7,7 0-2,0 0-9,0 0-8,3-6-12,-3 6 7,0-6-1,0 6 2,1-5-2,-1 5 3,0-3 0,0 3 0,2-4-1,-2-1-7,0 5-6,0 0-6,0 0-11,0 0-6,0 0-13,0 0-8,-11 2-1,5 5 0,-4 1 5,-3 2-8,1 3 1,-5 4-7,-2 0 1,4-2-2,-2 2-1,-1 0 7,5-5 10,1 3-7,0-3-1,-1 1 6,-1 1-4,4-2 10,-1 0-5,3 0-12,-1-2 0,-2 2-3,5-3 11,-3-1-16,1 0 4,1 1-6,2 0-1,-2-1 2,1 2-1,2-6-4,0 1 5,2 2-8,-2-2-3,0 0 3,1 0-6,-1-2 1,2 2-1,1-1 4,1-4-1,-3 6-5,0-5 6,3-1-5,-1 4 4,1-4 4,0 0 6,-4 1 5,4-1 10,0 0 4,0 0-8,0 0 11,0 4 1,0-4 2,0 0 1,0 0-1,0 0 2,0 0-5,0 0 2,0 0-7,0 0 3,0 0-12,0 0-1,0 0-2,0 0-2,0 0 7,0 0-11,0 0-6,-4 3 1,4-3 1,0 0-6,0 0 3,0 0-3,0 0-2,0 0-7,0 0 2,0 0-8,0 0 3,0 0-25,0 0-13,0 0-18,0 0-11,0 0-25,0 0-17,0 0-27,0 0-19,0 0-38,0 0-44,0 0-56,0 0-277,0 0-620,0 0 274</inkml:trace>
  <inkml:trace contextRef="#ctx0" brushRef="#br0" timeOffset="127431.0525">8682 9029 30,'-7'0'205,"1"2"-3,3-2 5,-4 0-4,7 0 0,-10 0-14,6 0 0,0 1-3,4-1-6,-8-1-11,8 1-7,-8-1-3,4 0 1,4 1-13,0 0-5,-7 1-11,7-1-6,0 0-10,-4 0-5,4 0-8,0 0-2,0 0-8,0 0-9,0 0 3,0 0-17,0 0-3,20-4-15,-4 3 2,4 0 7,1-4-24,3-1 4,0 3-10,-3 0 0,2 1-1,-2 0-4,-9-2-7,0 3 6,1 0-14,-4-1-8,-1 0-8,-1 2-12,-2 0-10,-2-1-7,-3 1-34,0 0-26,7 0-26,-7 0-17,0 0-11,0 0-3,-15 5-8,3-2 17,0 4 11,-2-1 4,-2 0 20,1-1 9,0 1 13,-4 5 8,-2-5 7,5 0 6,1 1 19,-1-2 16,1 2 18,1-1 19,1 1 8,4-5 4,1 3 6,2-3 3,2 1 10,0-1-1,1-2 7,0 3-2,3-3 0,0 0 3,0 0 4,10 2 3,-1-3 1,2 0-4,4-2 1,1 1-3,6-1-6,-2 1-5,1-3-2,0 0-3,2 1-6,-2 2 5,-9-1 1,6 1-10,-6-1 0,-2 3-3,-1-3-8,-2 1 0,1 2-10,-4-2-6,-1 1-15,-3 1-18,0 0-22,7 0-10,-7 0-10,0 0-9,0 0 3,-17 13 5,7-9 6,-5 0 8,1 4 11,-6 0 0,6-3 8,-3 4 4,1-4 17,3 4 11,-3-3 13,3 0 7,-1 2 12,7-3 2,2 0 4,-3-3 9,6-1 6,-1 1-7,3-2-1,-4 4 3,4-4 2,0 0-6,0 0 1,19 0-3,-9-4-3,4 1 1,0-1-4,6-4-1,1 3 1,-5 1-6,-1 0-1,1-2-3,-1 1-1,-1 0-2,-4 3 4,-3-1 0,0-1-2,-2 1 3,0 1-5,-2-1-3,0 1-5,-3 2-12,-2-4-7,2 4-7,-8-3-1,-1 2 1,0 1-3,-5 1 2,0-1 6,-2 4 2,2 1 1,0 0-2,0 0 5,-2-3 1,4 5 0,2-4 1,1 1 3,1 2 6,5-5 4,-4 3 2,3-2 5,2 0 0,0 2 4,2-4 2,0 0-2,6 5 3,3-4-3,-1-1 0,2-2 0,4-1 3,2 1-6,-3-1-1,8-1-2,-7 0 3,3 3 0,-3-4-1,1 3-5,-2-2 10,-5 0-7,2 2 0,-3 2 0,-3-3-1,1 1 2,-5 2-1,5-2-8,-2 1-8,-3 1 1,0 0-7,0 0-8,-22 4-11,6 0 7,1-3-3,-5 3 0,2 1 1,-1 2-1,4-2-3,1 2 11,-2-3 1,4 2 3,0-1 0,1 1 1,4-1 6,-3-2 7,5-1-1,0-1 7,2 1 1,1 1 6,2-3-1,-2 3-1,2-3 3,0 0 2,11 1-2,-2-1-3,-1-1-2,6-2 0,-1-2 5,2 4-2,1-1 2,-2-1-1,0-4-4,0 5 2,-4-1-8,0 0 10,1 1-5,-2-2 4,-1 1 1,-2 1 2,-2-1-2,0 3 0,-4 0 5,6 0 2,-6 0 5,0 0 0,0 0-2,0 0-3,0 0 3,-17 9-1,9-4-3,-4 1 1,2 0-1,-2-3 0,2 3-4,0-2 6,2-3-6,-2 3 1,3 1 0,0-3-1,2 0 0,0-1 4,2 1 8,3-2-4,-5 1-3,5-1 4,0 0 3,0 0-2,0 0-1,0 0-1,0 0 5,0 0-6,11-8-5,-4 2-1,3 2 3,-2 2-1,-1-1-9,0 3 3,-1-2 4,-1-1 1,0 1-4,2 0-1,-3-1 1,0 1-6,-4 2 4,6 2-2,-1-4-1,-5 2 2,2-3-2,-2 3 6,3-2-1,-3 2 1,0 0 10,4-2 2,-4 2 1,0 0 2,0 0-2,0 0 1,0 0-4,0 0 3,0 0 2,0 0-3,0 0-5,0 0-1,0 0 3,0 0-7,0 0-1,0 0-1,0 0-15,0 0-24,0 0-28,0 0-35,0 0-52,0 0-48,0 0-202,5 0-432,-2-3 192</inkml:trace>
  <inkml:trace contextRef="#ctx0" brushRef="#br0" timeOffset="129360.5861">11140 9110 123,'-5'-1'227,"3"-2"-13,2 3-13,0 0-11,-8 3-14,8-3-18,-5 0-6,5 0-17,0 0-7,0 0-11,0 0-13,-4 1-8,4-1-13,0 0-5,0 0-7,0 0-7,0 0-1,0 0-9,0 0-8,0 0 1,0 0-4,0 0-6,0 0-3,0 0-2,-3 4 0,3-4-4,0 0 3,0 0-4,0 0 4,0 0-3,0 0 4,0 0-10,0 0-1,0 0 3,0 0-3,0 0-4,0 0-3,0 0 5,0 0-9,0 0-2,0 0 0,0 0-3,0 0 1,0 0-6,0 0 4,0 0 5,0 0-8,0 0-1,0 0 3,0 0-2,-6 0-2,6 0 1,0 0 3,0 0-5,0 0 5,0 0-2,0 0 0,-3 0 2,3 0-3,0 0 3,0 0-1,0 0-3,0 0 4,-4 1 0,4-1 9,0 0-7,0 0 4,0 0 4,0 0 0,0 0 2,0 0 1,0 0-2,0 0 0,0 0 1,0 0-7,0 0 5,0 0-1,22-1-1,-9 1 0,4-3-1,0 3-3,4-4 2,0 3-4,3-2 6,0 2-5,-7-2-3,-1 1 4,1 2-5,-1 0 3,-3-3 3,1 3-6,-4 0 0,1-1-6,-2 0 1,-2 1 1,-2-3-4,1 3 3,0-3-6,-6 3-10,4 0-13,-4 0-25,0 0-12,0 0-14,0 0 4,0 0 9,-17-1 5,7 1 0,2 2-3,-6 1 11,0-1 2,1 0 6,-4 1 12,-3 2-4,6-3 9,-1 3 4,1-3 1,0 1 1,-2 2 3,3-1 3,0 4 15,4-6 8,0 5 5,2-3-2,0-1-2,3-1 4,-2 1-7,5-1 11,-2 1 0,1 0-2,2 1 10,0-4-3,2 5 5,1-2 0,4 0 2,0-1-2,4 0 2,2 0-6,3-2 1,6 2-1,-2-5 2,1 0-4,0 2-3,0-1 3,-5 0-1,-1-1-2,-2 1-2,-5 1-6,1 0 6,-2 1-4,-2-1-2,0 1 2,-5 0-5,7 0-6,-7 0-6,0 0-13,0 0 2,0 0 0,-17 3 0,8-1-2,-2 3 11,-2-3-5,1 10 1,-1-9 4,0 0 2,3 2 13,1-1-15,-1 1 3,0-3 1,2 3 1,2-2 4,0 1-4,2 0 1,1-3 0,0 0 3,1 6 4,-1-7-2,3 0 1,0 0 3,0 0-3,0 0 2,11 3 2,-3-5 0,7 1-3,-1-3 3,0 4 0,3-3 7,2 0-13,-2-2 3,-3 0 5,2-1-4,-1 5 3,-5-3-5,0 3 3,-3-4-3,-1 5 3,-1-2-9,0-1 9,-3 1-6,-2 2 0,0 0 0,0 0-3,0 0-4,-18 5 1,5-2 0,-1 2-5,-4 4-1,1-4 5,3 0-1,-5 0 2,1-2 1,6 2 4,-4-1-7,2-2 4,4 3 0,0-3 4,1 2-3,0 0 6,2-1-7,1 1 1,2-4 4,1 0 5,3 0-6,-5 1 6,5-1-2,0 0 6,0 0-7,0 0 14,14 4-10,-6-4-2,2 0 1,4-1 1,2-3 6,-2 1-8,1 1 1,-1-3-3,3 0-2,-4-1 7,1 1 1,-1 2-4,-5-1-1,-2 1 5,1 3-6,-3-2 2,2 1 6,-6 1 0,3-4-2,-3 4-5,2-3-6,-2 3 0,-4-7 0,-2 5 3,-1-1-2,-1 1 1,-2-1-2,0 3-1,-1-2 7,1 2-2,3-1-2,-3 0-1,0 1 0,3 0 0,0 0 3,2-1-3,5 1 8,-9-3-1,5 2-5,4 1 6,-6 0 1,6 0-1,0 0 1,-5-1 3,5 1-7,0 0 7,-4-2 0,4 2-3,0 0 5,0 0-6,0 0 0,0 0-1,0 0-2,0 0 4,0 0-3,0 0 1,0 0 0,0 0-4,0 0 5,0 0-1,0 0-1,-8 2-4,8-2 5,0 0-2,0 0-2,0 0-1,0 0 1,0 0-4,0 0 7,0 0 3,0 0-6,0 0 1,0 0 2,8 7 1,-8-7-1,2 3 1,-2-3-1,0 0 2,3 5-3,-1-2-1,-2-3 0,1 1-1,-1-1-2,4 3-5,-4-3 1,2 5-5,-2-5-7,2 0-5,-2 0 1,0 0-11,0 0-5,0 0-17,0 0-26,3 3-19,-3-3-26,0 0-31,0 0-146,0 0-330,0 0 146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5T10:10:17.9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6348 834 107,'-7'-19'298,"7"19"-19,-2-13-18,2 13-35,0 0-12,0 0-28,0 0-29,-4-14-6,4 14-25,0 0 5,0 0-22,0 0-12,0 0-3,0 0-17,21 35-1,-11-20-2,-4-2-8,1 1 3,1 1-8,-5-4-8,5 4 11,-2-4-5,-1-2-8,0 0 2,-2 1-5,0-4-1,-1-2 2,1 1 4,-1-1 4,-1-1 15,-1-3-2,4 6 10,-4-6-5,10-2 8,-1-5-9,7-9 4,4-4-2,10-12-14,1-6-3,4-5-4,11-26-10,1 4 1,-5 1 7,-12 18-15,-3-1-8,2 7-3,-2 1-5,-2 0-10,-6 14 7,-4-1 1,1 6-9,-8 3-2,-1 8-5,-3 0-2,-4 9-5,10-16 9,-10 16-14,0 0-14,7-14-12,-7 14-21,0 0-28,0 0-28,0 0-66,0 0-23,0 0-28,0 0-29,0 0-20,0 0-6,0 0-182,0 0-502,-39 31 223</inkml:trace>
  <inkml:trace contextRef="#ctx0" brushRef="#br0" timeOffset="595.1384">6360 984 62,'-4'-11'284,"1"-1"-17,1 3-6,-1 2-11,0-3-20,0 6-28,3 4-11,-1-8-13,1 8-28,0-6-12,0 6-11,0 0-8,0 0-21,-6-5-9,6 5-2,0 0-17,0 0 1,11 31 14,-5-13 1,1 6 5,1-1-16,0 0 5,1 0-4,0 1-8,-3-1-3,3-7 8,-2 1-27,6 2 6,-6-5 5,2 2-15,-1-5-14,2-1 20,-2-2-2,1-2 3,2-1 0,-4 2 1,4-3 4,-1-7-7,7 2 18,-1-3-28,5-5 8,1-7-8,12-13-13,1-9 8,12-23-10,2 6-3,0-4 0,-1-8 4,-13 23-17,16-19 6,-6 5-1,6-3 0,-17 26 0,0-1-20,-2 4 16,-4 2-9,-8 9 11,1 3-10,-6 2 3,-2 5 1,-3-3 3,-3 9-8,-7 5 1,11-13-4,-11 13 3,0 0 5,12-11-4,-12 11 4,0 0-11,0 0 14,8-11-2,-8 11 0,0 0 1,0 0 6,0 0-12,0 0-7,0 0 16,0 0-11,0 0-6,10-9 8,-10 9-2,0 0-5,0 0-4,0 0-9,0 0 0,0 0-4,0 0 5,0 0-19,0 0 4,0 0-17,0 0-1,0 0-14,0 0-20,0 0-16,0 0-20,0 0-26,0 0-27,0 0-32,0 0-31,0 0-41,0 0-189,-10-27-508,10 27 225</inkml:trace>
  <inkml:trace contextRef="#ctx0" brushRef="#br0" timeOffset="64210.5004">3525 13635 5,'1'-12'189,"1"0"-17,-1 1-7,-1-6-12,-1 2-7,-1 1-11,2 2-2,-1 2-9,0-2-5,-1 0-13,-3 2-8,0 2-19,3-3 3,-3 6-10,-2-2-3,0 2-10,-1 0-3,-1 2-5,1 1-8,-2 2 0,0 0-11,-1 4 3,-2 2-14,-1 1-8,3 3 2,-2 1-8,-1 6 4,-1 1 1,6-4-8,1 2 10,1 1-10,1 3 3,-1 4-3,4-5 1,2 1-2,2-2-1,3 8 1,2-3-2,-2 2 2,6-1-12,1-1 16,2 0 1,1-3-8,0-2 0,-4-2 10,8 2-5,-2 2-4,-1-5 5,4 2-1,-4 0 4,2 0 1,-1-2 5,-1 4 7,-1 1-8,3 2-5,-7-6 0,3 6 5,-5-6-3,-1 2 9,2 6 2,-4-7 3,1 7 1,-2-5 0,-1 7 5,-3-8 0,-3-1 0,0 1 2,-1-3 6,-2 2 3,-1-5 2,0 5-3,-4-2 5,-2 3 2,2-7 1,-3-4-6,-1-1 5,3-2 0,-5-1 11,1-3-7,3-3-3,-3-3-4,2-5 0,-3-4-6,3-5 4,0-6-10,3 0 1,2-5-10,1-3 3,5 1-8,3 0-1,0 2-4,0 2 1,3-1-4,1 4 5,-1 8-5,1 3-8,3-2-8,0 2-35,3 2-46,-1 2-48,2-2-59,7-1-74,-5 8-228,7-3-536,-6 2 239</inkml:trace>
  <inkml:trace contextRef="#ctx0" brushRef="#br0" timeOffset="64748.3847">4349 13482 182,'-3'-8'189,"0"-1"-10,-2 1-17,-2 2-12,1 0-7,-1 0-19,0 2 1,0 4 0,-1 4-15,-2 2-13,0 4-7,-6 7-8,2 7 1,0 7-7,-3-2-6,0 21-1,-1-1 3,1 4-7,1 5 0,1-3-5,1-1 0,0 0-17,3-1-2,1-1-2,4-3 5,0-4-2,1 2-1,2-17-4,3-1-3,0-3-1,0 0-3,3-1-4,1-6-2,-1-2-4,3 0 4,-2-1-6,2 1-3,4-4-1,-5-3-6,5 0-15,1 0-17,0-4-35,2-1-37,0-2-59,2 0-37,2-6-205,3 0-429,-3-3 190</inkml:trace>
  <inkml:trace contextRef="#ctx0" brushRef="#br0" timeOffset="65569.7971">4731 14007 94,'4'-6'165,"-3"1"-11,2-4 2,0-1-5,0 4-10,-1-7-6,0 5 0,2-3-12,-2 1-2,-1 0-2,1-2-11,-2-6-4,0 5 0,-2-2-5,-1-1-5,0 0-7,-1 0-7,0 6-2,0 0-6,-2-2-10,2 3 2,-2 1-7,-5-2-7,0 6-5,-2 0-3,0 1-8,-2 3-3,-2 3 0,-3 5-11,-1 2-3,3 5 8,-2 5-8,3 2 2,-1-3-9,4 0 9,1 5-8,-1 2 0,4-4 7,3-3-11,4 0-5,-2-4 1,3 2 4,1 0-2,2-5 0,1 0 2,1 0-6,5 2 2,-1-6 5,3-1-1,2-1-6,1-4 2,1-2 1,5-1 0,-4-1-1,6-5 0,-4 1 2,1-3-10,1-3-1,-2-3 6,-5 5 1,-2-3-3,4-12 6,-1 5-7,-3-3 9,-2 9-1,1-9 1,-4 8 4,1-2 8,-1 0 13,1-3 1,-6 10 6,3-1 4,-3 0 1,3 4-2,-2 0 1,1 1-17,-1 0 6,1-1 2,-2 4-5,0 1-3,0 2-7,0 0-1,0 0 1,0 0-10,0 0 5,0 0 7,2 21-6,-2-9-6,-2 12-3,0 2-1,-1 2 1,1 3 3,-1-1-5,-3 4 3,3-1-1,-1-2 7,-2 2-10,1-1 1,1-2 6,-1 3-7,1-3 8,0-4-8,1 2-4,-1-9 7,2 0 0,-2-2-4,1 0 3,2-2-2,-2 2 8,0-7-11,1 1 2,2-4 5,0-2 5,0 1 10,0-2-2,0-1 23,0-3 0,-2 4 20,2-4 7,2 3 16,-2-3 3,0 0-5,8-7-9,-1-1 8,3-8-23,3-6-4,2-2 12,2-3-22,0 0-1,5-12-7,-5 14-12,-1-2 2,-1 0 0,-1 4-5,-1-1 1,3 0-1,-4 2-2,-5 8-3,3-2-3,0 3-8,-2 3 7,-2 2-3,-2 4-2,2-4-2,-4 3 1,0 1 2,-2 4-14,4-8 1,-2 6 9,-2 2-6,3-5 1,-3 5-11,0 0-4,0 0-29,2-3-31,-2 3-20,0 0-31,0 0-39,0 10-25,0-10-30,-2 12-46,-1-4-46,3 2-249,-3 2-608,3 5 269</inkml:trace>
  <inkml:trace contextRef="#ctx0" brushRef="#br0" timeOffset="66112.8437">5214 14127 48,'0'-7'186,"0"2"-5,1-2-2,-1 2-6,-1 2-5,1-3-12,0 3-3,0 3-12,-3-6-8,3 6-10,-3-5-19,3 5-4,-5 0-15,5 0-8,-10 5-8,1 1-4,-2 4-5,1 1-6,-1 5-7,-2 3-1,-1 2-7,0 0-7,1 2-3,4-6 1,1-3-7,2 1 1,-2 2-1,1-2-4,3-1 1,1 2 7,-1-6-9,1 3 3,3 0-9,1 0 7,1 1-1,-1-2 0,4-2 1,-2 2-2,2-2 0,1 0 1,0 0 7,0 0-9,0-1 7,0-5-3,1 0 10,1 2-4,-1-2 10,0 0 3,0-4 15,2 0 5,-1-1 7,-1-2 4,3-1-3,-3-1 2,3-1-5,-4-2 0,5-3-2,-4 5 6,4-6-6,-2-2 6,-1-1-3,-2 1-7,-2-2-4,0 1-6,-1-3-5,0 3-2,0-3-8,-3 0 7,0 2-4,0 3-4,-3-3 3,3 5-5,-3-1-15,-2 0 1,3 3 0,-2 0-9,0 2 3,-2-3-5,0 4-6,-1 0-2,-1 3-9,-1 1-21,1-1-22,-2 3-33,-2 0-27,3 3-31,-1 1-43,2-1-49,0 3-41,0 0-255,4 5-579,1-6 256</inkml:trace>
  <inkml:trace contextRef="#ctx0" brushRef="#br0" timeOffset="66479.8826">5662 14151 117,'0'0'245,"0"-5"-9,0 5-21,0 0-12,1-4-22,-1 4-16,0 0-18,0 0-8,6 9-21,-2 2-7,1 1-15,0 3-3,2 12-1,-1-2-29,-4 1-2,-2-2-17,-5 5 4,-1-2 0,-1-1-3,0-1-9,-1-1-12,-2 0-35,-3 1-47,0-4-64,4-5-60,-3 2-177,5 1-390,-1-7 173</inkml:trace>
  <inkml:trace contextRef="#ctx0" brushRef="#br0" timeOffset="67423.2896">6293 13952 81,'3'-2'165,"-1"-7"-6,3 6 3,-2-2-9,-1-5-2,1 1-7,0 0-8,0-4 3,-2 4-5,2-3-16,-2-5-4,0 7-8,1-2-2,-2 0-5,-2-1-2,4 0-11,-2 3-6,-3-6-4,-1 5-3,1 1-1,-1-2-11,1 6-8,-1-5-6,-6-3-4,3 7-7,-3 0-5,0 1-3,-1 1 0,0 1-6,-2 4 3,-2 2-7,0 5 10,3-4-4,-3 2 4,2 4-7,-1 6 0,-2-1-3,1 7-3,1 2 2,2 2-3,0 3-2,2 2 4,0 0 0,3-3-7,0 0-2,3 0-2,2-8-17,2 7 3,2-6 1,-2-3 2,4-1-1,0-1 0,0 0 2,2-6-1,1-1 1,-1-1 0,1-2 2,1-1 0,1-3 0,0-2 8,1-1-7,0-3-2,1 1 2,2-9-1,-2-1 1,-1 0 5,0-1-6,0-4 1,-3-6-6,1-2 6,0 2 5,-1 0-3,0 2-1,-3 6 2,0 3 0,-3 7 8,1-2 6,-2 0 2,1 4-7,-1-1 0,0 5 1,0 1-7,0 0-1,0 0 1,-4 16 1,0-2-2,1 3 5,0 2-7,2 6-1,-3 0 3,4-7-3,2 2 0,4 9 8,-4-5-8,3-5 3,4 3 0,0-5-8,1-4 7,0 3-3,6 1-1,-4-8 0,2-3 8,2 3-2,-2-3-4,3-4-1,-2-2 0,1-4-5,5-1-20,-7 1-21,0-6-26,0-1-32,-1-1-35,3-6-38,-1 0-30,-7 3-181,-1-1-421,0 3 187</inkml:trace>
  <inkml:trace contextRef="#ctx0" brushRef="#br0" timeOffset="68009.5206">6463 13517 108,'-1'-5'204,"1"1"-14,-2-1-15,2 5-4,-1-5-11,1 5-12,0-5-8,0 5-14,0-4 0,0 4-12,0 0-7,0 0-7,0-6-5,0 6-14,0 0-6,0 0-5,0 0-7,0 0-7,0 0-3,0 0-8,0 0-5,0 0 1,-3-2-7,3 2 4,0 0-5,0 0-5,0 0 4,0 0-1,0 0-1,0 0 1,0 0 8,0 0-8,0 0 0,0 0-5,0 0-1,0 0 2,0 0-6,0 0-3,0 0 2,0 0-4,0 0 1,0 0 0,0 0-5,0 0-7,0 0 9,0 0-2,0 0 1,0 0-4,0 0-4,0 0 8,0 0-2,0 0 8,0 0-13,0 0-2,11 9 2,-8-8 3,4 4-8,2-1 5,5 8 2,0-4-2,7 6-2,-1 1-7,3 2 7,0 0 3,1 5-4,7 5-1,2 6 1,-8 2-4,2-2 5,-9-5-2,-2 2 3,-1-1 0,-5 2-2,2 15 2,-6-16-5,-3 1 8,0 2-1,-7-3-1,2-1 0,-2-3 1,-2 1 5,-1-2-9,0-6 6,3 0-5,-11 0 4,7-3 4,-4 6-2,2-7 2,-1-2-3,1-3-1,-3 2-3,1-3 2,2-1-7,-2-1 8,4 0 1,-2-4-5,3 3 2,-3-1-7,3-3-4,0 3-6,1-4-12,2 1-8,0 0-17,1-2-5,3 5-17,0-5-14,-7 0-13,7 0-28,0 0-20,-8-2-23,6-1-26,2 3-196,-4-4-423,3-1 187</inkml:trace>
  <inkml:trace contextRef="#ctx0" brushRef="#br0" timeOffset="68683.0337">7301 13844 40,'-7'1'227,"3"-1"-3,4 0-18,-7 1-14,3-1-12,1 4-15,3-4-10,0 0-13,0 0-15,8 4 14,5 0-10,4-1-9,8-5-12,1 4 0,0-1-18,4-1-7,-2 0-9,3 2-3,-4 0-15,0-2-3,-5 0-1,1 2-9,-8 1-1,-1-3-4,-5 1-6,2 0-5,-5-1-1,-1-1-9,-2 4-11,3-3-8,-6 0-25,4-2-33,-4 2-28,0 0-37,0 0-35,0 0-8,0 0-21,-18-2-18,9 2-129,-2 1-363,0-1 161</inkml:trace>
  <inkml:trace contextRef="#ctx0" brushRef="#br0" timeOffset="68880.5576">7334 13991 153,'-2'1'170,"2"-1"-3,0 0-6,0 0 3,0 0 0,9 3 3,-1-2-5,2-1-9,6-1-11,2 0-13,2-2-9,2 2-11,-1 0-11,3 1-7,-1 0-13,-2-2-8,3 2-9,0 0-2,0 0-17,-3 2-33,3-4-56,-2 4-44,1 0-48,1 3-29,1-4-26,-2 1-111,-1 0-331,7-2 146</inkml:trace>
  <inkml:trace contextRef="#ctx0" brushRef="#br0" timeOffset="69361.3276">8765 13338 11,'1'-10'242,"2"1"-7,-3 2-11,0 1-7,0 1-17,0 1-19,-2 0-22,2 4-12,-3-1-18,-2 9-14,-2-2-10,-7 16-7,0 3 8,-9 16-9,1 0-6,1 6-12,0 5 7,-2-2-12,2 6-4,4-2-8,0 2-6,3-4 0,6 7-2,1-11-6,5-11 0,2-1-18,4-2-1,2 0-7,2-5-1,4 0 1,2 0-3,0-3-2,4-2-7,3-4-15,2 2-33,2-4-56,1-5-57,13-3-49,3-2-57,-15-6-146,4 0-436,-1-5 193</inkml:trace>
  <inkml:trace contextRef="#ctx0" brushRef="#br0" timeOffset="70259.1401">9327 13754 112,'0'0'194,"0"0"-22,0 0-16,0 0-11,4-4-7,-1 1-6,-3 3-10,3-8-8,-3 4 6,1-1-6,3 3-6,-2-5-1,-1 2-9,0-2 3,-1-1-13,5 2-3,-4-5-5,2 2-2,-3-1-8,0-4-3,0 4 2,0-2-5,0-3-2,-3 5 3,0-2-12,3-4-2,-3 4-2,-1 2-4,-1-2-4,-1 3-5,2-2 7,-3 0-16,0 3-2,-2 1-1,2 0-2,-3 0-8,-2 1 3,0 3-6,-2-2 1,0 2-5,0 3 3,-1 6-9,-1 0 4,-2 6 1,0 0-4,1 5 3,3 2 5,-2 5-8,-1-2 3,4 1-1,2-2-2,1 2 6,3 0-3,2-2-1,0-3-3,3-1 4,0 0 6,5-1-2,1-1 1,0-2-1,4 0 3,2 0-2,-1-4-4,3 0 8,3-2-4,-3-3-1,4 2-3,1-7 9,-1 0-4,-1 2-2,1-7-2,3-4 1,1 1 4,-2-4-3,-3 4-4,-3-3 11,3-8-14,1 0 1,-3-1-2,-3-1 3,-3 8-1,0-3 3,0 1-4,-2-1 6,0 0 4,-3 2-5,1 4 5,-2 2 3,1-3 12,-2 3 2,0-1-4,1 0 11,1 6-5,-2-4 3,0 6 5,0-1-13,0-1-9,0 4-1,0 0-7,0 0-6,0 0 10,0 0-9,-6 21 5,3-4-4,-4 9 0,0 6-1,0 0 3,-1 2-3,-2 16 0,3-2 3,-2-1-1,1-1-3,5-13-6,-5 1 4,4-2-1,-1-2 4,1-2 0,0 1-4,0-5-1,2-7 1,0 1 3,2-7-6,-1 0 6,0-3 3,1 0-1,0-3 14,-1-1 5,2 0 11,-1 1 11,0-5 11,0 0-14,0 0-3,14-14 2,-4 2-7,5-6 1,1-2-4,5-4-6,7-8-6,0-2-2,-4-4 2,0 3 1,-3 7-4,-4 1 0,2 4-2,0-5-6,-3 4 1,-1 4-5,-2 1 6,-5 5-7,-2 6-9,-2-1 6,1 7 6,-1-3-17,-3-1-7,2 1-34,-2 5-48,-1 0-23,0 0-20,0 0-34,3 8-27,-3-8-62,-3 14-37,0-2-213,1 5-557,-1 3 246</inkml:trace>
  <inkml:trace contextRef="#ctx0" brushRef="#br0" timeOffset="70532.3594">9792 14013 117,'1'-7'295,"-1"2"-5,0 0 2,-1 0-1,2 1-16,-1 4-11,-1-4-27,1 4-15,0-6-28,0 6-10,-2-2-19,2 2-29,0 0-8,0 0-15,0 0-8,-3 19-1,-1-2-3,1 2-10,1 8-4,-3-1-5,1-1-2,0-1 0,0-5-11,1 6-6,0-6-10,-1 0-10,0-3 2,-1 1-5,1 1-1,0-5-12,0-4-61,1 3-47,-2 0-65,1-3-80,0 0-70,1-1-293,-1-5-636,4 0 281</inkml:trace>
  <inkml:trace contextRef="#ctx0" brushRef="#br0" timeOffset="70947.7074">10354 13950 214,'7'-9'250,"4"-1"-11,-1 5-22,-2 2-14,0 1-9,0 3-22,0 1-17,1 5-7,0 3-6,-1 7-7,1 5-5,-3 2-7,-3 6-16,-3 0-7,-3 0-26,-3-1-11,-3-1-12,-3 4-1,-3-9-7,-4 4-4,1-3-7,1-4-19,-2 2-30,0-1-33,-2-3-38,3-2-39,3-8-33,-3 6-71,4-7-140,1-2-401,5-3 178</inkml:trace>
  <inkml:trace contextRef="#ctx0" brushRef="#br0" timeOffset="72139.1835">11155 13336 96,'0'-5'183,"0"0"-18,0 0 2,0-1-7,1 3-3,-1 3-10,0-5-18,0 2-10,0 3-6,0 0-14,0 0-12,0-6-7,0 6-9,0 0-11,0 0-5,0 0-10,-1 13-3,-2-2 1,3 5 0,-5 3 4,0 8-1,0 2 1,0 0-6,-3 1 1,1 1 8,3 3-8,-3 0 0,1 0 3,0 1-5,2-2 1,1-1 2,-2 2-6,2 0-3,-1 0 2,0-7-2,1 5-3,-2-2-2,3-4-1,-1 0-3,1-1 0,0-7-2,0-2 1,-2-5-2,2 1 1,1-2-22,-2 1 3,2-5 3,-2 3 6,3-3-2,-1-2 5,1 1 4,0-1 13,-2-1 4,2-3 8,0 0 13,0 5 2,0-5 13,0 0 1,0 0-16,0 0-4,0 0 17,0 0-23,3-18-5,-1 9-10,0-2 3,1-2 3,0-3-10,-2 6-4,2-10-2,3 3 1,-3-4-2,0 4-4,4-8 5,-3 9-4,0-1-1,-1 5 4,2-5-3,2 3-2,-2 2 2,2-3 2,0 1-3,0 3-6,1-1 14,1 2-1,-1 0-21,3 1 6,6-8-6,-5 8 11,3-4-8,-1 6-4,5-5 2,-5 6 4,3 2-6,-2 2 2,6 0-2,-4 0 2,0 4-7,1 1 2,-2 2 5,-2-1-3,3 3-1,-6 0 15,1 6-20,0-4-5,-2 6-5,1-2 7,-5 5 6,-1-8-3,0 10-1,-3-4-9,1 1 8,-3 2-2,-3-4 2,1 2 1,-5-3 0,1 3-4,-4-2 3,-1-1 3,-5 1 0,2-4-13,-4 3 17,-3-5-3,1 3 3,-1-5-4,1 0-6,-2 0 9,2-3 0,3-3 15,0-1-18,2-1 4,1 0 1,2-2 3,2 2 4,-1-2-8,3 3 11,2-5-12,-2 2-13,3 1-2,1-1-2,1 1-7,0 0-14,1-1-19,0 1-30,2 2-14,-4-3-29,4 3-41,0-5-39,0 5-38,6-2-57,-1 0-155,-5 2-497,10 0 219</inkml:trace>
  <inkml:trace contextRef="#ctx0" brushRef="#br0" timeOffset="72478.6756">11642 13907 160,'0'-5'213,"0"5"-8,0-5-1,0 5-9,0 0-16,0 0-10,3-1-16,-3 1-16,0 0-16,0 0-13,0 0-12,0 0-9,-3 18-9,3-6-1,-4 12-10,0-6-8,-6 4-5,2 6-2,-1-6-6,-1 4-7,-1-3-13,-2-2-9,4 2-4,-1-7-26,1-1-28,-5 5-31,7-4-27,0-4-34,1-2-46,2 1-158,0-3-364,1-1 162</inkml:trace>
  <inkml:trace contextRef="#ctx0" brushRef="#br0" timeOffset="73452.3364">12187 13571 76,'0'-3'185,"0"-2"-7,0-2-14,-1 5-12,1 2-20,-2-3-14,2 3-14,0 0-8,-5 10-9,0 0-8,0-1-6,1 8-7,-2 0-2,-4 8-1,6 3-3,-3 0-4,3 0-3,-4 4 4,3-2-3,0 0 2,0-1-6,0-5 2,1 3-1,-1-8-1,4-4-4,-3 2 8,4-5 1,-5 5-5,5-2-2,-1-4 6,1-4-14,-3 1 1,2 0-7,1-3 4,0-1 0,0 0 14,0-4 15,-2 5 8,2-5 15,0 5 11,0-5 10,0 0-6,0 0-20,0 0-13,0 0-5,6-18-2,-5 5-10,2-6 0,0 1-8,1-8-7,1 8 0,2-13-9,-2-2 8,2 3 1,-2 0-20,3 2 6,-4 1-10,3 1 10,-3 10-20,2-9 13,0 8 3,2 0-11,-3-3-4,3 3 5,2 0-4,-1-4-1,4 2 10,0-3-14,0 3 1,-1 7-1,4-5 2,3 2-1,-1 1-9,1 3 7,-6 3 0,1 2-2,0 2 7,-1 1-1,-3 0-5,-1 3 19,3 3-28,-4 0 6,1 1-4,-2-1 1,0 4-1,0 2 3,-5 7 3,3-7-6,-4 3 5,0 0 1,-2-1-19,-2 3-4,-2 2-18,-4 0-10,-3 2-8,-5 2-3,-2-4-7,1 0-4,-2 1 0,-1 0 1,-3-1 0,2-4 9,-4-1-5,2 2 9,5-2 4,-4-2 9,8-3 2,-1 0 11,2-1-3,6-1 5,1-4 3,0 3 0,2-1 10,1 0 5,1 0 4,-1-1 4,4-1 6,-4 2 1,4-2 2,0 0-4,10 2-2,0 1 5,5-3-2,0 3 4,7 4-1,0 1-2,1 1 0,-2 1-4,0 0-2,-1 1 7,-1 1-2,-2 3 1,0-3-2,-5-1-6,0 2 8,-3-1 1,0 2 0,1-1 0,-3-3 3,0 1 0,-2 0-1,2-2 2,-2 1 0,2-2 3,-1 1-6,-2-2 4,0 0 1,1-3 0,0 2 4,-1-1 8,2 1 10,-2-3-8,2 2 3,1-5-2,0 3-4,0-3 0,3 0-3,-2-4 1,2-2-2,-1 3-3,3-5-6,-2 0-19,4-5-24,-1 2-25,-2-2-34,1 2-40,-3-4-57,4 3-41,-2-3-193,-1 2-462,0-1 204</inkml:trace>
  <inkml:trace contextRef="#ctx0" brushRef="#br0" timeOffset="73788.1007">12780 13277 154,'-1'-6'203,"2"-1"-11,-1-1-7,3 1-14,-2 1-5,1 2-13,1-1-15,-2 4-5,6-3-12,-1 3-15,2 2 3,5 2-5,1-1-4,6 9-4,1-2-3,2 8 6,9 7-6,0 3 0,-1 5-3,0 3-12,-4-1 10,-9-5-10,4 10 6,-13-7-8,4 13 5,-9-9-5,-1 9 2,-3 1 7,-3 2 1,-4 2 1,3-16-5,-6 10 4,0-9 4,-7 5-24,3-7 10,-5 6-19,0-10-6,-5 9 13,3-12-22,-10 4-12,3 2-45,4-12-47,-7 10-40,6-12-43,-1 1-30,-6 7-35,5-10-40,3 5-40,-8 1-193,7-8-521,2 0 231</inkml:trace>
  <inkml:trace contextRef="#ctx0" brushRef="#br0" timeOffset="74951.5059">3436 15204 76,'2'-6'152,"-1"1"-3,-1-1-6,2-1-7,-1 2-3,-2-4-13,1 5 4,-2-3-9,2 2 1,-1 0-14,-2 1-4,1-2-12,-2 3-6,0-3-7,-2 5 7,-1-2-13,-1 0-8,-2 1-6,-4 1 0,-1 4-5,0-1-2,-6 2-4,0 4 6,0 0-16,1 3 1,2 0-7,1-4 0,0 7 1,1 3-8,0-2-1,6-1 0,0-1-3,6 6-8,-2-2 5,3 0 3,3 12-1,2-5-2,2 1 6,2-1-10,2 0 2,-2-8-5,2 1 32,2 0-9,3 4 4,-2-7-5,0-2 0,2 1-3,1 3 3,0-5-5,0-3-2,-3 4 0,2-3-5,0 6 0,-2-5-2,4-1-3,-2 1-6,-3 2 10,0-2-7,-4 1 2,2 0-2,-1-1 9,-1 4-3,-1-5 5,0 6 2,-3-3 10,0 1 14,-4-1-6,2-3 8,0 5 7,-4 0-6,0 4-2,-2-8-1,-1 7 3,-1-3-13,-2-1 10,-3 1-4,1-2-2,0-3-1,-6 2 7,3-1-8,-3 1 2,-1-3 0,-2-3-3,-3 0-7,1-5 8,4 5 5,-3-11 3,7 0 0,-9-4 28,10 2-36,-6-10 3,2-1-7,2 0 1,7-7-2,-3-1-2,4 5-5,0-7-1,5 0-7,1 0-1,2-2 2,6 8 1,-2-3-4,3 10 1,0 3-15,2-2-12,3-3-17,5 1-40,-3 7-27,6-3-44,0 2-45,2 1-66,2 0-57,0 5-231,3-2-585,0 1 259</inkml:trace>
  <inkml:trace contextRef="#ctx0" brushRef="#br0" timeOffset="75339.2831">4210 15135 145,'4'-16'254,"-4"6"-3,-4 1-17,4 4-18,-2-3-1,1 4-20,-2 0-20,0 0-17,0 3-23,3 1-7,-11 2-10,4 5-13,-6 2-5,-2 11-5,-5 5-11,2 0-12,-9 17-4,3 8-6,3 4-8,-9 18-4,14-26 0,-2 7-9,2-3 0,2 0-1,2 1-7,4-3 3,2-14-12,4 12 1,0-11-1,2-4-1,2-1 0,-1-1-5,3 1 4,5-5-6,0 0-4,1-2-3,4-5-24,3-1-46,4-2-50,2-6-48,2-1-80,3 1-222,10-12-500,3-5 221</inkml:trace>
  <inkml:trace contextRef="#ctx0" brushRef="#br0" timeOffset="76179.7041">4731 15468 98,'1'-6'203,"-1"2"-7,3 0-17,-3-1-6,0 5-12,3-6-12,1 4-6,-4-6-4,3 1-6,-2-3-4,0 1-8,1 2-10,-2-5-11,1 3-7,-1-1-9,3 1-13,-3-2-3,0-1-4,-3 1-8,3-2-6,-1 1-5,-2 2 0,-1-2-6,3 4-9,-5 0-6,2-1-3,-2 0-4,-1 2-5,-4 2-24,2 1-5,-2 3-8,-2 2-3,-2 3-2,-1 0 6,-3 7-1,0 0 9,2 4-8,5-2 5,-2 4-2,1-3-1,3 10 2,-1-1 4,4 4 2,-2-4 2,5-6 1,0 0-3,2 3 3,2 1 2,0-7-4,2 2 7,-1-3-3,4-1 5,0 2-1,2-4 0,-1-3-3,4-3 12,-2 2-7,2-1 2,1-5 1,2-3-2,1-1 2,0-1-4,0 1 1,0-5-5,-1 1 8,-2-2 4,-1-5 0,1-2-4,-3 1-8,1-1 16,-2-8 2,2 3 8,-5-2 1,3 7-4,-4-2 22,1 5-5,0-1 2,-1 5 3,0 0 6,-3 5 7,3-2-14,-2 4 2,0-1-18,1 0 4,-2 4-12,0 0 2,0 21-5,0-3 3,-2 13-1,0 2 1,-2 1-2,-2 16 6,2-5-10,-5 2 6,5-12-1,4-1 3,-4 1 4,1-2 7,0 12 0,-1-17 3,1-9-1,2 2 18,-2-4-10,0 0-2,3-5-10,0-3 11,-3 1 0,3-4 2,0-2 10,0 1 1,-2 0 17,2-1 9,0-4 20,0 4-2,0-4 16,0 0-40,5-9 19,1 0-16,1-6-3,4-1-30,3-9 15,1-1-7,0-2 1,-2 0-6,-1-1-10,4 3 2,-4 2-16,1-1 1,-2 6-3,2 0-25,-5 4-5,-2 2-27,1 4-30,-3 1-35,2 1-17,0 2-45,-4 0-44,1 1-50,4 1-42,-7 3-203,6-2-550,-6 2 243</inkml:trace>
  <inkml:trace contextRef="#ctx0" brushRef="#br0" timeOffset="76589.4119">5204 15586 87,'-1'-3'203,"1"3"-13,-5-3-24,5 3-20,-5-1-13,5 1-11,-6 7-16,2 0-9,-1 1-15,-3 5 2,1 1-14,0 3 0,0 0-13,3 1-4,-2 0-2,3 9-7,-2-11-5,2 2-7,3 0 1,-1-2-3,2-7 0,0 4-12,3-1 10,-2-3-2,2 0 2,-1-4-3,3 4 6,-2-3-6,4-2 4,-1-2-4,2-1 8,1-1 10,1-1 0,-1 1 1,3-6-4,-1-1 20,-2-3-3,0-1 5,0-3-5,0 1 3,-2-4-7,-1-1-5,3-6 3,-5 0-5,-2 6 5,0-1-6,-1 2-2,-2 0-15,-3-3 11,0 6-16,-2 4 3,0 1-5,-5-3-4,3 4-22,-1 1-18,-1 2-25,-1 4-25,1-2-32,0 5-32,-2 1-30,4 1-38,1 0-194,2 3-430,1-3 190</inkml:trace>
  <inkml:trace contextRef="#ctx0" brushRef="#br0" timeOffset="76838.4347">5698 15582 144,'0'16'207,"0"0"-8,0 2-9,0 8-21,-4 2-7,3 1-11,-5 0-9,-1-3-17,3 2-15,-5-2-4,2 2-12,-4-5-7,3 0-25,-2-1-37,1-8-41,2 2-35,-3-1-53,3 1-197,0-3-325,0-7 144</inkml:trace>
  <inkml:trace contextRef="#ctx0" brushRef="#br0" timeOffset="77506.0012">6628 15513 39,'-3'-19'202,"-1"1"-9,1 1-11,-1-9-11,-2 10-2,5 1-13,-5 4-9,2 0-7,0 1-20,-2 2-12,-3 3-13,1 0-10,-4 5-11,-4 5-4,-2 4-20,-5 5 1,1 8-2,2 0-5,-1 3-2,-6 9 1,9-4-9,2-3-6,2 5-3,3-4 1,4 2 4,0-6-10,3 2-5,2-8 4,4 0 26,-1-8-4,3 5 2,-1-6-5,7 3-4,-3-6 3,4-2-2,3-4-7,1-2 3,3-3-9,3-2 0,0-2-2,-1-4-2,1-4-2,-4-2-2,-2 2-1,1-8 0,-2 0-5,-4 0 5,1-3-5,-1 0-1,-2 0 2,-5 3-5,1 7 3,-1 7 8,-3 0 7,2 7-4,-1-5-2,-1 4-8,1 2-2,-1 3 1,0 0-2,-7 16 6,-1 0-7,-1 13 5,1-2 0,1-3 2,0 5-10,4 0 7,3-1 0,0-3-2,1-6 3,7 5 7,-5-7-8,3-1 4,4-2-7,-1-1 4,-1-4 0,2-1-1,-2-2 0,2-3-7,0 1 1,0-3-16,0-3-21,2-4-38,0-1-46,-2-3-48,2-11-50,0 6-214,-1-7-464,0-3 205</inkml:trace>
  <inkml:trace contextRef="#ctx0" brushRef="#br0" timeOffset="77762.0601">6804 15122 20,'0'0'188,"0"0"-9,0 0-5,14 15-5,-1-1-2,4 5-10,10 18 1,-1 6-11,1-2-8,-2 2-2,-2 3-8,-5 0-3,-1 7 16,-4 0-10,-2-1-2,-5 0-16,1 2-3,-7-1-5,0-2-8,-3-7-17,-7 6 3,3-18-13,-4 2-6,2-5-14,-3 0 3,-7-3-32,2 1-35,-1-4-33,1 2-16,0-2-45,5-2-19,-6-6-43,10 1-1,1-5-21,2-2-28,0 5-123,3-8-370,4-1 164</inkml:trace>
  <inkml:trace contextRef="#ctx0" brushRef="#br0" timeOffset="78142.542">7783 15811 78,'0'0'255,"0"0"-11,0 0-11,-3-2-13,3 2-17,0 0-15,0 0-10,0 0-19,0 0-14,13-4-12,-3 4-5,4-3-9,3 6-15,5-3-11,2 4-11,-3-1-3,3 1-10,-1 1-17,1 1-17,-3 0-39,-6-2-58,1 7-79,-3-9-77,-2 2-178,-3 1-428,-1-2 190</inkml:trace>
  <inkml:trace contextRef="#ctx0" brushRef="#br0" timeOffset="78307.7617">7682 16065 81,'-3'3'211,"3"4"6,3-6-18,5 7-6,1-4-20,6 1-3,8 8-24,3-4-10,4-2-15,8-7-10,3-2-20,-12 9-31,0-12-61,10 2-90,-12-1-213,-2-4-327,2 1 145</inkml:trace>
  <inkml:trace contextRef="#ctx0" brushRef="#br0" timeOffset="78717.959">9049 15308 175,'3'-7'205,"-1"2"-20,-2 3-20,0 2-23,0 0-11,0 0-2,-8 11 11,0 3-6,-2 16-5,-3 3-17,-5 6 3,-2 4-8,4 2-11,3-13-4,-4 14-8,3-2-8,5-10-4,2-1-8,2 2-3,1-4-12,0 3 2,3-8-9,1 4-2,3-2-18,1-2-15,6-2-35,0 6-35,4-11-53,3-2-44,1-3-57,4-4-124,2-7-368,2-2 163</inkml:trace>
  <inkml:trace contextRef="#ctx0" brushRef="#br0" timeOffset="79345.3407">9511 15633 175,'2'-10'225,"1"0"-8,-3-3-8,0 1-5,0 3-10,0-3-8,0 0-7,-3-6-5,1 7 9,-5-4-23,3 1-7,-2-3-5,-1 7-7,-3-1-6,5 3-9,-2-5-10,-2 7-10,-4-1-3,4 6-13,-2 1-15,-2 9-22,-7-1 13,0 9 5,1 0 2,2-1-10,0 2-8,3 3 9,4-3-9,0 4-4,2 2-5,5-6 2,-1 6-3,4 1 3,4 0-10,-1-8-12,1-3 8,2 2-1,2-3-2,6 5-17,-4-9 15,3-2 4,2-3 0,-1 0-6,-1-2 0,2-2-2,-1-3-1,7-4-6,-8 2 10,0-3-3,5-6-16,-2-3 15,1 3-4,-2-6 3,-1-4-4,-3-5-1,-1 2 3,-3 0 0,1-2 1,-2 0 3,0 4 23,-3 7-11,0-11 17,0 17-2,-3 3 0,2 3-10,-2 2-15,0 4 7,2-5-20,-2 5-1,0 0 3,0 0-1,-7 20-10,1 6 6,-1 3-4,0 5 5,-7 8-5,5 5-7,2-15 20,2-1-19,-1 0-2,-1 2 6,1-5 1,2 1 6,0-2-10,2-8-2,-6 5 3,6-7 0,2-6-18,0 0 18,-1 0 6,2-5-9,-1 2 5,0-4 5,2 1 3,-2-5 9,0 2 18,0-2-17,0 0-9,10-4 5,-3-3 1,7-4-6,2-7 2,1-4-1,-1 2 2,3-4-8,-2 0-10,1-3 12,2-2-6,-5 3 5,1-1-4,-1 0 6,-2 2-22,2 1 10,-8 9-15,0 2 0,1 0-9,-3 6-15,-2 1-8,1-1-34,-1 3-24,0 0-43,0 2-35,-3 2-35,4-3-11,-4 3-21,0 0-32,4 9-40,0-6-260,-1 1-630,0 4 279</inkml:trace>
  <inkml:trace contextRef="#ctx0" brushRef="#br0" timeOffset="79832.7194">9863 15888 161,'0'0'151,"0"0"-6,0 0-16,0 0 9,0 0-1,0 0-5,0 0 2,0 0-8,0 0 11,0 0 6,0 0 5,0 0-4,3-7-7,-3 7-2,0 0 0,3-5-8,1 0 3,-1 0 1,0 1-14,1-3-4,0 2-7,2-2-9,2 0 0,-2-1-15,7-1-8,-3 0-10,2 1-8,2 0 5,0 2-14,1 5-6,0 1-10,-1 0-2,0 3-10,0 1 4,-2 6-6,-4-2-11,2 4 6,-3 4 1,-4 1 1,-3-2-7,-2 4-15,-5 6 13,-5 1 3,-1-3-1,-4 3-1,2-2-9,-1-6 6,-2-1 11,6-4-17,0-1 6,2 0 3,-1-1-5,4-3 3,-1-1-2,4-4-1,0 1-4,1-2 5,3-2-1,-5 1 10,2 2-5,4 4 4,-1-4-3,0-3 4,9 5-5,-1-1 11,6 5-18,2-5 13,6-4-2,-2 4 6,5-4-10,-1 3 7,0-3 1,3-3-4,-3 1-20,-2 2-18,2 2-38,0-4-54,-8-4-66,5 2-81,0-1-278,-5 5-588,1-4 261</inkml:trace>
  <inkml:trace contextRef="#ctx0" brushRef="#br0" timeOffset="80282.9046">10985 15715 10,'0'-6'246,"0"5"-5,-2-3-20,2 4-16,0-6-24,0 6-16,0 0-14,0 0-17,0 0-12,4 11-11,2-1 14,-2 0-13,-1 6-11,3 1-3,-5 1-12,2 1-8,-2-2-10,-1 4-4,-1 4-5,-3 0 1,-1-8-29,-2 7-38,3-5-42,-4 0-34,2-2-52,-2-2-41,-2 2-42,1-8-116,3-2-362,0 0 161</inkml:trace>
  <inkml:trace contextRef="#ctx0" brushRef="#br0" timeOffset="81719.216">12124 15649 50,'4'-5'183,"-4"-1"-11,0 1-9,3 2-2,-3-5-5,0 0-15,2-1-4,-1-1-5,-1-1-12,1-6-7,-1 5 4,0-1-14,-1-2 1,1-2-8,-3 1-3,0 2 2,1-1-4,0 4 2,-1-2-6,0 4 0,1-2-7,0 2-9,-1 2-2,1 2-7,-1 3-10,-1-3-6,-1 3-6,1 1-4,-3 1-10,-3-2-1,-2 9-1,-2 0-3,-1 3-2,-3 3-14,1 3 10,2 4-3,-4-1 3,2 3 0,3 5 1,-2-2-5,4 3 1,0-2-2,3 2 3,1-1-5,-1 0 2,2-2-1,4-6-4,0-2-2,2 0 11,5-2-5,-4-4 3,2 0-2,1 0-3,-1 1 4,4-4 0,-4-1 5,3-5 0,3 3 0,1-1-2,-1-4 0,4-2 0,-1-2-3,2-1 1,1-7 0,-2 0 3,1 2-4,0-11-1,1 3 2,-3-7 0,3 2-7,-3-4 5,2-2 3,-2-4-6,-2 11 8,-1-10-20,1 3 12,-1 3-3,0 1 15,-5 8 3,2 7 2,-5-3 15,0 8-4,2-6-11,1 6-3,-6 0 9,3 5-23,0 0 0,0 0-3,0 0 0,-4 22-3,-1-2 4,-2-2-1,0 9-2,-1 3 1,7-1-4,-6 0 4,3-3 3,2 3-4,0-1 2,-1-3 3,3 0-7,1-5 1,1-3 2,2-2-6,0 1 9,-1-9-1,2 6-1,1-2 4,-1-3-2,5-3 4,-2-1-7,2 0 4,2-3 20,2-2-21,0-1-4,-1-3 4,3-1-2,-1-2 3,1-1-3,0-6 4,1-1-8,-5 6 2,2-2 4,-4-1-13,2 2-17,-2-2-12,1 3-18,-4 4-22,-1-2-30,0-1-32,-1 4-29,-2 0-47,3 5-34,-1-3-24,0 0-161,-3 2-467,-2 1 207</inkml:trace>
  <inkml:trace contextRef="#ctx0" brushRef="#br0" timeOffset="82036.2617">12683 15859 174,'0'-4'244,"-4"2"-12,4 2-19,0 0-15,0-3-26,0 3-19,0 0-22,0 0-10,0 0-14,0 0-8,0 0-14,-1 15-7,2-4-12,-1 4-5,-1 3-6,-5 7-6,3 3-1,-3-9-6,-2 8-1,0-3-3,-4-1-6,3 9-1,-4-8-5,3-8 3,-3 5 1,2-7-8,0-2-23,0-2-33,1 1-27,-2-3-42,1-3-52,3-1-56,-1 0-125,1-7-363,-1 6 161</inkml:trace>
  <inkml:trace contextRef="#ctx0" brushRef="#br0" timeOffset="83195.9674">13309 15342 44,'2'-10'202,"1"4"-1,-1-1-10,2 1-14,-4 4-4,3-1-16,-3 3-14,1-7-10,-1 7-25,3-5-13,-3 5-18,0 0-5,0 0-11,0 0-3,-8 22-5,2 5-3,-3 1-7,0 2-5,2 1 0,-8 15-4,6-15 0,0-2-5,-1 0-1,0-2 0,3 2 0,0-5 5,-1 0-4,2-7 8,1 0-7,0-2 3,3-4-7,-4-3 8,3 2-3,0-3 3,3-2 3,-2-1 5,0-1 5,2 2 6,0-5 4,0 5 13,0-5 2,-2 2-3,2-2-9,0 0 15,0 0-3,-1 5 9,1-5-17,0 0-7,7 1-5,2-2-17,-1 1-1,8-4 7,9 3-1,-7 1-8,6-1-3,-3 1 2,-4-1-5,3 2-2,-3 0-7,-2-1 2,-2 1-15,0-1 15,-2 0-4,-1 0-5,-4 4-8,-1-4 6,-1 0 2,3 0-1,-4 1-8,0 3 2,-3-4 2,0 0-9,7-4-4,-7 4-7,0 0-17,4 4-20,-4-4-13,0 0-18,0 0-17,0 0-13,0 0-12,0 0-26,6-5-35,-6 5-28,3-5-25,1 3-12,-4-1-127,4-1-409,1 1 181</inkml:trace>
  <inkml:trace contextRef="#ctx0" brushRef="#br0" timeOffset="83586.0535">13490 15155 197,'0'-5'202,"2"-1"-12,1 3-19,-1-1-15,4 0-20,-1 1-1,4 2-16,1 1-15,7 1-5,4 7 2,0-2-14,3 5-7,0 4-13,0 2-1,8 16-8,-2 1 1,-12-9-8,6 21-1,-5-2-7,-4 2-3,-8 1-3,-3-11 3,-1 11 2,-6 2 15,1-13 4,-3 14 7,-6-1 3,1-1-3,-3-1 11,-1 8 2,2-11-7,-2 2 7,2-10 20,-3 9-26,-1 5 0,1 0-2,-2-1-10,0 0 0,2-18-12,-1 1-1,-4 5-14,3-9 8,2 3-1,-1-5-2,1-4-7,-2-4-11,4-4-23,2-6-18,0 2-29,3-2-22,-2-3-23,4 0-36,-3-4-41,5-1-44,0-1-43,4 1-203,-7-8-497,3 4 221</inkml:trace>
  <inkml:trace contextRef="#ctx0" brushRef="#br0" timeOffset="85851.515">15442 14081 39,'5'-17'161,"2"0"-7,-1-2-6,2-8-12,3 1-3,0 2-10,2-3-4,1 0-8,2-2-4,-1 3-5,5 4-14,-2 1-4,3 1-3,1 0-14,1 4-7,1 1-5,0 3-2,0 0-5,2 2-7,-1 3-3,-1 3-6,1 5-2,-1-1-3,1 5-3,-2 3-13,-2-1 7,-1 5-5,-2 5-2,-1 4 0,-3 4-1,-4 4 0,-3 4-2,-4-1 0,0 4 0,-6-1-2,-3 10-5,-3-12-2,-3 13-15,-2-4 9,3-13-1,-4 2 2,0-1-4,-2-1 4,-7 5 3,6-7-7,-2-1 7,-8 5-6,0 4 3,4-13 4,-4 7 1,5-8-1,2-1 2,-3 1-3,5-2 4,0 0-4,2-2 4,6-4 3,-1 6-7,2-6-2,2-1-2,3-3 6,-1 3-14,5-2 1,0-1 3,-1-1-6,4-1 8,0-3 4,-2 4-3,3-6 9,0 1-6,2 2-1,-3-2-2,2-1 7,-4 0-5,2 0 5,-2-2-10,4 5 2,-4 0 1,0 3-1,-4 3 9,-1 1-5,-2 5 3,-7 7-10,3 4 17,-6 2-3,-3 12 2,6-10-5,-4 11 8,5-11 1,2 11 3,4-11-2,4 2 6,2 0-8,2 20 4,0-21-1,4 2-3,3 15 7,-1-4-11,1 2 11,-3-18-5,-1 2 2,-1-4-3,1 6 4,-4-6 0,0 0 3,-4-3 11,1-1 11,-1-6 30,-7 5 5,2-6 0,-6 3-3,-1-6-1,-5 0 0,-1-6-8,-1 1 2,-2-2-9,-2 2-6,-1-7-9,1-1 0,-3-2-6,2-1 4,0-1-6,0 0-5,1-5-19,1 1-24,4-2-35,-2 1-36,5-4-52,6 1-69,0-1-207,8-8-450,2 3 199</inkml:trace>
  <inkml:trace contextRef="#ctx0" brushRef="#br0" timeOffset="86787.3424">16165 14372 123,'14'-27'182,"0"2"-3,0 4-16,3 2-12,-4 8-30,0 0-10,-1 4-14,2 6-5,-1 2-12,-2 8 0,1 3-23,0 10 1,-3 0-14,-1 2-6,-1 4 5,0 0-6,-4 4 2,-3-6-10,0 0 15,-3-5 1,0 4 3,-1-6-6,1 0 6,-1-5-6,0-5 6,4 1 4,-4 0 23,2-4 12,2-3 17,-4-1-8,4-2-12,0 0-2,-4-9-4,5-1-11,-1-6-7,6-3-13,1-5 3,6-4-6,-1-4 2,8-7-13,-3 9-1,0 3-8,8-12-3,-4 17 4,-2 3-6,0 2-8,-2 9 0,-3 4 1,0 1-6,-1 4-2,-3 3 9,1 3-3,1 4-16,-6 2-7,2 2 13,-4 3 0,-1 0-2,-2 11 1,-1-10-9,0-1 13,-1 3-4,-1-5 5,-1 1-2,-2-5 0,2-2 0,3 1 7,-3-4 3,2-1-1,-1-2 1,1-1 24,1-3-2,0 0-10,0 0 0,4-20-4,2 5-4,2-7 5,5-3-2,1-2-8,3-3 1,1 4 1,3 0-1,-1 1-3,1 3 0,0 6-2,-1-2-2,-1 5-7,-4 7 10,0 0-11,-5 6-5,-3 1-3,3 4 2,1 4 0,-5-1 2,1 7 3,-3 1-6,-2 3 10,-1 7-4,-1-6-1,-3 5 7,-4 0-3,3 0-9,-2-7-18,2-1-25,1 2-26,-1-2-25,4-8-26,4 7-20,-1-8-32,4-1-29,3-4-30,4-1-140,0 0-411,8-10 183</inkml:trace>
  <inkml:trace contextRef="#ctx0" brushRef="#br0" timeOffset="87564.2064">17165 14243 106,'7'-14'229,"-4"3"-2,-1 5-21,0 0-33,-2 1-9,0 5-22,0 0-13,-12 8-9,3 7-20,-5 7 1,1 4-11,1-1-2,-1 1-8,0 2-2,2 1-8,3-5-8,2 1-5,2-5-2,-2-3-16,6 0 4,0-3-4,3-2-7,0 2 4,-2-5-6,7-3 2,0-3 4,0-1-10,6-4 5,2 1 0,-1-5-4,6-11-1,-1 4-3,0-4-1,-2-4-2,-1-1 0,1-3-2,-4-1 8,-1 1-4,-2 2 8,1-2 12,-2 2 15,-5 6 10,0 5 3,-1 1 12,-2 5-13,2-1-21,-4 3-11,2 2-3,-2 2-6,0 0-2,0 0-5,-6 15-1,-1-5-4,0 6 8,0 1-13,-1 5-2,1 1 3,2-6-7,0 1 10,0-1-16,2-2 10,1-3-2,2 2-6,0-4 2,0 3-5,4-4 7,-1 3 0,4-7-1,2 0 1,-1 0 4,8-5-10,0-2 5,4-2-5,3-5-5,-3-7-4,3 0 0,-1-5-3,1-1 3,1-1-3,0-14 10,-4 10-8,4-10-2,-1-1 5,-9 6 0,5-9 9,-5 10-15,-1 1 10,-2 0-1,-1 4 4,-3 1 8,-3 10 8,-1 5 7,3 1-11,-5 1-5,2 2-4,-3 3 3,0 3-4,0 0-3,-7 24 4,-3-2-2,-1 7 10,-2 2-14,-2 11 2,2-9-4,2 0 2,0 2 11,1-2-8,1-3-5,2 1 1,2-2 4,0 0 0,4-2-3,1-11 3,0 2-20,3-3-1,1 3-8,3-8-16,0-2-12,4 1-27,2-5-20,1-1-9,2-2-20,6-5-11,-4-7 5,2-3 3,1-4-6,-1-1 11,-2-2 15,1-2 7,-4-5 17,2-2 23,1-10 8,-1-2 16,-3 11 27,-5-2 13,-1 3 26,-2-1 17,0 6 23,-1 0 11,-2 9 18,-2 4 6,2 2-10,-3 5-13,0 1-12,0 0-8,0 4-3,-7 10-2,2 6-9,-4 8-6,-1 4-4,2 4 1,-1 3-10,-2-5 5,3-1-4,-1 1-8,-1-1 4,3 2-2,3-11 0,1 5-2,0-5-1,-1-4 0,3-3-1,-1-2-1,2 1-5,2-1-1,-2-1-6,1-3-1,2-1-16,1-4 7,-1 0-15,5 0-7,2-3-15,3-4-24,1-3-3,0 3-5,0-5-12,6-2-8,-2-2-24,-3-1 3,1-4-9,-6 10-9,-3-1-11,-3 0-99,-1 0-271,-3 0 121</inkml:trace>
  <inkml:trace contextRef="#ctx0" brushRef="#br0" timeOffset="87920.9792">17751 14252 65,'0'0'126,"21"-6"-3,-1 3-7,5-1-3,-1-2-7,3 2-13,0 1-6,-5 0 2,2 5-4,-4 2-13,-6 2 4,-3 0-22,-1 5 2,-2-1-5,-3 5 18,-2 2 16,-3 1 7,-3 0 4,-2 2-4,0 4 0,-2-5-10,1 3-7,-1-5-4,0 0-4,2-7-9,0 5-8,4-6 1,1 1-2,0-2-6,3-1-3,3-1-9,-1-6-2,4 3-14,0-2-17,8-5-34,0-1-23,2 0-40,0-7-3,1 0-13,0-4-24,-2-1-4,0 0 5,-1-5 0,-3 3 9,-1-6 11,4-2 17,-6 1 18,0-1 21,1 3 21,-4-2 20,1 1 22,-7 7 27,3 0 10,-4 2 5,2 5 20,-2 1 1,2-1 3,-3 6 1,2-3-24,-2 4 5,1 1-20,-1-1-35,0 4-32,1-3-22,-1 3-20,0 0-135,-4 10-230,3-6 101</inkml:trace>
  <inkml:trace contextRef="#ctx0" brushRef="#br0" timeOffset="88277.5583">18627 13953 80,'0'0'169,"-3"-2"-24,3 2-2,-4 10-4,-3 1 10,-2 11-9,-4 8 3,-3 14-8,-1 1-1,-5 8-3,2 0-9,0 0-3,-1 1-9,-11 20-4,14-23-12,-11 24-8,12-29-9,-2 6-14,-1 0-1,0-8-2,10-12-5,-4-4-7,4 4-23,-1-3-18,1-2-26,6-11-29,0-3-28,1-2-27,0-1-12,3-4-17,0-2-26,0-3-21,0-1-107,0 0-309,10-13 137</inkml:trace>
  <inkml:trace contextRef="#ctx0" brushRef="#br0" timeOffset="88468.1532">18365 14543 54,'17'-51'123,"0"0"5,7 5 4,-3 5 10,3 3 2,-6 18-5,5-3-2,2 5-5,-2 4-10,2 7-7,-1 6-15,2 2-11,0 6-5,-6 5-11,0 5-5,-3 4-9,-5 4-10,-2-1 3,-6 2 1,-2-1-11,-5-6-1,-7 5 3,-1 0-9,-7-2-2,-1 2-3,-5-7-12,0-2-15,-3-4-32,2-6-15,-3 1-26,3-3-8,2-6-25,6 0-21,3 3-13,1-12-139,2 2-299,7-1 132</inkml:trace>
  <inkml:trace contextRef="#ctx0" brushRef="#br0" timeOffset="88680.2104">19073 14068 269,'10'-4'262,"-7"2"-20,0 2-27,0 0-16,-3 0-15,-3 14 2,-3 1-13,-6 13-14,-1-2-4,1 3-20,-4 3-10,-1 10-12,-1-3-12,1 3-13,4-12-7,-5 14-3,5-15-8,2-3-14,-2 4-26,2-6-20,3-7-23,-1 7-25,2-7-19,0-1-31,3-6-37,0-6-2,1 4-15,0-3-19,3 1-25,0-5-147,0-1-360,0 0 160</inkml:trace>
  <inkml:trace contextRef="#ctx0" brushRef="#br0" timeOffset="88973.1204">19027 14449 72,'5'-5'212,"-4"3"-6,2-1-18,-1 1-13,1-1-15,-3 3-14,2-2-15,-2 2-10,0 0-7,11 4-8,-4-4-3,2 0-11,6 0-4,-1 0 4,3-3-6,1 3-4,-3-4-1,6 0 14,-9 2-1,0 4 3,-3-7 5,-2 3 14,2-1 13,-5-1-8,-2 3-8,0-2-11,-2 3-2,0 0-24,0 0-8,-11-5-10,1 6-11,-4 3 3,0 3-10,-3-1-6,3 1-2,-6 5-8,8-4-2,3 2-5,2-1-9,2 1-4,0-2-2,2 3-1,3 2 1,3-7 6,0 6-5,4-5 0,3 5-9,1-5-1,3-1-14,1 1-15,1-3-15,1-3-32,5-1-31,-7 0-37,6 2-22,1-4-44,-2 1-63,-3-1-168,0-3-484,5 1 214</inkml:trace>
  <inkml:trace contextRef="#ctx0" brushRef="#br0" timeOffset="89578.1601">19905 14308 202,'8'-12'195,"-1"3"-7,7 1-10,-1 4-31,1 1-13,3 6-13,-1 2-4,0 7-15,1 4-15,-7 0-18,0 7 4,-6-4-11,-1 6 5,-3 2-12,0-9 6,-3 3-5,-1-10 1,-2 5 7,-2 4 8,2-12 6,1 1 1,-1-4 7,-1 1 10,0-2-2,3-1 9,-2-3-1,2-4-9,0-2-6,1-2-5,0-5-6,3-3-14,4-1-2,5-6 3,3-4-12,4 2-6,2-1-17,-1-1 9,6 5-4,-1 4-1,-1 0-5,2 4 11,2 7-20,-4 2-3,-4 4-3,0 4-1,-2 2-3,-2 4-7,0 3-4,-2 1-5,-4 4 8,-1 0 1,-5 3-2,2-2 0,-3-1 11,-3 1-9,-1 8 2,-3-13 0,1-4 3,2 0-5,-3-1 8,0-4 12,0 4-1,0-5-7,1-2 9,2 0 1,1 1 3,3-2 2,-5-8-2,3-1 13,4-1-14,2-4-8,0-4 0,9-4-3,-2-1 5,6-2-16,1-3 6,2 6-1,1 0 0,-2 5-1,0 2-5,4 4 4,-1 3-5,-5 5-1,0 3-4,-3 1-4,0 5 5,-1 2 8,-2 5-4,-2-1-13,-1 4 4,-4 0-6,3 9 16,-7-7-17,0-1 2,-1 9 8,-2-9-4,-1 0-2,1-2-20,-4 0-34,3-3-43,0 2-46,1-2-38,0-3-44,3-4-34,1 4-206,4-6-513,-3 3 227</inkml:trace>
  <inkml:trace contextRef="#ctx0" brushRef="#br0" timeOffset="89857.8071">20705 14307 261,'2'-10'267,"0"4"-23,2 2-31,-4 1-25,0 3-20,0 0-14,0 0-19,-14 15-10,5-3-9,-1 2-8,-3 6-4,0-1-17,0 5-6,5-9-11,2 2-5,2 2-9,1-4-3,3 2-3,0-5-2,2 6 1,-1-10-9,6 5 7,0-6-1,3 5 9,3-2 3,2-7 22,-1 1 7,6-10 18,-3 4 29,-3-3-16,2 1-9,3-8 16,-1-5-4,-2 0-5,0 1-1,-5 3-11,0-8-9,-4 5-6,0 2-14,-4-1-7,-2 3-10,-1 0-18,-2 2-17,-5-4-29,-3 0-47,-3 4-33,0 2-42,-6-4-45,3 8-42,2 2-51,-3 4-52,-4-2-234,7 3-596,0-1 265</inkml:trace>
  <inkml:trace contextRef="#ctx0" brushRef="#br0" timeOffset="90184.8164">20985 14270 288,'7'-8'307,"-1"3"-17,1-2-29,-6 3-31,4 1-30,-1 1-27,-4 2-13,5 9-21,-2-1-13,-1 4-8,-1 5-13,3 8-6,-1 1-13,-1 0-7,1-6-9,-1 4-3,-2-4-6,4-2 3,0-1-11,-2-6-12,2 5 0,-4-9 2,2 0 9,-2-2 23,1-2 46,0 3 35,2-5 18,-3-1 5,10-2-15,-3-3-12,7 1-1,-4-9-10,4 1-3,4-1-11,2-7-15,-3-3-5,4 0-11,-2 1-12,0-4-7,-2-1-10,0 0-4,-3 4-5,-1 2-6,-6 11-5,3-3-7,-5 4-29,-2 4-39,1-2-60,-2 0-62,-1 4-54,1 0-31,-2 3-22,0 0-42,0 0-49,7 11-38,-6-5-206,-1 1-641,4-2 284</inkml:trace>
  <inkml:trace contextRef="#ctx0" brushRef="#br0" timeOffset="90790.8847">21436 14272 2,'-3'-2'275,"3"2"-20,0 0-24,0 0-27,0 0-23,0 0-18,0 0-19,0 0-20,0 0-9,0 0-9,0 0-14,7 10-1,0-3-9,2 0-6,-1-1-2,6 1-4,0-3 1,0-1-3,-1-1 5,3 0-1,0-4 9,-3 2 4,1-4 2,3-1-1,-4-1 12,1-1 2,-3-3 1,2-2 10,-3 0 2,-2 0 7,-1 5-7,-3-1 2,-2 0-3,-1 1-22,-2-2-11,-2 4 5,-4-2-18,-6 1-16,-4 6-8,-5 0 3,-1 4-11,3 1-12,-1 2 1,2 4-15,0 4-3,7-2 4,3-1-14,-1 3 5,5 1-5,2 2 7,0-1 3,7 0-7,1 0 13,3-2-12,3-3-4,6 3 19,1-4-3,-1-2-7,4-2-2,-1-2-2,3 0 1,-1-5 10,1 0-6,0-4 1,2-1-9,0-1 7,-1-5 3,1 1 3,-2-5-8,1 1 14,0-3-15,-2-8 7,1 8-1,-2-5 11,0 1 1,-5 2-14,-5 8 2,2-11 0,-6 9-2,-3 1-4,0 3 0,-1 0-1,-2 4-14,1 1 3,-2 0-3,0 4 0,0 0 0,0 0-10,-14 12 6,10-1-2,2 5 17,-1 2-5,2 9 1,2-8-4,2 10 5,3-3-8,-1-1 6,-2 6 12,1-16-10,1 12-3,-1-11 7,-3-3-2,3 6 0,-3-6-1,1-1 3,0-1 13,-1-1-13,-1-4-7,1 2 7,-1-5 4,2 3 3,0-2 4,0 0-3,1 0-3,1 0 20,4-2-9,5-1 8,1-7-15,2 6-11,-1-3 14,1 1-11,-1-2-13,0-2-14,-3-2-28,2 0-7,-7 5-25,2 1-18,-4-2-29,-2 3-50,0-2-33,-3 3-34,0-4-32,0 4-17,-13-5-161,1 3-499,-4 6 221</inkml:trace>
  <inkml:trace contextRef="#ctx0" brushRef="#br0" timeOffset="91953.2806">21988 14287 175,'0'0'177,"0"-3"-6,0 3-4,0 0-10,-1-6-8,1 6-11,0 0-15,0 0-9,0 0-16,0 0-5,0 0-11,0 0-14,0 0-6,0 0-8,0 0-6,0 0-8,0 0 0,1 19-10,2-9 4,-2 3-3,1 1-5,-1-1-9,-1 4 3,1-1 5,-1-5-5,-1 3 3,1 0-5,-1-3 6,-2 0 4,-1 0 6,-3 3 6,1-5 7,-4 3-7,2-4-1,-5-1 0,0-1-5,-1-2 3,-4-2-6,2-2-3,2-2-1,-3-2-3,-4 0 7,8-5-6,1 2 0,-1-3 2,3-2-3,-1 3-3,1-7-2,3 7-3,0 0 2,4 1-6,-1 1-1,-1 2-12,3 0-16,-1 0-20,0 2-51,3 3-37,0 0-50,0 0-21,0 0-181,0 0-409,6 12 180</inkml:trace>
  <inkml:trace contextRef="#ctx0" brushRef="#br0" timeOffset="92941.1941">16163 15604 165,'2'-9'171,"4"-3"-6,2 0-14,-1-4-7,3 3-14,1-1-14,2 1-2,-2 0-12,1 5-10,-4 1-6,1 2-13,-1 2-3,-1 0-15,-1 4 0,1 4-17,-2 6 3,-1 6-11,-1 1 5,-1 9-1,-4 2 5,-2 3 0,-3 0 0,-1-6 29,-1 0-5,-1-4 1,3-3 3,0-6-7,2-4 12,-1 0 5,3-4 30,0 5 20,2-9 17,-2-1-14,3 0-14,0 0-11,3-20-15,4 3-5,1-5-9,4 2-11,6-9 0,4-7-9,-4 8 5,4 5-17,1-1-18,3 3 7,6-6 0,-7 15-2,-5 3-2,1 4-6,-7 5-17,-2 3 6,-1 7-4,2 1-3,-3 8 2,-3-2 9,-1 7-14,-5 5-1,-1-3 4,-1-6 3,-5 7-15,-1-3-30,1 2-20,-1-11-33,0 0-32,-2-1-42,4-6-33,2-3-34,2-1-42,-2-4-193,3 0-505,0 0 225</inkml:trace>
  <inkml:trace contextRef="#ctx0" brushRef="#br0" timeOffset="93200.9854">16754 15494 8,'4'-3'200,"0"3"-13,-4 0-1,-4 9-10,0 2-4,-3 4-7,-3 1-9,3 1-4,-5 10-14,0-1-11,5-2-5,-3 3-6,3-4-10,1-5-14,2-1 0,4-1-22,0-4 8,4-2-1,2 1 3,5-1 4,-1-3 12,7-6-3,7 5-3,1-12-2,-1-1 0,-1 3 1,-2-9 1,0-2 6,-4-2-4,-3-3-6,-4 8 0,-2-11-10,-2 4-8,-4-2 0,-2 4-17,-5 8 0,-2-9-16,-1 2-30,-5 4-20,-4-3-23,-4 8-26,1 0-31,6 4-24,-3 3-28,3 3-37,3-2-35,1 3-42,3 3-204,0-2-504,4 0 223</inkml:trace>
  <inkml:trace contextRef="#ctx0" brushRef="#br0" timeOffset="93529.9117">17100 15565 122,'12'-6'239,"-4"2"-8,3 1-3,-5 1-35,1 2-21,-1 2-22,-1 3-2,0 5 6,-4 2-15,3 14 4,-9 1-13,0 3 0,-1 6-8,-5-5-10,0-2-3,-1 1-4,1-2-19,1-4-9,4-10-8,0 2-4,2-7-8,-1 0-3,1 1 37,3-5 42,-2-4 13,3-1-9,0 0-40,0 0 14,6-21-11,2 3-9,5-9-6,2-2-15,8-10-5,-4 10 11,7-5-22,-5 8-7,6-6 0,-4 13 2,1 1-1,-1 2-16,2 3-4,-2 9-1,0-1-12,-9 8 1,0-1-10,0 5-1,-7 0-1,-1 4 8,-2 5-3,0 2-7,-4 9-6,-4-4-9,-4 1 16,-1 2 3,-3-2-5,-1-5-33,-3 0-26,2 2-49,1-5-48,3-3-47,-6 4-60,3-7-68,6-3-252,-1-4-629,3 1 280</inkml:trace>
  <inkml:trace contextRef="#ctx0" brushRef="#br0" timeOffset="93730.8897">17739 15709 50,'2'-4'387,"1"3"-24,-3 1-29,6-2-25,-1 0-53,2 2-7,9 0-12,5-5-29,5 8-19,3-3-18,-1 2-7,-2 0-26,-3 0-10,1-1 20,-7 2-58,-3 4-22,-1-7-33,-2 1-43,-4 0-58,-1 1-65,-2-2-83,-1 0-75,-3 0-181,0 0-508,0 0 225</inkml:trace>
  <inkml:trace contextRef="#ctx0" brushRef="#br0" timeOffset="94301.1869">18647 15763 155,'0'0'161,"0"0"-5,7-10 0,1 4-3,-2 2 3,1-5-2,3 1 1,-3-3-5,4-1-1,-4-1-13,-1-3 1,-2 4-4,3-3 1,-6-4-6,1 9 1,-2 0-22,-3-2-7,-1 4-18,-2 2-7,-1 0-16,-5 4 10,-4 7-22,-5-1-5,-3 6-5,0 0-3,0 7-7,0 0-2,2 4-2,2-3-1,3 1 1,3-2-11,7-4-2,-3 0-2,7-1 0,-1-1-5,1-2 7,3 2-2,3-2 13,4-1 3,1-4-2,5-2 4,4-1 4,6-6-1,2 0 40,0 2-6,12-14-7,-13 0-18,14-7 6,-7-1 3,1-6 4,3 1-2,-9-5 15,-1-2-27,-1-3 11,-3-6 8,-1 2-5,-6 14 15,-7 4 14,2-1 3,-4 9-2,-2 3 18,1 3-21,-4 6-12,0 2-10,0 4-24,-5-3 20,5 3-15,-24 29-8,6-9 6,-2 4-27,-7 13 18,0 3-2,10-15-6,-8 15 1,8 2-4,6-9-11,-1-2-11,1-5-10,4 3-36,2-2-15,5-10-31,1 8-20,3-8-19,3-3-13,2 0-15,2-5-21,7 3-17,2-4-16,4-4-25,-3-3-18,0-4-3,0-4-185,-7 1-488,1-5 216</inkml:trace>
  <inkml:trace contextRef="#ctx0" brushRef="#br0" timeOffset="94801.9089">18982 15670 46,'7'-12'123,"-4"1"11,0-2-3,0 6 5,-2 0-8,-1 1-11,0 4-18,0 2-6,0 0-9,0 0-10,0 0 16,0 0-22,0 0 2,0 0-10,-3 16 1,3-13 4,3 0 3,-3 4 2,4-4 10,1 0 9,0-1 9,2-1-2,3-1 5,0 0 1,0-1 0,1-1-12,-2-2 16,-1-3-3,2 2 3,-2-1-3,0-4 8,-3 3-18,2-3-1,-3 3-7,-1 0 0,1 2-5,-1-2-8,-3 4-19,0 3-10,-3-10-5,3 10-3,-14 0-6,4 6-5,-4 0-16,-3 7 17,-2-2-16,-1 8 0,3 0-5,4 2 9,-1 2-17,3-2-4,5-4-8,-1-3 7,5 1 0,2 0 3,0 3-3,2-8 5,5-2-2,3 2 3,4-2-2,7 3-4,2-9 1,2-2-2,1-3-14,3-5 13,-2 2-7,8-10 5,0-7-3,-11 7 1,2-6 1,6-12 1,-1 2 1,-3-1 3,-9 8 2,3-11 0,-1-3 2,0-2-3,-8 10 5,1-1 5,-4 5 6,-6 8 9,2 5-5,-2 2 13,-4 2-11,3 4-8,-3 2-1,0 4-5,0 0 3,-13 20 0,2 6-11,-6 0 13,-3 20-4,0-6 2,2-9-11,0 9 21,1-1-14,-1 4 2,8-15 0,3-6 0,3-1-6,2-2 6,-2 1 5,4-3 1,3-5 3,0-1-17,1-4 16,3 4 5,0-8-9,7 2-10,0-5-15,3-1-22,4-3-27,0-4-30,-1-1-32,-3 2-30,4-7-37,1-3-23,1 2-20,-6-2-172,-3 5-448,-4-4 199</inkml:trace>
  <inkml:trace contextRef="#ctx0" brushRef="#br0" timeOffset="95444.6052">19185 15571 67,'0'0'217,"0"0"-6,0 0-16,24 4-13,0-5-21,15-1-6,5 5-15,1-7-7,3 3-16,-1 0-12,0-1 2,-3-6 8,-2 8-4,-15 0 0,-3 0-7,-7 0 2,-3 0-14,-4 0-4,-2 0-4,-1 0-7,-2 0-16,-4 3 1,0 1-1,-1-4 5,-4 11-1,1-5-6,-2 2-8,0-1 8,2 3-19,-2-4-5,2 5-1,-1-5-3,1 1 0,2 0-13,1-3 5,-3-1 1,7 5 12,-1-5-27,4 0 21,1 4-7,5-4 3,2-2-5,5-2-11,2-2 13,-7 1-9,3-3-1,-1-2 13,-1-2-1,-4 3 6,0-8 8,0 4 22,-6 2-2,1 1-1,-3 0-2,-1-3-2,0 1-20,-6 5 1,0 3 1,-7-6-10,-8 5-9,-6-1 19,-3 8-22,-1 7-1,-9 0-9,8 1 2,2-1-11,5 5-3,-1 0-20,2 2 10,6-2 5,4-3 4,6 2 0,2 4-4,6-5 9,2-2-4,4 0 15,8 0-11,1-8-1,6 4-6,0-3 11,3-4-3,1-1 7,0-3-5,3-1 6,5-6-8,3-6 1,-12 6 0,-2-2 8,0-3-17,-2-3 19,-2-1 2,-3-2-1,-2 2-3,-6 3 13,-2-2-16,-1 3 2,-4-2 1,-3 6-12,0 0 9,-4 2-10,-2 4-7,-4 0-3,-1 0-2,-3 6 9,1 3-10,1 1 4,-1 2-16,3 7 17,0-4-1,5 5-15,0 5 23,5 3 10,3 2-13,0-1 3,3-6-1,2-2 5,-4-4-3,5 3 7,-5 1-1,3-6-14,-1-2 16,-1-1-9,0-2 10,-1-1-12,0-1 14,2-1 1,2 2-7,-2-7-9,2-1-18,2-4-31,-2 2-36,6-7-42,-2 3-37,6-5-61,-8-1-54,1 2-187,-1-4-517,3-7 229</inkml:trace>
  <inkml:trace contextRef="#ctx0" brushRef="#br0" timeOffset="96344.3981">20127 15462 71,'10'-1'210,"-1"-2"-9,-1 0 2,-1 2-7,0 0-13,-1 3-17,1-3-20,-3 2-13,0 2-8,1 1-15,-1-2-16,1 9-10,-2-3-3,0 4-9,1 6-2,-1 1-8,-3-1 0,2 8-8,-2-1-4,0-10-5,-2-1-2,2-1-4,0 0-2,-3-3-4,3-3-10,0-1 5,-1-2 9,1 1 10,0-1 31,0-4 25,0 0 23,0 6-4,0-6-7,0 0-22,6-12-3,-1 0-11,4-3 5,3-8-15,5 0-8,0-2-15,4 2 4,0 3-11,-2 1-4,2 1-3,-1 3 5,-1 3-9,2 6-7,-6 0-4,1 5 2,-3 3-28,-6 4 25,4 1-15,-4 5-2,0 4 4,-4 1 1,1 3-19,-4-2 13,-2 7 5,-1-1-6,-2-5 5,0 1 3,0-3-2,-1-2 10,0-3-2,-1-1 4,3-4-6,2-2 26,-2-1 20,1-2 2,3-2 0,0 0-6,0 0 2,-11-12-6,11 4-21,1-1 17,2-9-10,7-6 1,0-1-34,4-1 24,2 4 5,3-2-2,0 3-7,0 3-1,2 5-9,1 0 0,-2 3 20,-1 6-22,-2 4-12,-3 0-20,-1 4 21,-5 5-22,2 2 19,-3 13-3,-2-9-1,-3 1 4,-2 4-9,-3 6 14,-1 0-5,-2-1 4,0-2 4,0-4 15,-3 3-19,4 2 0,-1-10-20,3-5-22,0-1-5,2-1-25,1-2-7,0 1-2,3-1-18,4-1-14,1-4-20,7 0-8,4-3-22,-2-3-1,4-3-8,3-2 3,-2-8 12,1 2 11,-3-5 16,0 7 19,-1-11 1,2 1 22,-4 1 35,0-1 19,-3 5 27,-7 7 24,0 4 18,-4 3-7,0 2-4,0 1-7,-3 3-3,0 0 1,0 0-4,-9 17 5,2-5 11,-4 2 1,-3 10 1,4-5 0,0 4 3,2-4-2,2-2-8,-1 0 3,3 7 3,1-12-4,2 0 0,1-2 3,3 0 0,-1-3 1,5 1-4,5 1 1,3-6-10,6 4 4,3-8-26,-3 2-37,2-6-70,-2 0-77,4-4-228,-4 0-454,2-7 201</inkml:trace>
  <inkml:trace contextRef="#ctx0" brushRef="#br0" timeOffset="96534.0093">21099 15393 13,'0'0'62,"-6"7"-66,2-2-9,0 2-12,4-7 6</inkml:trace>
  <inkml:trace contextRef="#ctx0" brushRef="#br0" timeOffset="96994.765">21254 15576 2891,'3'-2'14,"4"-1"-5,1-2 8,-2 1-20,1 1-1,0 2 3,-1 2 6,2 5 0,-1-2 2,0 2 6,-2 3-16,-1 3 10,0 4 3,-2 0 2,-1 0 0,-4 1-3,3 1 3,-7-3 5,4-4-3,0 0 6,2-3 8,-2-3-6,3 0 19,-3-1 31,3-1 31,0 0 16,0-3-9,0 0-8,0 0-18,0-19-5,3 6 20,3-4-32,7-9-6,0 5-10,3-7 3,5 6-13,0-1-1,2 3-8,-1 2 2,2 4-5,-3 4-21,0 5 12,-1 5-4,-3 0-6,-3 5 4,0 3 18,-1 4-33,-3 3-5,0 6-12,-6-2 13,0 7 2,-1 1 3,-7-2-4,1-5 5,-1-2 8,-2-2-5,3 2-1,-5-5-8,5-2-19,-4-3-17,4 2-20,0-7-9,3 1-19,-4-1-27,4-3-20,0 0-11,0 0-6,7-13 2,0 3 3,3-3 0,7-3 3,0-3 15,-2 0 5,8-4 13,-4-4 6,1 3 10,4-1 10,-4 3 19,-2 5 23,1 0 26,-7 8 18,1 0 34,-6 1-9,-3 4-11,1 1-1,0 2 0,-5 1-3,3 9 23,-3 4 8,-3-1 12,-2 8 7,0-1 4,-3 8-2,-2-1-3,0 0-2,3-8-6,-3 5-10,3-5 2,0-2-4,0-1-10,2-1 6,3-4-22,-1-3-13,3 1-21,0-2-22,3-5-66,4 2-77,0-6-252,7-2-473,0-2 209</inkml:trace>
  <inkml:trace contextRef="#ctx0" brushRef="#br0" timeOffset="97197.818">21999 15386 14,'-1'0'174,"1"0"-19,0 0-48,0 0-63,-20 6-61,10 7-63,5-3-86,-2 0 38</inkml:trace>
  <inkml:trace contextRef="#ctx0" brushRef="#br0" timeOffset="97429.63">22209 15567 2128,'10'-2'31,"4"-5"-20,-3-1 54,-1 3 51,-3 1 19,0-1 14,-2 1-22,-1 2-6,-1 0-8,-3 2-13,5-4-12,-5 4-21,4-4-1,-4 4-8,0 0-5,0 0-2,-25 8 3,11-3-19,1 3-5,-1-1-2,2 0-8,-1 4-6,3 2 2,2 1-5,3 1-4,3 3 7,2 0-14,2 4 13,3-1 0,3 1 0,2-2-10,-2 2 6,2-6 2,-3-2-3,-3 2 3,6-4-3,-7-2-1,1-1 4,-4-4-2,3 2 5,-3 1 7,-3 1 2,-4-4 10,0-2-6,-5 2 9,-3-4-7,-1 0-7,-7-3 1,2 1-26,0-3-36,5 1-34,2-5-35,-3 4-36,3-3-44,2-3-73,0 1-279,5 1-584,3-3 259</inkml:trace>
  <inkml:trace contextRef="#ctx0" brushRef="#br0" timeOffset="97980.6909">22488 15569 268,'7'-7'317,"2"3"-7,-1 0-9,-2-2-33,-1 3-12,2 1-27,-4 2-24,1-1-21,2 4-22,1 2-29,-3 0-7,-1 5 4,1-3-29,-1 5-9,1-1-20,-4 6 4,0-4-6,0 4-21,-4-7 4,1 4 6,-1-4-10,3 5-2,-4-8 1,4-2 7,-2 0-11,0-1 16,1-1 23,0-1 26,2-2 18,0 5 10,0-5-24,0 0-6,0 0-13,0-18-15,3 8-36,2-1 30,4-6-8,2-2-15,6-2 3,2-1 8,0 5-22,2 6-22,-1-3 2,-6 4 3,2 3-14,2-2 13,-3 6-5,-2 3-13,3 0 2,-8 5 3,1 0-5,-2 2-8,0 2-5,-4 3 10,2 5-4,-5-4-4,-3 4 9,-1-2-15,0 1 17,-2 1-3,-1-6 6,0-2 8,3-1 1,-3-2-3,1 1 23,2-5 10,0-2 2,-2 3 13,6-3 18,-6 0-1,2-4-14,1 0 3,2-2-4,1-2-7,0-4-3,7-3-8,0 1-4,3-7-11,7-2 2,1 1-6,2 4-1,4 1-8,0 7 0,1-7-3,-1 6-3,-1 1-10,1 5 10,-2 4-6,-1 5 1,-1 2-7,-5 2-11,-2 0 9,-3 4-5,-3 1-4,0 1-1,-3 2 1,-4 3 3,-1 7 1,-6-8 18,-3 6-15,-3 0 3,-1-5 5,3-4-4,-6 3-1,0 2 6,0-3-6,0-2 3,3-5-34,3 0-23,1-4-24,0 5-32,-1-7-44,1 1-34,3-1-40,-3-3-70,4 1-28,0-2-58,-3-2-291,5 1-734,-4-3 325</inkml:trace>
  <inkml:trace contextRef="#ctx0" brushRef="#br0" timeOffset="99685.9103">2660 10440 91,'-5'0'270,"5"0"-8,-6-1-14,6 1-16,0 0-29,-7 1-22,7-1-21,0 0-17,0 0-13,0 0-13,0 0-12,28 0-4,-6-1-13,6 2-12,12-3-6,2-1-6,4 3-9,1-5-5,27 0 4,-4-2-13,1 3-4,3 2 0,1-5-6,-2 10-3,3-8-6,-4 2 1,-3-2-1,-3 4-2,-15-3 0,18 4 0,-21-1-6,1 6 0,-4-5-2,-1 0-1,-5 0-3,-11-1 1,2 3-1,-5 2-2,-5-4-1,-4 1-5,-7 0 3,0 1-1,-2-2-6,0 0 0,-3 1 2,-4-1-8,7-3-7,-7 3-15,0 0-18,0 0-17,0 0-14,0 0-10,0 0 0,-18 3-40,8-3-22,-4 4-14,-3-2-15,-7-1-154,2 0-363,-2-1 162</inkml:trace>
  <inkml:trace contextRef="#ctx0" brushRef="#br0" timeOffset="100291.2193">2915 10544 142,'-11'0'176,"4"0"-2,-2 0-4,5 0 0,-4 0-8,5 1-9,3-1-8,-9 1-5,9-1-10,-6 0-10,6 0-13,0 0-11,-5 2-9,5-2-8,0 0-5,-3 1-6,3-1-15,0 0-1,0 0-4,0 0 4,0 0-1,10 6 0,-4-6 5,2 1-2,4 0 6,3-1-8,8 1 2,2 1-6,-1 0-3,15-1-1,-8-1 2,9 1-5,0-3 1,6-2-5,4 4-5,1-1 2,18-3-3,-18 2-6,15-6 8,-17 5-7,19-2-1,-21 1 4,0 0-7,24-4 2,-26 5-1,4-1-2,0 2-2,-2 2 0,-3-5 1,-4 2-8,-10-1 4,-2 3-5,-2-1 2,-4 0-5,-1-1 4,-5 3-4,-6-1 2,1-2-5,-3 2-3,-1 1 3,0 0 9,-7 0 6,9 0 8,-9 0 2,0 0 5,8 0-2,-8 0-7,0 0 1,6 1-7,-6-1-3,0 0 2,7 0 0,-7 0-3,0 0 3,0 0-12,0 0 4,0 0-1,4-3-3,-4 3-2,0 0-2,0 0 4,0 0-5,0 0 3,0 0 5,0 0-8,0 0 3,0 0-5,0 0 6,0 0 5,0 0-2,0 0-1,0 0-8,0 0 1,0 0 0,0 0-5,0 0 11,0 0 5,0 0-15,0 0 1,0 0-8,0 0 9,0 0-10,0 0-19,3 3-18,-3-3-17,0 0-38,0 0-39,0 0-49,0 0-55,-1 8-58,1-8-172,-2 8-516,2-8 228</inkml:trace>
  <inkml:trace contextRef="#ctx0" brushRef="#br0" timeOffset="101744.0765">4465 16477 183,'-2'-3'181,"2"0"-24,0 3-13,0 0-17,0 0-8,-16 16-20,7 0-12,-1 4-7,-7 6-10,3 4 5,0-2-15,-6 14-8,7-9 2,-1 12 3,3-15-9,0 17-6,1-19-5,7-1 3,0-8-7,3 6 1,0-10-17,3 8 11,0-3-5,4 4-4,1-10-1,4-2 4,0-4-2,4 2 3,2-1-3,3-7 8,3-4-12,-3 0 1,1-8-1,0 6 7,1-11-6,2 3 11,-7-8 9,3 1-1,-1 3 8,0-9-17,-3 3 14,-2-5 0,-1 1 3,0-2-3,-4-3-6,0 2 8,-4 1-12,-2-6 0,-4-12-9,-3 14-3,2-1 4,-5 8-3,-1-5 2,0 1-7,-3 4-4,0 8 3,-4 0-7,2 3 3,0 4-3,-3 4-5,2 4 2,-5 0-6,4 5 0,-9 3 2,5 5 7,-1 3-8,-2 3 3,3 3-9,1-2 1,0 4 7,6 0-3,4-5-7,-3 4-5,3-4 11,6 1-4,1-2 2,1-3 3,5 5-4,-1-1 4,1-1 2,10 3 3,-5-7-3,7 7 11,0-4-7,1 5-2,3-4 6,-1-5-6,2 4-1,-2-1 5,3-3 0,-4 6 1,2-2-4,-2 3 1,1-2-4,-1 5 6,-3-3-4,-2 3 3,-1 0 5,-2-3-3,-2-2-1,-1 8 4,-3-4 0,-2 6 6,-2-9 46,-4 12-7,1-4 14,-5-1 3,-1-5 5,0 3 0,-1 4 4,1-9-1,-1 0-2,0-5-7,1 2 2,-1-6-6,-1 4-1,-1-5-5,6 1 3,0-5-9,-2 2 0,1-1 5,3-2-14,-1 5-5,3-7-8,-3 4 7,3-4-28,-1 1-13,1-1-35,0 0-64,-3-9-73,3 9-86,4-13-348,2 4-657,1-5 291</inkml:trace>
  <inkml:trace contextRef="#ctx0" brushRef="#br0" timeOffset="102182.8997">5193 17007 180,'0'0'287,"-7"-1"-27,7 1-25,0 0-32,-3 5-18,3-2-21,1 2-12,-1 6-4,2-1 8,-2 7-15,0 9 1,0-1-8,0 2-15,-3 1 1,0-1-18,-3 2-6,0-7-9,-2 7 7,4-9-25,-1-3-19,-1-2-57,0 3-39,2-2-60,-3 0-49,4-9-91,-1 3-182,1-8-462,2 5 204</inkml:trace>
  <inkml:trace contextRef="#ctx0" brushRef="#br0" timeOffset="102689.2293">5988 16710 79,'3'-1'284,"-3"1"-11,0 0-8,0 0-19,5-4-19,-5 4-15,0 0-13,0 0-13,0 0-20,0 0-7,0 0-27,0 0-7,0 0-17,0 0-9,0 0-13,-19 4 0,5 1-14,0-3-5,-7-2-10,6 3 13,-8-1-19,10 1-8,-5-1 0,3-4-14,0 5 12,4-2-7,2-2-7,1 2-6,1-1-3,-1 5-4,5-5-3,3 0-3,-10-4-11,10 4 7,-6 7-2,5-4-4,1-3 2,-3 9-2,2 0 1,-1 4 1,1-2-3,1 6 12,-3-4-3,3 4 7,0 14-1,-3-11 13,2-1 1,0 5 9,-2-5 0,0 10 13,0-9-10,-1 4 16,2-8 6,-3 7-4,3-6 6,-4 0-10,4-3 10,-5 5 1,4-7-6,0-2 2,-1 0 5,3-1-23,-2-3 5,1 1-11,2-2-2,-2 0 10,0-1-17,2-1 10,0-3-10,-1 4 3,1-4 9,0 0-19,-3 5-38,3-5-25,0 5-47,0-5-56,0 0-55,0 0-69,0 0-58,-7 1-278,7-1-657,-10 2 291</inkml:trace>
  <inkml:trace contextRef="#ctx0" brushRef="#br0" timeOffset="103127.6353">4118 16372 147,'-4'-2'204,"-3"-1"-25,7 3-6,-10 0-20,1 3-16,1 4-5,-3 6-17,-5 6-2,2 5-6,0 5-7,-3 14-5,2 1-5,2 5 0,-7 28-3,12-28-9,-1 9 0,-2 23-6,7-22-1,-3-3-10,7 0-6,1 1 29,2-3-8,6 1-4,2-2-12,3-9-6,5-5-3,-1-8-17,11 8-4,2-10-33,6-5-34,1-4-55,1-4-63,9-9-264,0-1-453,21-9 201</inkml:trace>
  <inkml:trace contextRef="#ctx0" brushRef="#br0" timeOffset="103453.781">6190 16359 197,'11'-9'223,"3"3"-15,2 3-17,6 6-12,2 6-16,0 3-19,10 15-4,0 8-14,-4 4-32,-1 3-11,-3-1 1,-3 8-7,-6-2-1,2 5 5,-10-4-16,-1 10 1,-7-23-3,-1 13-9,-1 3 2,-5-18-19,-7 13 7,3-14-9,-4-1-18,-3-4-26,-7 8-20,3-10-15,-1-5-16,-2 0-38,4-3-22,-4 0-39,4-5-27,-4-3-114,3 0-325,7-1 144</inkml:trace>
  <inkml:trace contextRef="#ctx0" brushRef="#br0" timeOffset="104187.0627">7449 16795 91,'-24'3'217,"2"-5"1,-1 9 8,2-5-5,4 4-8,2-5 3,2 4-8,0-4-2,3 3-15,2-3-5,4-1-20,-2 0-20,6 0-13,-4 2-9,4-2-14,0 0-15,8 7 1,6-5 6,12 1-10,13 5-10,11-8-3,17-1 4,2-3-25,3 10 4,-4-15-2,-1 12-2,-19-5-8,3 9-11,-3-7 9,-4 9 1,-2-11-7,-11-1-8,-5 3-8,-2-5 2,-3 13 3,-6-13 2,-6 3-6,2-1-10,-5 1-1,-3-1-6,3-1-37,-4-2-16,0 1-30,-1-2-40,-4 0-25,-2-3-28,-2-4-25,-3 9-23,0-9-23,-4-8 8,4 10 7,-7-5 11,5 5 22,-6-5 24,3 0 20,3 7 20,-1-2 36,2 6 29,1-5 25,3 5 33,-1-1 27,3 3 13,-1 0 4,2 3 5,4 1 5,-2-5-9,2 5 11,0 0 12,0 0 10,0 0-2,35 14-4,-14-3 9,0 0-1,4 7 8,-4-1 1,3 6 7,-2-1-7,0 4-2,-5-1 7,-1-3-8,-5 7 2,-6-3-6,2 7 8,-10-4 17,2 2-25,-7 2-1,-2-4-7,-4-3-5,-3 0-12,0 3 1,-3-8-7,-1 1-15,0-3-39,-1 0-26,2-1-52,-2-1-46,3-3-62,-1-3-75,0-3-238,5-2-545,6-2 241</inkml:trace>
  <inkml:trace contextRef="#ctx0" brushRef="#br0" timeOffset="104585.355">9173 16615 144,'-1'-5'317,"-1"0"-30,2 5-29,-7-2-27,-5 11-24,-7 8-10,-1 7-15,-9 10-9,2 3-10,1 13-11,-3 1-13,1 25-13,9-31-14,-2 1-6,4 0-2,5 1-16,8-12-22,1-3-10,2 2-20,3-8-38,3 6-33,3-6-43,6-2-49,5-10-106,-7-6-213,11-5-481,4-3 214</inkml:trace>
  <inkml:trace contextRef="#ctx0" brushRef="#br0" timeOffset="105089.559">9742 16605 169,'0'-3'236,"0"3"-19,0 0-19,-10-2-3,10 2-14,-25 19-12,5 6-8,0-7-9,-2 5-13,-6 11-3,8-8-23,-1 2 0,-4 10-17,5 3-10,5-12-8,7 1-5,-1-4-9,2 0-7,2 2-7,3 0-6,3-9 1,1-7-5,4 6 3,-1-9-6,4 5 7,-1-6-5,0-1 7,3-5-9,3 1 13,3-6-5,7 1 0,-3-10 3,-1 1-18,5-3 6,-3-10-1,0 2 2,-4-5 1,2 1 8,-3-3 2,0 0-8,1-12 0,-5 10-7,-6-1-14,-1-4 7,-4 8-2,-2-9-12,-2 8 8,-1-3 0,-3 6-8,-1 1-1,0 9-11,0 3 7,0 3-3,-2 3-1,-2 1-1,-3 5-8,1 3 6,-1 6 3,-1 2-8,1 7-1,0 4-6,5 2 3,5 8 2,3-12-2,5 12 11,0-2-14,5-1 8,7 16-2,-3-12-4,3-5 11,-1 2-11,0 0 14,-3-2-7,-1 3 2,-4 0-4,2 5 11,-5-5-4,1 4 12,-3-2 12,-2 1-1,-2 1 34,-1-6-18,-1-5-1,0-3-7,2-1 1,-4-3-5,6-6 5,-3-2-20,2-3-22,1 2-51,-2 1-39,2-6-85,0-2-94,0 0-294,0 0-620,0 0 275</inkml:trace>
  <inkml:trace contextRef="#ctx0" brushRef="#br0" timeOffset="105317.3086">10124 17104 12,'6'-3'352,"-6"3"-49,7 0-13,-7 0-35,7 5-17,-5 0-1,-3 4 2,5 6-20,-7 2-17,3 0-18,-2 8-12,0-7-33,-3 9 6,-1-5-12,2-3-24,-2 5-36,-4 1-60,5-9-48,-1 2-72,2-7-98,1 2-75,0-5-168,0 3-486,1-6 215</inkml:trace>
  <inkml:trace contextRef="#ctx0" brushRef="#br0" timeOffset="105977.1391">11390 16705 41,'12'-6'313,"-3"0"6,-3 0-15,2 3-13,0 2-16,-6-2-3,3 0-38,-5 3-14,2-3-24,-2 3-16,0 0-20,0 0-5,0 0-21,0 0-14,-20 3-9,8 0 1,-16 0-21,2 7-7,-1-6-5,-2-2-11,5 3-4,-5-4-12,5 3-3,-1-6-11,5 5 6,7-4 17,-2 1-29,5 2-6,0 0-13,2-2 2,2 5 13,3-5-20,3 0-10,-9 8 11,5-3-1,1 14-6,-4-7-2,3 5 0,3 15 6,-5-6-3,-2 21 14,5-19 2,-3 4-2,2-4 23,1 2-26,0-3 14,0 2-3,0 2 7,-1-5 21,3-7-28,-2-1 3,0-3-6,2-4 7,-2-3-31,2 0 26,1 3-1,-1-4-3,1-4 19,-1 2 17,1-5-2,-3 9 5,2-7-17,1-2 16,0 0 0,0 0-7,0 0-6,0 0 2,0 5-14,0-5-5,0 0-1,0 0-1,0 0-2,-3 3-6,3-3-2,0 0 3,0 0-1,0 0-15,0 0 16,0 0-5,0 0-6,0 0-3,0 0-1,0 0 5,0 0-2,0 0-4,0 0 1,0 0 2,0 0-4,0 0 0,0 0-10,0 0 8,0 0-3,0 0 1,0 0-3,0 0-10,0 0 12,0 0-14,0 0-11,0 0-21,0 0-46,0 0-48,-7-12-42,4 9-31,3 3-35,-4-7-30,4 7-62,-1-6-289,1 6-684,0 0 303</inkml:trace>
  <inkml:trace contextRef="#ctx0" brushRef="#br0" timeOffset="106243.4233">11621 17194 323,'3'-4'341,"4"0"0,-3 1-19,-2 0-27,-2 3-27,5-4 3,-2 1-61,-3 3-18,0 0-20,3 10-7,-2-2-7,2 8-23,-1 1 8,-2 3-5,0 9-11,-6-1-12,0-3-17,-1 5-11,1-12-7,-2 7-14,-2 1 17,0-4-49,-4 0-70,6-5-59,0-5-76,-2 5-78,-3-3-112,3-2-181,3-2-588,-3-3 261</inkml:trace>
  <inkml:trace contextRef="#ctx0" brushRef="#br0" timeOffset="106756.9816">12373 16837 78,'3'-17'358,"0"8"-12,-2 2-10,1-1-34,-1 3-19,-1-2-41,3 5-39,-3 2-12,0 0-21,0 0-19,-8 17-18,-1 7 2,1 0-29,-2 10-8,-1-3-15,-1 2 4,-3 9-1,4-13-22,2 3-5,1-8-12,2-1 3,-2 5-7,3-14 0,4-7-26,-2 1 29,0-1-21,3 0 19,-1-1 18,0-4-8,1-2 22,0 0 2,0 9-3,0-9 2,0 0-9,14-2-22,-5 1 15,6 2-5,7-4-2,-1-3-9,-6 3-12,0 0-6,3 4-3,2-2-19,-5-1-45,-1 0-47,0 3-52,-4-1-67,3-2-70,-2 0-378,-2 1-707,3-3 313</inkml:trace>
  <inkml:trace contextRef="#ctx0" brushRef="#br0" timeOffset="106984.645">12702 17106 108,'0'0'284,"0"0"-33,5 5-20,-3 0-11,-2-1 8,1 8 9,-2 1-28,-2 5-9,-1 7-28,-2-1-7,0 3-2,-3-5-28,-1 4-10,2-2-22,0-6-57,0 6-54,2-8-73,3-6-79,-1 2-278,1-1-475,3-7 210</inkml:trace>
  <inkml:trace contextRef="#ctx0" brushRef="#br0" timeOffset="107450.689">13103 16889 28,'1'-6'298,"4"2"-32,-4 3-31,-1 1-8,0 0-9,1 20-7,-2 6-5,-2 6-6,-4-6-9,-1 3 1,-1-4-26,-3 8 5,3-3-8,-2-4 2,2 0-10,0-4-26,0 2 6,2-10-12,4-2-6,-1 0-25,3-7-5,-1 1 4,-1-4-1,2 6 19,0-6 21,1-2 28,1 4 11,-1-4 2,0 0-16,0 0-15,5-18-15,-2 1-10,3-10-14,1 3-11,-2 0-9,3-3-6,0 0-5,-1 1-5,5-19-27,-3 12 14,7-11-2,-5 13-9,3-14-3,1 20 2,1-1-12,1 9-5,-2-5-7,3 5 1,-1 3 16,-1 6-26,-3 6-2,3-1-8,3 6-5,-6-1-4,1 6-14,-3-1-11,-4 2-16,-2 1-16,-2 5-24,-1 2 2,-6 0-15,-4 0-20,-5 4-4,-10 1-34,5 2-16,-5 1-25,2-4 2,0-9 6,0 5 21,7-10 19,-1 0 16,3-2 46,4-4 19,-1 5 20,5-5 1,1 1 11,3-2 5,0 0 2,0 0 3,0 0 1,0 0 4,14 13 7,-8-6-3,2 9 8,2-6-3,-1 2 12,1 4-5,2 5 6,0 2 18,-2-10-1,-1 9 3,-2-8-14,0 0 12,-1 1 4,1 0-8,-3-2-3,-1-5-17,4 6-45,-3-6-55,3 4-52,-1-4-82,1 1-218,0-4-502,0-2 222</inkml:trace>
  <inkml:trace contextRef="#ctx0" brushRef="#br0" timeOffset="107682.093">13457 17111 84,'2'-5'245,"-2"0"-28,2 3-26,-2 2-11,0 0-11,4 12-11,-7 4 5,1-1-24,0 5-9,-1-1-16,0 6-7,-4 0-14,0 0-18,3-1-41,-3-5-61,4-2-81,-1-2-220,0-3-354,2-3 156</inkml:trace>
  <inkml:trace contextRef="#ctx0" brushRef="#br0" timeOffset="108201.9937">13883 16994 3101,'7'-19'21,"-2"5"-25,-3-1-17,1 6 18,0-4 20,-2 9-15,2 2-9,-3 2 14,0 0 16,0 0 10,-3 23 8,-4 1 14,3-5 7,-7 8-10,0-2 11,1 4-4,-1 4-5,-2-6 20,3 0-8,3-10 6,-3 5 1,3-3-14,1-5 3,2 3 3,1-8-7,-1-1-6,4-1-5,-3 2 2,1-5 9,0 1 21,-1-3 23,3-2 18,0 5 4,0-5-13,0 0-8,5-17-6,-3 5-14,4-5-9,0-7-6,2-1-6,-1-4-11,0-2 0,0 2-5,-1-7-3,2 7-6,2 1-1,-3-2-3,-1 3-1,-1 2 4,-2 9-2,-1 3-3,3 4-2,-2 0 2,-1 4 3,-2 5-19,2-3-6,-2 3-2,9-4-10,-9 4 4,15 7-2,-1 4 6,2 4 1,1 4-6,1 5 22,-3 1-22,1-2-6,1 2 7,-5-1-7,4 3 20,-2-4-14,-2 6-5,0-6 3,-2-1 9,2-3 19,-3-7-6,-2 0 5,-1-2 0,1-5 14,-1 7 5,-2-10 2,0 5 8,-2-2 25,2-4-5,-4-1 7,4 2 11,-4-2 7,4 2-18,-4-2 43,0 0 1,0 0 7,0 0-20,9-6 10,-7-5-25,3 2-18,0-8-5,2 0-3,0-8-35,0 1 31,3-8-28,-6 1 8,6-3-19,-5 5-7,0-3 2,4-1-6,-4 6-22,-1 1 9,-1 9-19,0 0 11,-2 5-23,2 2 0,3-2-20,-5 4-14,-1 2-38,2 0-35,-1 1-39,-1 5-56,2-8-58,-2 8-41,0 0-32,0 0-41,0 0-88,-15 19-381,4-7-942,-8 2 417</inkml:trace>
  <inkml:trace contextRef="#ctx0" brushRef="#br0" timeOffset="109135.4521">12197 16651 232,'2'-1'231,"-2"1"-16,1-6-7,-1 6-23,0 0-18,0 0-17,0 0-21,0 0-8,-14 17-13,4-4-10,0 1-1,-5 7-16,-1 1 0,5 0-11,-4 11-8,-1-11 2,9-3-15,-4 3-3,4-5-5,4-7-6,-1 4 3,0-2-1,0-3-9,3-1 0,-1-4 2,0 0-1,2 3 8,-1-1-2,-1-2 15,1 1-7,1-5 6,-4 4-8,4-4-3,0 5-3,0 3-4,0-8 1,0 0-3,0 0-5,0 0-2,0 0-5,0 0 4,-5 2-6,5-2-2,0 0 1,0 0 0,5 6 13,-3-1-10,1 3 10,0-1-4,2 0-1,-1 1-2,3 5 0,0-2-1,-2 1 5,1 5-6,2 6-2,-3-8 0,-2 15 4,-1-14-4,2 2 4,-6 7 0,2-8 3,-2-6 4,-1 4-2,-2 1 12,-1 2-7,-2-6-1,2 0-3,-4-1 7,3-1-8,-3-5-1,0 1-2,-1 0 3,1-4-18,3 2 16,0-2-8,0 3 2,0-5-5,0 2-13,4 0 31,0-2 11,-1 2-2,4-2-4,-4 0-10,4 0-4,0 0-3,0 0-4,0 0-4,0 0-2,-6 1 5,6-1-2,0 0 1,3 8-10,0-3 5,1 1-5,-1-1 3,1 2 14,-1 5-16,0 3 4,-2-1-22,2 6 15,-7 3 0,4 3 5,-3 8-1,1-9-7,-2 1 1,3 1 13,-2-2-12,0 1-18,3-9 18,-1 3-6,1-3 11,1 0 0,2 5-12,4-10-13,0 1-18,5-2-28,10-1-43,8 1-57,9-8-57,9-7-88,-2 9-238,23-21-595,-21 7 262</inkml:trace>
  <inkml:trace contextRef="#ctx0" brushRef="#br0" timeOffset="109803.3494">14490 16716 45,'12'-3'173,"-1"3"-5,3 1-28,0 3-6,0-1-18,-2 0-6,-3 4-16,-2 1-8,7 6-12,-9-6-4,-2 0-5,2 5-6,-6 3-5,-3 3-13,1 4 2,-7 0 2,-3 2-19,-1-6 11,0 6-9,0-7-6,1 4 11,6-10-10,-3 3-5,5-8-4,0 3 1,3-2-8,2 2 14,-1-3-20,2 0 13,1 3-8,0 2 5,-1-3 1,8 6-1,-7-3-7,4 2 10,-2 3-13,-1 7 4,0-9-3,-2 2 0,-1 1 3,0-2 15,-2 1 15,-3 0 1,-2 0 14,4-3 40,-3 1-8,1 3-4,4-9-7,-1 2-2,1-1-10,0 3 2,2 5-10,-1-10 1,0 4 3,1-1 1,1-1 0,-1 0 1,1 2 2,-1-2-7,-2 0 17,1 0-14,-2 1 5,1-1 11,-3-2-4,-2 1 2,-1-6-13,-7 4-1,-2-4-25,-5-1-13,0 0-13,4-2-40,-5-4-35,1-2-32,-2 1-40,3-2-70,5-3-77,-1-3-150,5 4-476,4-2 211</inkml:trace>
  <inkml:trace contextRef="#ctx0" brushRef="#br0" timeOffset="110167.5226">14976 16680 295,'2'-7'291,"1"1"-13,-3 0-25,4 1-22,-3 0-36,2 0-3,-3 5-18,9-5-26,-4 5-4,2 0-14,4 3-15,2 6-5,5 3-15,-1 5-2,0 2-5,4 4-11,-4 6 3,6 9-12,1 8 0,-9 0 0,2-2-1,-5 6 6,-4-5-9,-2 2 12,-8 2 6,-2 2 12,-2-5-5,-4 5 39,0-1-16,-9-6-5,-2 0-10,-2-1-5,-4-2 6,2-7-21,-2 0-7,5-10-6,-6 12 0,5-11-21,1-3 3,0-1-15,1-6-33,-3-3-41,2-4-41,1-2-61,2 2-61,2-12-75,2 2-100,-1-5-224,-3-5-654,3 10 290</inkml:trace>
  <inkml:trace contextRef="#ctx0" brushRef="#br0" timeOffset="113911.5679">10154 10280 106,'0'0'102,"0"0"-3,-2-3 5,2 3-3,0 0-19,0 0 19,-7-2-6,7 2-15,0 0 15,0 0-5,0 0-10,-6-2 7,6 2 1,0 0-6,-4-1-2,4 1 0,0 0 1,-5-2-3,2 0 3,3 2 2,0 0-1,0 0-2,0 0-3,0 0-6,0 0-1,0 0-5,0 0-6,0 0-9,0 0 6,0 0-10,0 0-3,0 0-3,0 0-4,0 0 1,0 0-4,0 0 4,12 9 4,-5-8 2,3-1-2,3 1 2,1 1 2,3-1-4,5 0 0,1 1-1,2-2-2,2 3-3,3-2 1,8 0-6,1 2 3,1-3-8,-2-1 3,2 1-5,0 1-4,2 0 2,-3-1-1,4 2 3,-1-2-7,1 1 0,-3-1-1,0 0-4,-1 2 5,2 0-5,-4-2 2,-8 1-2,1-1-5,11 0 4,-12 2-1,-1-2 4,2 0 1,-2 0 2,0-2 7,-2 5 0,-2-3 4,2 0-1,1 0 11,-4 0-4,2-1 4,0 1-16,-1 1 17,3-4-9,-1 5 3,2 0-1,1-1-9,-1 1 14,15-4-1,-14 6-11,12-1 8,-13-3-4,13 2-2,-13-2-2,13 1 1,-13 3-7,2-3 3,-1 1-2,0 0 5,-1 0-10,1 1 6,1-1-4,-1 0 0,0 3-5,-3-1 7,3 1-5,-3-2-3,1 2 11,1-2-15,1 1 4,-3 1-4,-1-2 19,1-3-4,-1 2-17,-1 5 6,2-5-10,-2-1 8,-3 1-6,1-2 20,-8 0-5,5 3 1,-5-2-2,4-1-7,-4-1 8,3 2 2,-1 0 4,-1 1 5,1-2-7,-1 2-3,1-1 3,6-1-3,0 2 2,-6-2-4,1 1-1,3 1 2,1-2 3,1 0 2,-1 0-4,1 3 5,0-2-5,-1-1-1,2 3-2,-2-1 12,-5-2-12,7 1 4,-1 0-5,-3-2 14,-2 1-16,-3-1 10,2 1-10,-1 1 4,-1-1-1,3-1 1,-3-1 0,0 2-3,3-3 3,0 3-4,-1 0 11,5 0-7,-1 0-7,1-2 3,0 0 1,-2 2-2,3-1 0,-3 1 5,5-1-6,-3-2 7,-4 5-6,4-2 3,-3 0-11,-2 1 8,0-1-2,-1 1 6,-1-1-8,0 0 0,-1 1 6,-2 1-5,-1-2 1,3 1-1,-3-1 1,0 0-9,-1 0 10,1 0-5,0 0-1,0-1 6,-2 1-5,2 0 1,0-2-1,-3 4-1,0-1 3,2-2-8,-2 1 6,1 0 2,-2 0-1,-2-2 3,2 2-6,-6 0 7,7-1-1,-4 1 3,-3 0-1,0 0 0,7 0 6,-7 0 2,4-1-6,-4 1 5,0 0-3,0 0-4,4-3 7,-4 3 2,0 0-8,0 0 5,0 0 0,0 0 3,0 0-3,0 0-2,4-1-2,-4 1 6,0 0-5,0 0-3,0 0 8,0 0-6,0 0 4,0 0 0,0 0-6,0 0-3,0 0 5,0 0-2,0 0-1,0 0-4,0 0 2,0 0 1,0 0-1,0 0 0,0 0-2,0 0 5,0 0-3,0 0 0,0 0-4,0 0 0,0 0 4,0 0-5,0 0 2,0 0-3,0 0-2,0 0 1,0 0 1,0 0 1,0 0-1,0 0 0,0 0-2,0 0 5,0 0-3,0 0 7,0 0-9,0 0 1,0 0 0,0 0 0,0 0 0,0 0-1,0 0 3,0 0-4,0 0 2,0 0 7,0 0-8,0 0 0,0 0-1,0 0 1,0 0 0,0 0 0,0 0-1,0 0-4,0 0 1,0 0 6,0 0-2,0 0 6,0 0 2,0 0-7,0 0-1,0 0 0,0 0 0,0 0-1,0 0 1,0 0-1,0 0-7,0 0 8,0 0 0,0 0-2,0 0 1,0 0-6,0 0 11,0 0-3,0 0 4,0 0-4,0 0-1,0 0 0,0 0 2,0 0-8,0 0 6,0 0 0,0 0 0,0 0-1,0 0 8,0 0-2,0 0-4,0 0-1,0 0 7,0 0-8,0 0 0,0 0 7,0 0-7,0 0 2,0 0 0,0 0 2,0 0-1,0 0-11,0 0 12,0 0-1,0 0 2,0 0-6,0 0 10,0 0-7,0 0 0,0 0 4,0 0-4,0 0 1,0 0-3,0 0 2,0 0 5,0 0-8,0 0 5,0 0-1,0 0-2,0 0 2,0 0-2,0 0 2,0 0-1,0 0 3,0 0-1,0 0-5,0 0 8,0 0-9,0 0 2,0 0 0,0 0-2,0 0 2,0 0-7,0 0 9,0 0-3,0 0 0,0 0 0,0 0 2,0 0 4,0 0-5,0 0-8,0 0 8,0 0 0,0 0 1,0 0-2,0 0-5,0 0 6,0 0-2,0 0 3,0 0 0,0 0 2,0 0-5,0 0 5,0 0-1,0 0 0,0 0-2,0 0-2,0 0 4,0 0 1,0 0 0,0 0-1,0 0-1,0 0 0,0 0 8,0 0-11,0 0 3,0 0-4,0 0-12,0 0-12,0 0-10,0 0-14,0 0-23,0 0-19,0 0-20,0 0-26,0 0-54,0 0-29,0 0-41,0 0-43,0 0-31,0 0-28,0 0-292,2 6-712,1-3 316</inkml:trace>
  <inkml:trace contextRef="#ctx0" brushRef="#br0" timeOffset="121170.5089">13503 11471 94,'0'0'123,"0"0"-5,0 0-15,0 0-7,0 0-19,0 0 3,0 0-6,0 0-10,0 0-6,14 1-14,-10-1 12,3 2 0,2-2-6,1 1 6,6-1 5,-3 3-7,8-1 1,3-2 1,-1 0-3,-1 5-9,2-3 8,6 1-8,-5 0-3,-1-2-6,0 1 4,-1-1-5,-1 4-5,1-3-2,-1 2-1,-1 2-6,2-3-1,-2 0-2,-4-2 2,4 3-6,0-3 2,-1-1 0,3 4-1,1-3-6,-5 2-1,6-1 3,-2 0-4,-1 0 0,-2 1 7,2-3-16,0 3 14,-5-3 0,4 2-1,1-4-5,-6 2 4,1 1-3,1-1 0,-4 1 1,8 1-2,-3 1 2,2-1-8,-4-4 5,3 4-2,4 1 1,0-1-1,1-2 2,2 4-8,1-1 12,-2-3-6,3 5-5,-2-5 6,1 3 2,1-2 1,-2 0-3,4-1-3,-2 2 0,-3 0 0,2-1 4,0 3-2,1-1-4,-1 0-4,-1-2 8,2 3 1,-2-3-4,1 2 1,3-1 0,-4 0-3,1-2 1,0 0 13,3 0-11,-4 0 3,1 0-6,0 0 6,1 0 0,-2 1 2,0 2-2,0-3-5,-1 0 1,-1 4-7,0-8 7,-1 8 1,0-2 1,0 1-1,-3-3 6,0 3-6,3 0 3,-8-3-5,5 0-1,-1 0 0,0 1 0,2 3 5,-4-5-8,3 1 12,2 1-2,-2-1-5,2 4 0,-1-5 8,1-3-8,-1 4-1,1 0 7,-1 0-8,-1 1 9,2-1-5,0 4 4,0-5-8,0-2-1,-2 3 12,3 0-12,-3 6 4,0-6-3,3 0-8,-1 2 14,-1 0-3,2-1 0,-2 1 0,0-1 2,1-1-7,-1 0 6,-1 4-2,2 0 4,-8-3-3,13 2 2,-6-1 1,-1-1-3,5 0 0,-2-1 4,0-2-8,-3 2 14,3 2-9,-1 3-2,-1-5 3,0 4-1,-7-4-1,8 0-2,-1 0-4,-1 1 5,2 1 0,-2-1-4,0 0 5,2-2 2,-1 1 1,-1 0-1,0 1 2,-1 1-7,2-5 6,-6 3-3,5 0 0,-4-1-1,-1 1 4,-1-1-1,2 0-2,-1 1 0,0 0 3,4 0-13,-3 0 5,-3-2 6,3-1-2,4 1-4,-7 0-13,7 0 5,1 2-5,-7-1 6,2-2-7,0 2-2,-2 0 14,-1-1-5,1-1 2,1-1-1,-3 4 8,3-1-4,-2 0-1,-2 0-6,5-2 8,-1 5-2,-1-4 2,0 1 2,1 0-2,-2-1 6,7-3-13,-4 2 8,3 2 8,1 0-9,0 0 9,0 3-9,-4-2 9,2-2-8,-4 2-1,7-4 4,-6 4-4,5-3 3,-4 2-1,6-2 5,-8 3-4,8 0 0,-8-2 2,8 2-5,-1-2 9,0 2-2,1-2-2,-3 1 2,3 1-3,-1 1 0,-1-2-3,0-2 8,0 5-1,2-2 0,-2-5-5,2 5-1,-1-1 5,2 5 1,-3-4-2,2-3 1,-2 3-9,4-1 11,-1 2-4,-1-1-3,-1 0-6,4 0 14,-4 0 1,2-2 0,-1 0 8,1 2-12,0 2 2,0-4-6,-1 4 5,-3-2-2,5 0-2,-2 2 8,0-2-2,2 0-1,-3 0-4,1 0-1,1 0 4,0 0-2,3 0 2,-2 5-4,-1-4-6,0-1 15,1-1-7,-1-1 6,0-1-7,-1 3 2,-1 0 9,1 0-14,-1-1 1,1 1-1,-2 0 7,3-3-5,1 3 3,-2-2-2,-2-1-2,4 0 2,-2 3 3,-1 3-3,2-3 1,0 0-5,-3 1-7,3 1 7,1 2 0,-2-3-2,1 0-5,-3 2 6,4-1-9,-2-1-2,1 1-3,0-1 8,-3 0 1,3 4 5,-1-4-4,-1 3 6,2-3-7,-1-1 3,-1 3 2,-2-1-5,1-2 0,-4 0 5,5-2 0,1 3-14,-9 0 13,7-1 11,0 0-5,-5 1-1,-2-2 6,4 1-6,-5-1 7,4 1 1,-3 0 0,2 0-6,0 0 18,1 0-2,-1 0-4,-1 0 6,1 0-8,-1-1 10,2 1 6,-3-3 2,3 3 3,-1 0-7,-1-1-2,0-2 6,-2 1 6,4 0-5,-2-1-5,1 3-1,0-1 4,-1 0 6,2 0-13,0 1 6,-1-1-10,-1 2 5,7-2 5,-7 0-3,4-4-1,-2 4 7,0 1-6,4 1-4,-4-1 2,-1 0-1,6 0 2,-2 0-4,1 0-1,-4-1 3,3 0-6,-5-1 1,9 2 6,-3 2-2,0-1-10,1-6 10,-1 2-1,1 0 0,-1 3-3,3-4-4,0 3 1,-1-7-1,-1 7 7,1-2-6,2 1-5,-5 2 6,1-4-1,0 4-8,-5-3 6,5 3 2,-5-2-5,4-6 0,-4 6-6,-1 2 11,7 0-5,-7 0-3,-1-2 0,4 2-6,2 1 9,-3-2-1,5 1-1,-2 0-1,0 1 0,1-1 1,0-1 0,2 2 0,-8 0-2,5 2-3,-6-2 2,0-1-1,0 1 3,0 1-3,0-2 0,-4 3 1,4-3 4,-4 0-6,0 2 14,1-2-1,-1 0 0,0 0 4,-3 0-1,4-2-5,-1 2 1,2 0-2,0 0 2,2 2-7,0-4 8,0 4-5,1-2-5,0 0 2,3 0-1,-3 0 2,1 0-5,-3 0 8,3 0-6,-3-2 1,0-1 1,-3 3-3,4-2 0,0 1-2,-4 1 3,0-4-3,0 3 2,5-3 0,-2 1 3,-3 2-2,3-2 0,-1 2-1,2-1-2,-1 0 0,3 0 1,-1 2 3,-1 0-5,-3-3 5,2 3 1,-2-1-5,-1 2-1,0-1-2,-2 0 3,2 0 3,-2-1-5,0-2 1,-1 3 2,1-1-2,-1 0-2,0 3 3,-1-3-2,1 1 8,1 0-4,-3 0-2,3 4-3,-1-6 3,3 2 8,-3 0-2,0-1-5,0 1 0,-1 1 1,1-2 4,0 1 1,1 0-2,1 0 0,-1 0 3,-1-1 1,1 1 2,1 2 1,-2-2 2,2-2-2,-3 3 3,4-2-2,-4 0-1,1 1 10,-3-2-5,2 4 2,1-2 1,-4-2 1,-3 2 4,9-1 0,-4 1-8,-5 0 8,10 0-8,-6 0-2,-4 0 3,7-3-3,-7 3-2,6 3-3,-2 0 6,-4-3-5,0 0 9,6-3-6,-6 3-7,0 0-3,0 0 2,5 0-2,-5 0 1,0 0-5,0 0 3,3 1 3,-3-1-6,0 0 9,0 0-8,0 0 1,0 0 8,0 0-7,6 0-4,-6 0 3,0 0-1,0 0-1,0 0-3,0 0 3,3-4 1,-3 4-2,0 0-7,0 0 8,0 0-4,0 0 1,0 0 1,0 0-5,0 0 2,0 0-7,0 0 5,0 0-17,0 0-5,0 0-8,0 0-8,0 0-10,0 0-11,0 0-15,0 0-23,0 0-22,0 0-13,0 0-11,0 0-29,0 0-38,-16 0-159,8 3-407,1-3 180</inkml:trace>
  <inkml:trace contextRef="#ctx0" brushRef="#br0" timeOffset="134458.7839">3032 12654 149,'0'-10'253,"3"0"6,-2-3-10,0 1-11,1-4-15,2-1-14,-6 2-17,4-2-3,-2 6-10,0-1-8,0 2-5,0 4-7,-2-3-14,0 0-12,0 3-6,1 0-23,-3 1-11,0 1-6,-2 0-17,-2 2 6,-1 0-19,-2 4-8,-2 0-11,-1 3 6,-1 0-7,2 3-7,0 3-5,2-1-3,-3 4-2,1 4-4,4-3-5,0 2-2,2 1 1,2 7-5,3 1 7,1-6-11,2 6 5,0-2-3,2 2 1,1-1 0,2-1-1,-2 1 2,6-1 7,-6-5-8,2-2-6,-1 0 11,0 2-9,-1 7 1,2-9-3,-5-5 6,3 5 4,2-1 4,-6 3 4,0 0 0,0-2 7,-3-6 15,3 1-7,-7 6-1,0-8 6,0 4-10,-3-1 5,-2-6 1,-3 4-13,4-3-9,1-5 19,-4-3-9,3 0 0,1 2 3,0-4 0,0 0-5,2-4 0,1-1-7,-3-6-3,4-1-5,2-5 0,-2-4 0,8-4-3,1 2-8,0 1-4,4 6-13,4-7-5,-4 8-16,7-4 1,-4 8-23,-2-2-20,4 4-29,-1 2-39,0 0-41,3 4-44,-1-3-42,-2 6-234,-4 0-560,3 2 249</inkml:trace>
  <inkml:trace contextRef="#ctx0" brushRef="#br0" timeOffset="134768.5298">3668 12449 90,'2'-10'281,"-4"0"-13,1-3-18,0 7-21,-2-4-24,0 2-22,-4 1-18,3 4-18,-2 1-11,-5 2-18,1 3-14,-2 8-11,-6 5-11,3 3-9,-3 3-6,1 4-7,-8 15-5,6 2-15,-3-5 6,5 4 0,0-1 1,6-8 6,-5 10 6,8-12-11,-5-2 5,6 1-9,4 1-3,-3-2 4,2-5-13,3-6 1,1 0-8,0 7-2,1-7 2,3 0-23,2-3-30,-3-5-37,7 4-41,1 0-55,2-5-65,1-4-221,1-1-485,6-5 214</inkml:trace>
  <inkml:trace contextRef="#ctx0" brushRef="#br0" timeOffset="135265.4091">4132 12685 317,'3'-17'326,"-3"0"-7,-3 0-31,-3 1-1,2 2-19,-4-1-25,-1 1-10,-2 3-34,0 2-14,-2 7-18,-1 1-17,-7 2-14,-2 7-2,-1 5-15,1 2-1,-3 4-10,5 2-7,1 1 4,2-2-1,5-1-19,3-4 0,2 0-20,4-1-1,2-2-6,1 0-5,3 1 8,0-4-9,4-2-8,2-1 4,5 2-6,-2-4-4,5-3-6,-2-1 0,4-1-8,-2-3 10,3-8 0,-2 5 6,0-4 6,1-2 5,-1-4 9,0 4 5,-4-1-7,-2-2 11,-1 4 7,0 2 0,-3-3 5,0 6-1,-1 2-11,-4-2-10,1 5-15,-1 1-6,-2 1-12,0 0 6,5 10-1,-6 2 2,-1 8 2,0 6 3,-4 2-5,-1 3-2,0-2-4,0-1-7,-1 3 1,2-6-1,0-1-1,2-4-11,0-4 6,1 2-6,0-2 3,0-1 4,2-3-6,-2 0 2,0-4-1,2-1-8,1-4 9,0 2 4,-3-1-1,3 1-3,0-5 2,0 2-1,0-2 2,3 2 0,-3-2 1,11-14-10,-1 4 8,3-5-1,5-6 0,0 2-12,4-6 3,-1 1-24,12-11-9,-13 15-10,5 3-22,-9 2-13,-3 3-35,-2 4-40,-3 1-44,-1 3-63,-1 1-55,-2 3-43,-1 0-25,-3 0-337,0 0-777,0 9 343</inkml:trace>
  <inkml:trace contextRef="#ctx0" brushRef="#br0" timeOffset="135587.0403">4574 12934 337,'2'-5'401,"-2"1"-20,0-1-16,0 1-22,0 1-25,0 3-43,0 0-27,0 0-41,-8 7-2,2 2-20,-4 6-21,0 7-17,-4 2-12,4 1-9,2-1-28,2 2 3,0-8-8,4-2-33,0-1 1,2-3 6,2 0 10,0-3-24,4 0 0,0-3 2,2-1-4,-1 0-3,7-5-4,3-5 9,-1 0 8,-2-1 5,1-3 6,2-6-8,1 1 1,-8 0-7,4-11 0,-7 9-5,3-1 6,-6 0-14,-1 0-8,0 0 1,-3 5-8,0 1-4,-4-5-16,1 9-24,-3-3-30,1 3-38,-2 0-54,-2-1-44,-2 7-44,-2 2-63,5 2-65,-2 4-344,2-1-754,-1 3 334</inkml:trace>
  <inkml:trace contextRef="#ctx0" brushRef="#br0" timeOffset="135849.1281">4949 13070 332,'5'5'354,"-3"-1"-6,1 0 6,-2 2 11,-2 2-18,-2 4-26,-4 2-28,0 3-34,1 2-27,-2-2-28,-2 5-59,-1 1-69,1-1-92,-3-1-82,2 3-92,1 0-90,0-2-228,0 1-550,3-8 244</inkml:trace>
  <inkml:trace contextRef="#ctx0" brushRef="#br0" timeOffset="136228.5503">5651 12997 157,'2'-13'311,"-2"-5"-37,0-1-8,0-1-5,0 2-13,2 2-10,-1 2-5,-1-1-20,0 1-4,-1 6-14,-1-2-24,2 0-13,-4 4-12,0 1-19,-5 3-13,-5 1-11,0 3-16,-8 6-6,-1 4 3,-2 5-10,-2 1-11,3 1 1,-7 10 12,10-8-27,-3 13 3,9-14-5,0-1-4,3 0 2,5-6-3,2-2 7,1 0-16,4-1 3,0-2-11,0-3 0,0 8 8,4-9 2,2 3-6,4-4-2,4-4 1,2-3-5,4 2-2,2-8 4,-1-2-8,2-2 2,2 1 4,-4 1 4,0-2-12,0-6 4,-4 4 13,1-1 13,-8 6 9,3 1 11,-3-2 5,-6 6 6,2 2-5,-1 3-8,-2-2-7,-1 1-7,-2 2-5,0 0 3,0 7-3,-2 2-9,-1 2 4,-4-1 1,1 6-10,1 6-1,1-5 4,1-2-11,3 2-5,0-3-2,-3-1-19,6-2-26,0 1-20,1-2-30,1 1-28,1-1-32,3-3-23,-1-1-43,2-1-33,0 0-42,0-3-23,4-3-39,-1 0-285,-1-2-681,2-4 301</inkml:trace>
  <inkml:trace contextRef="#ctx0" brushRef="#br0" timeOffset="136500.8523">5908 12806 205,'0'-12'335,"2"2"1,-2-2 4,0 6-14,0 2-11,0 0-29,0 4-24,0 0 9,0 0 16,20 18-15,-5 2-8,2 5-10,-2 4-3,1 0-5,-2 1 3,-3 2 0,2 14-11,-3-2-10,-6-9-36,-4 13 20,-4-15-30,-1 2-11,-6 11-16,1-15-23,-1 0-7,-5 0-8,1-6-23,0-1-6,-2-3-27,-2-2-41,1-4-38,0-2-43,-2-1-40,9-7-63,-5-1-52,6-1-69,-4 0-78,4-6-89,2 0-399,-3-2-921,8-2 408</inkml:trace>
  <inkml:trace contextRef="#ctx0" brushRef="#br0" timeOffset="136808.6717">6790 12985 205,'0'0'327,"0"0"-12,0 0-15,0 0-13,0 0-12,12-2-6,3-3 8,-1 3-16,8-3-15,1 2-8,4-2-19,-2 0-19,3 3-18,-1 0-19,-2-2-16,1-3-14,-5 3-23,3 4-32,-7-5-55,-3 1-62,-2 3-63,-2-2-51,-4 2-60,1 1-61,-3 0-33,-1 1-222,-3-1-571,0 6 253</inkml:trace>
  <inkml:trace contextRef="#ctx0" brushRef="#br0" timeOffset="137079.0582">6859 13123 63,'-6'4'282,"-2"1"-18,4-5-13,1 5-12,0-3-9,3-2 9,11 4-17,1-3-19,8 0-17,5-1-14,4 0-24,-1-6-10,1 1-27,-1 1 0,0-4-14,-6 4-31,1 4-38,-9 0-45,-1-4-38,-3 1-50,1 2-62,-1-1-61,-3-1-185,0 2-448,-1 1 198</inkml:trace>
  <inkml:trace contextRef="#ctx0" brushRef="#br0" timeOffset="137398.9343">8267 12596 190,'-1'-13'291,"-2"5"-24,-1 2-24,-4 3-11,-8 6-7,-8 7-7,-3 4-2,-6 11-11,-1 3-12,0 3-6,2 4-26,2 1-9,2 3-7,7-1-27,5-13-8,5 6-18,1-1-4,3-2-9,3 1-6,5-2-13,1 2-15,6-2-29,2 5-35,2-7-51,3-1-40,3 0-43,3-2-52,3-1-79,2-7-178,0-5-499,1 2 222</inkml:trace>
  <inkml:trace contextRef="#ctx0" brushRef="#br0" timeOffset="137942.9148">8666 12896 85,'3'-17'227,"0"-1"-22,0 0-16,-1-2-3,0 2-3,-5 0-7,2-2-2,-2 1-11,-1 0-20,2 1 4,-5 1 2,-1-1-20,2 2-4,-2-1-7,-1 3-11,-5 3-9,-1-3 0,-1 6-20,1 3-4,-5 0-3,-3 7 1,1 1 8,-5 4-7,3 4 1,-1 5 5,4 0 6,-1-2-3,4 4-2,0 1-9,7-6-7,4-1-1,-1 3-7,4-3-11,3-5 4,1 5-3,4-3-3,0 3-5,6-3 0,4 3-6,3-4 4,4-6 6,3-1-6,3-2 5,0-4-6,-2 0 2,3-2 19,-6-2-22,1-1 14,0-3 5,-2 2 12,-7 2 6,0 4 7,-5-4 15,-2 5 8,0-2 6,-2 1-14,-2 2-12,1 3 0,-1-2-22,-3 2-9,0 0-4,3 14 4,-4 3 1,-1 0-10,-3 12 5,-1 0 1,-1 3-4,-3 1 2,0 13-10,2 3 1,2-16 0,-1 0-6,3-2 9,-2-5-9,2 0-3,2 1-5,-2-10 1,3-2-6,1-3 2,0 1 0,0-6 4,0 2-2,1-2-4,-1-2 3,2 1 5,0-4 5,-1 1 4,-1-3 5,11-3 4,-3-5-7,4-2-1,9-7-4,1-5-6,2-1 3,0 3-8,1-11-1,-2 6 0,-2 1-3,-1 3 9,-2 7-9,-5 5-8,-3-2-5,-3 3-18,1 1-22,-2 0-46,-1-1-46,-2 3-66,2 1-52,-3 3-49,1 0-52,-3 1-38,7-3-39,-4 3-320,-3 0-806,0 0 357</inkml:trace>
  <inkml:trace contextRef="#ctx0" brushRef="#br0" timeOffset="138341.8993">9123 12862 269,'7'-15'288,"0"2"-6,-2 4 16,-1 0 12,-1 3 2,-1 1-6,1 1-29,-2 0-20,0 0-37,-1 4-28,0 0-14,3 11-3,-4-4-2,1 10-7,-4 7 2,-1 3-15,-2 2 0,2 2-10,-2-2-15,0 3-6,-4-3-20,5 2-3,-3 0-11,5-6-9,-2-7-9,4 7-10,-1-8-5,1 0-4,2-5-3,0-1-4,-1-5-5,1 4-6,1-5 4,1 4-2,-1-4-5,3-2-4,-2 2 3,3-1-8,-2-3 6,4 1-9,0-7-2,2 4-14,-2-3 5,1-1-7,-2 0-3,1-7-19,-1 6-21,-2-4-4,-1 0-15,1-2-1,-3-3 0,-2 3-7,-1-3 9,-3 5 3,1-4 3,-1 2 0,1 2 11,-4-6 0,1 7 9,2 1 8,0-1-15,3 5 31,-2-3-14,1 5 3,2-3-5,1 5 11,0-2 4,0 2 2,2-3-3,4-1-2,4 1 5,7 4 1,3-5 10,2 0-9,4-6 6,-1 6-12,0 3-32,1-6-45,1 5-61,-5-3-59,1 5-51,3-3-65,-2 1-258,0 4-634,0 1 280</inkml:trace>
  <inkml:trace contextRef="#ctx0" brushRef="#br0" timeOffset="138628.1136">9818 13037 180,'0'0'327,"0"0"-36,0 0-23,-4 9 3,1-2-15,0 3-20,2 2-17,-3-3-15,0 8-19,-1-2-24,-2-1-13,3 3-13,-1-7-16,3 6-42,-5-5-44,-1 3-41,2 0-55,-2-1-51,-1-1-53,2-2-64,0-3-191,1 0-456,-1 0 202</inkml:trace>
  <inkml:trace contextRef="#ctx0" brushRef="#br0" timeOffset="139291.0628">10459 13009 140,'4'-4'237,"-3"-3"-13,3 2-26,1-6-18,1 0-11,-5 0-19,4-6-15,0 1-11,-3 1-10,0-3-11,1-2-13,0-4-6,-4-1-11,-1 5-6,-1-3-5,-1 4-2,-1 4-7,-1-1-20,-5 4 6,4 7-5,-8 1-6,1 2 1,-1 5-1,-6 5-6,1 6-3,-2 3 3,3 0-4,2 4 0,0 1 3,5-3-5,-1 1 3,7-3-1,2 10-5,0-13 1,3-2-2,2-2 3,2 2-5,-1 0 2,6-6 2,0-1-5,5 1-1,2-6 0,1-3 1,-1 1-2,2-1 3,4-4-3,-1-3 2,-1-2-4,0-2 9,-1 2-5,-5 0 8,0-1 12,-2-1 16,2 4 8,-3-2 14,-4 5 9,2-1 0,-6 3-13,3 1-4,0 2-5,-2-3-7,-1 5-13,-2 0 3,0 0-1,5 10-5,-2-2 0,-3 3 3,3 1-6,-2 3-2,2 2-5,0-1 0,-1-3 12,2 6-15,3-2 0,0-6 0,1 1-2,0 0 2,2-1-7,2-2-14,-3-2-7,6 0-22,-3-1-22,2-2-22,2 0-15,1-3-29,-2-2-18,6 1-42,-5-4-48,1 0-42,-7 1-169,4-3-473,0 0 210</inkml:trace>
  <inkml:trace contextRef="#ctx0" brushRef="#br0" timeOffset="139564.8101">11166 13026 163,'0'0'324,"0"0"-10,0-3-18,0 3-7,0 0-20,0-8-30,0 8-21,0 0-18,0 0 7,-4 23-1,-2-11 0,0 4 8,-2 9-28,-1 2-15,-7-2-21,5-3-13,-2 3-1,0 0-33,1 1-15,0-3-56,1-2-46,4-5-53,0-1-54,0 0-81,1-3-93,2-1-281,1 0-622,2-4 276</inkml:trace>
  <inkml:trace contextRef="#ctx0" brushRef="#br0" timeOffset="140178.9864">11493 12818 3178,'3'-18'-2,"-3"1"-12,0 0 27,0 6-7,1 2 26,-1 0 24,0 2 6,0 3 6,1-2-7,-1 1-23,-1 2-6,1 3-3,0 0-4,0 0-2,0 0 4,0 0 27,1 20-3,-1-1 9,-1-2 0,1 4 2,-4 3 10,1-5-4,-1-3-4,1 3-10,-1 8 2,-2-4-7,4-3-6,0-1 5,-1-7-13,1 5 1,4-5-4,-2 0 4,-2-2-16,2 0-7,-3-5 9,3 2-8,0-2 15,0-2-2,0 2 27,0-1 3,-2 0 14,2-4 2,0 0-9,0 0-5,0 0-8,0-21-6,2 9-3,1-3-13,-1-11 1,0 9 6,3-10-11,1 3 0,-5 5-1,5-6-2,0 6-5,-2 4 1,0 3-2,-1-4 1,2 0 0,-3 5 8,1 0-2,0 2 2,1 2-8,-1 2 7,1-1-5,-3 3-5,4 1 10,0-1-19,-1 3 7,5 5-3,1-3-1,3 8 2,6 3-5,-1 5 14,5 2-5,-5-1 4,2 0 1,1 3-7,-1 2 9,0-5 1,0 2 2,-2 0-8,3-3-4,-2 2 7,-3 4-4,-2-8-2,-2-2 3,-1-5 3,-3 1 3,-1-5-1,1 1 3,-2 1 11,-2-3 5,0-2 15,-1 1 10,2-3 7,-5 0-12,8-5-9,-2 2-9,0-6-1,0 0-3,0-8-2,5-6-4,-2 6 0,-1 0-5,-4 3-3,9-13-7,-4-2 1,-1 3 3,-1-4-9,-1 1-2,-1-2-2,2 4-1,-3-1-9,-1 3 5,2-4 4,-3 10-7,1 6 1,-4 2 2,2 1-3,1 5-3,-4-5 0,2 3-35,-3 5-32,2-3-24,0 2-22,1 3-51,-8 1-17,0 3-35,1 4-25,-3 4-26,0 2-23,3 1-29,4 2-43,2 0-49,2-2-241,-1 2-711,6-1 315</inkml:trace>
  <inkml:trace contextRef="#ctx0" brushRef="#br0" timeOffset="140463.9426">12249 12485 55,'3'-6'331,"-3"-2"-16,3 0-18,0 3-23,4 1-27,0-1-18,8 7-14,5 5-2,6 6-16,-1 3-6,13 12-3,-1 4-18,1 7 17,12 23-1,-19-22-1,0 1-1,-7 2-13,-3 1-12,-11 4-10,-1 1-24,-11 6 4,-8-3-13,-1 0-11,-8-6-10,-6 3 3,0-1-48,-6-7-37,-3-4-26,0-6-59,-4-4-69,0-3-62,-2 5-86,4-12-83,-2 0-259,10-5-683,-11 0 301</inkml:trace>
  <inkml:trace contextRef="#ctx0" brushRef="#br0" timeOffset="142615.4579">13283 12120 3,'-1'-12'237,"0"-3"-19,2 2-19,0-3-9,5-4-15,1 3-11,6-5-11,2 3-7,3-1-11,5-2-10,2 8-7,12-5-13,-9 6-12,12 1-6,0 5-11,1 4-3,0 3-12,-3 5-7,-8 3 0,6 1-9,-9 6-5,-3 2-6,-3 5-5,-2 2-1,5 12-8,-10-5 1,-3 2-3,-3 16 0,-3 3-2,-10 6 2,-1-2-5,-10 24 1,0-25-2,-7 23 0,3-27 11,-3-1-3,0 0-4,-5 0 2,-10 20-4,14-29-1,1 2-2,1-2-3,3 1 0,4 5 2,7-13-3,2 1 0,-1 11-2,7-11 1,7 10-1,0 3-3,6-5 9,4-1-4,4 1-2,3-2-1,4-4-4,-1-4 2,1-1 3,-7-10-3,0 0 1,-1-1-5,0 1 4,-5-6 4,0 4-5,-1 0-2,-7-6 4,-1 5-4,-1-4-1,-5 5 2,-2 5 2,-1 2 6,-8-2-8,2 2 3,-3-1 8,0 2 1,0 5 2,-2-3 3,4-4 2,-1 4-2,4 0-13,0 3-8,4-1 0,0 2 5,8 10 4,-4-8-5,6 10 2,-4-12 5,3 2 3,3 10 6,-2 0 8,5 0 0,-4 0 20,0-1-8,0 6 10,0-5 2,-1-12-3,2 15 4,-6-3 0,3 0-5,-2 4-1,-4-5 0,1 2 11,0-1-1,-3 6 1,0-21-4,0 3-3,0 2-1,-3-1-3,1 10-1,1-11 9,-1 2-1,-1-3-10,-1-1 1,2-1-1,-2 1-14,-1-4 17,2 6 1,-1-11-11,0 1 0,0-4 10,2-5-22,-3 1 6,4-4 7,-1 0 3,0-2-8,1-2 8,0 3 10,1-8 9,0 1 3,-1 1-6,-2-3-3,0 1-4,-2-3 7,0-1-13,-3-2 0,-4 0-6,-1-2-10,-3-2 9,-2-4-15,-1 3-18,-2-5-29,1 1-42,-2-3-33,3 1-26,-2-1-35,5 1-37,-1-2-48,8 2-40,1-9-92,3-3-220,6 8-650,5-10 288</inkml:trace>
  <inkml:trace contextRef="#ctx0" brushRef="#br0" timeOffset="143257.9772">13950 13575 16,'-5'2'220,"1"0"-3,2-1-3,2-1-3,-8 3-4,8-3 2,-3 1-2,3-1 1,0 0 3,0 0-4,-1 3 5,1-3 7,0 0 24,11-7-7,3-2-9,6-8-3,5-3-15,16-6-8,4 0-22,20-16 12,6 2-13,-1-2-24,1-4-6,0 5-17,1-1-13,0-3-4,-3 6-9,-24 16-8,18-7-15,-19 8-4,-4 0-11,-14 10-1,1-4-2,-3 5-3,-3-1 4,-8 2 6,-2 1 14,-2 3 8,-2 2-2,-3 1 0,-1-1-5,2 1-13,-1 1-3,-1 1-5,0 0-9,-3 1 10,3-5-28,-3 5-5,0 0-29,6 0-10,-6 0-28,0 0-19,0 0-27,2-2-21,-2 2-41,0 0-39,0 0-35,0 0-30,3-3-25,-3 3-29,0 0-56,0 0-33,0 0-30,-14 0-235,8-1-709,6 1 313</inkml:trace>
  <inkml:trace contextRef="#ctx0" brushRef="#br0" timeOffset="143560.7606">14862 12835 104,'-8'-2'221,"-1"-1"8,3 1-1,1 2-4,-1-1-8,2 0-11,4 1-22,-4-1-14,4 1-16,-3-3-17,3 3-14,0 0-5,0 0-3,0 0 1,12 0-4,-1 0 1,6 3-8,4-3-5,1 1-1,5-2-8,0 1 2,-2 3-4,-1-1-3,-1 0-10,-1 0 14,-8 1-30,0-2 3,-4 4-16,0-1-5,0 1-2,-3 4-4,0-3 6,-3 9-5,-2 2 23,-2 0-1,-3 6 6,-3 6-4,1 0 9,-5 0-15,2 5 1,-3-7-10,3 0-3,-5-2 5,6-2-14,-3 2-26,6-8-24,-1 0-49,-2-5-32,-1 2-42,5 0-42,-2-4-51,0-1-31,4 3-40,-1-6-235,0 0-581,4-3 257</inkml:trace>
  <inkml:trace contextRef="#ctx0" brushRef="#br0" timeOffset="144233.9213">15679 12404 92,'3'-17'302,"-2"1"-12,4-1-14,0 2-21,1 1-21,5-1-17,2-4-18,2 0-15,2 5-5,3-1-28,1 8-15,3-2-13,-1 7-17,-6 4-12,4 1-7,-6 8-8,-4-1-14,3 10-2,-2 5-3,-8-1-14,-3 0-1,-8 3-9,0 4 1,-4-1-1,-6 1 2,0-1-9,0-1-1,-4-4 0,4 2-5,0-10-2,1 0 28,3-8-5,6-1-9,0 0-3,3-4 19,-1-2-15,4 1-1,1-3 0,0 0-9,10 1 5,1-2 0,3-2-13,2 5-9,7 0 6,0 2-3,-2 0-2,0 4 3,-1 1-11,-2 3 9,-5 0-4,-2-2-5,-4 2 6,-1 0 2,-2-2-6,-2 4 6,-4 1 0,-8-1 4,-2 4 0,-7-2 8,-2 1-15,-3-3 1,0-3-3,-14 1 16,13-3-14,-2-6-9,-1 2-5,1-2-2,4-1-4,1-5 5,0-1 4,8 1-8,1-2-10,3 0-6,3-3-10,1-1-21,4-1-21,3-2-23,3-3-38,6 1-42,1 0-30,10-6-44,-2 8-247,0 0-546,3 1 241</inkml:trace>
  <inkml:trace contextRef="#ctx0" brushRef="#br0" timeOffset="144845.9202">16686 12528 24,'-4'-17'290,"-2"-1"-2,2 2-7,-1 6-18,0 1-20,1 2-19,1 4-27,-4 1-24,0 2-13,-3 2-14,-4 10-12,-7 7-9,0 6-7,-5 9-1,1 4-9,8-10-6,3 1-2,-3-2-20,6 1-4,3-2-9,2-3-5,3-2 1,3 3-7,3-8-4,4 0-1,0-2-6,7-4-3,7-1-4,6-6-10,1-3-39,13-3-50,-1-6-28,-1-6-37,-1 0-31,-3-6-19,-2-1-18,-9-2-19,5-8 0,-1-6 15,-4-4 14,-3 1 14,-4-7 44,-1 1 20,-2-3 48,-3 4 31,-1 0 53,-4 17 33,-1 4 29,-3 9 32,-1 2 5,1 6-2,-2 1-20,2 2-13,-2 2-11,0 3-9,-7 11 8,3 7 10,-3 10 0,-3 6 11,0 11 11,-4 1 19,0 0-8,0 3-4,0-5-6,0 1-9,4-16-4,0 3-12,0-5-7,-1 3 0,5-9-13,-1-5-4,5-5-9,0 0 1,-1-1 16,-1-3 0,4-3 1,-1 1 18,-1-2 25,2-3-4,0 0-12,0 0-5,14-15-8,-7 3-9,12-6-9,-1-5-10,3 3-5,0-6-3,-1 7-9,3 0-3,-2 4-7,1 0 1,3 1-5,-5 4-10,-3 5 4,-4 0-11,0 5 0,-2 4-3,-3 0-8,-1 5 6,0-1 1,-4 4-2,1 0 3,-4 7-2,0-2-1,-4 1-2,-2 0-21,1 2-39,-1 5-42,0-8-45,0 0-39,1-2-48,0 0-43,2-6-53,0 0-40,2-2-261,4-3-682,-1-1 302</inkml:trace>
  <inkml:trace contextRef="#ctx0" brushRef="#br0" timeOffset="145160.4022">17337 12591 229,'7'-9'299,"-3"5"-31,-4-4-34,3 5-18,-3 3-8,0 0-4,0 0 1,-7 24-17,1-10 2,-1 3-15,0 8-9,0-1-12,-2 0-5,4-5-21,4-1-7,-1 1-13,4 1-12,2-4 4,0 1-16,3-8-1,3 1 10,0-1-5,1-2 0,6-1 8,-1-6 0,6-1 5,-5-1-3,4-3 6,-1-6-1,-2 0 1,-5 0-1,5-6-11,-2-4-10,-8 4 4,-1 1-6,0-1-9,-4 1-4,0-1-13,-4 5-3,-2 0-19,-3 1-13,-5 0-20,-2-1-24,-8 2-29,7 3-30,-9 4-31,2 2-37,4 2-31,-2-1-31,5 5-39,1 3-46,3-4-44,0 3-256,3 1-648,3-4 287</inkml:trace>
  <inkml:trace contextRef="#ctx0" brushRef="#br0" timeOffset="145461.4187">17830 12537 290,'4'-5'363,"-1"0"-47,1 4-38,-1 0-23,-3 1-19,0 0-18,-13 20-5,2-1-11,-2 3-6,-2 4 3,1-1-24,-2 2-5,2-6-12,0 5-12,0-5-13,0 2-16,7-6-18,-3-2-5,3-1 7,3 1-28,-2-4-18,3-5-51,2 0-31,1 0-43,0-3-50,0 1-77,0-4-93,14-5-275,-4-2-612,3-3 272</inkml:trace>
  <inkml:trace contextRef="#ctx0" brushRef="#br0" timeOffset="145486.5042">17967 12332 266,'-2'-10'229,"-3"5"-36,0 0-45,1 3-44,4 2-61,-7 4-76,4 2-126,2-1-172,0 5 78</inkml:trace>
  <inkml:trace contextRef="#ctx0" brushRef="#br0" timeOffset="146202.3823">18276 12501 139,'-1'-10'297,"1"0"-12,-4 4-7,0-1-24,-2-1-28,0 6-19,0-1-21,-7 6-14,0 1-11,-2 5-5,-8 5-12,0 5-8,2 4-11,-10 9-12,12-10-11,-2 5-13,5-1-5,2 0-6,1 0-11,3-1-6,5-3-9,3-2 1,2-1-5,2-2 0,3-1 0,5 0 0,3-5-9,4 2-3,6-2 2,2-5-12,3-1 4,1-5-3,10-5-3,-10 2-4,1-6 2,8 2 1,-2-8-4,-8 0 4,-2-1-10,8-13-1,-2 5 6,-11 0 11,10-8 11,-14 10 7,0-2 11,-4 3 1,-5 1 4,-2 3-1,-1 2-6,-2 6-9,0-4 5,-6 3-8,0 6-19,-4-2-7,-3 5-5,-4 2-2,-1 5 11,-8 5-18,3 4 0,-2 0 6,1 4 0,4 3-9,3-4-1,-3 3-5,7-2-13,0-2 9,5-2 10,-2 2 7,4 2 9,0-5-11,3-3-8,0 0 9,3 1 6,1-3-4,3 1 0,0-2-2,6-1 3,2 0 4,-1-4-5,10 2 2,0-4-1,2-2 2,3-4 8,-2 0-7,1 0-6,10-8-4,0-3 1,-1-3-3,-2-1 8,-8 2-5,6-5 2,-10 1 1,8-4 19,-8 3-4,-4 0 3,0-4 8,-4 1 8,-1 4 4,0-2 1,-8 7 3,1 0 4,0 2-4,-5 3 3,0 3 5,-2-1-20,3 6-3,-3-3-7,0 3-6,0 4-9,-3-4-2,1 1-7,2 3 0,-9 6 3,6-2-5,-4 0 0,0 6 0,-3 1-5,3-2 6,-3 3 7,4 2-9,-2 1-2,1 2 10,2-1-5,0 2 0,1 2-5,3-4 5,-1 2 1,1-1 29,1-1-5,1 1-1,2 0 1,-3-3 2,4 3-7,-1-7-1,3 6-1,0-1-5,-1 3 1,-1-8-3,-1-2-1,3 4-1,-3-3-5,-1 1 5,1-3-7,0 1 6,-2-3-4,0 2-1,1-2-5,0-2-3,-2 2 12,-2-1 2,-2-2 4,0 2 1,-3-2 1,-6 2-3,0-4-25,-9 5-35,-5-3-43,3-4-60,-5 2-73,-9-6-65,0 5-94,8 1-95,-14-3-247,16 1-782,-11-3 346</inkml:trace>
  <inkml:trace contextRef="#ctx0" brushRef="#br0" timeOffset="147050.191">19147 12673 13,'-3'-5'323,"0"0"-10,2 1 1,-2-1-25,3 0-17,0 0-36,4 0-19,2-1-9,8-2-11,3-2 0,7 0-12,-1 1-1,6 2-21,9-2-13,3 3-18,-2-1-7,-10 6-12,0-1-12,0 2-10,-3-3-7,-2 4-17,-1 1 2,-8 0-15,1 1-7,-7-1-25,1 1-54,-3-3-40,0 2-39,-4 1-20,-1 0-37,-4 3-46,1-1-47,-3 0-50,-5 2-167,1-3-517,-6 4 228</inkml:trace>
  <inkml:trace contextRef="#ctx0" brushRef="#br0" timeOffset="147389.2094">19272 12804 194,'-4'4'230,"6"-2"13,-2-2 13,12 4-5,2-5-20,10-4-11,2 1-17,5-4-25,7-1-12,-9 2-21,9-6-13,-8 4-33,-5-1-49,0-2-45,-4 2-41,2-5-65,-2-4-48,-2-1-56,-7 2-147,0-6-382,-5 7 169</inkml:trace>
  <inkml:trace contextRef="#ctx0" brushRef="#br0" timeOffset="147414.2549">19620 12358 222,'-7'-10'230,"2"1"15,3 4-4,-3 0-11,3 1-28,-1 1-18,3 3-17,0 0-8,0 0 5,24 17-1,-7-2 6,14 14-2,-10-9-5,2 3-3,6 9-19,-10-6-12,-1 1-10,-4 2-1,-4 1-18,1-2-1,-8 1-11,-2 0-13,-2 3 13,-9 0-28,0-4 2,-7 3-35,-4 5-39,2-9-33,-3-5-31,-6 10-52,3-13-72,5-5-59,-4 4-279,0-5-584,0-2 259</inkml:trace>
  <inkml:trace contextRef="#ctx0" brushRef="#br0" timeOffset="148007.8779">20234 11973 266,'4'-20'308,"-4"3"-14,0 5 6,1-1-17,0 5-28,-1 1-25,0 3-38,-1 1 2,1 3-29,-7 14-23,-2 1-17,-1 10-5,-2 7-21,-7 14-8,8-13-10,3-2-8,1-1-11,2 1-2,4-2-10,-2-3 1,7-1-3,3 0 2,-4-10-10,4-1 6,3-1 10,1-2-2,3-5 11,-1-3 4,3-6 3,6-2 4,-1-4 9,0-1 5,-1-4-8,1-7 14,0-2-4,-4-1-6,-3-4-5,-1-1-9,-2-3 10,-7 2-7,2-7-8,-6 3-3,0 3 7,-3 3-18,-4-1-7,3 12 1,-4 0-8,-2 2-13,-1 6-4,1 5-16,-4 2-23,-2 4-17,-5 6-26,1 4-21,3 2-20,-1 9-32,1-2-10,4 6-18,2-3-43,4 0-31,4 0-31,6-5-20,4-3-38,2 1-219,3-3-588,12-1 262</inkml:trace>
  <inkml:trace contextRef="#ctx0" brushRef="#br0" timeOffset="148501.5749">20659 11993 318,'1'-12'330,"-1"2"-1,0 1-5,-2 2-16,1 3-34,-2 0-31,0 4-26,3 0-28,-12 10-10,3 4-10,-1 2-19,-1 5-8,4 5-6,-3-1-19,3-2-20,2 3 4,3-8-12,2 2 1,4-4-15,-1 1 1,1 0-8,3-5-4,3-1-8,6-4 8,-1-3-5,7-4 8,1-4-20,4 0 0,-6-8 7,0-2 4,-1-2 7,-3-4 7,-3-2 4,3-1-12,-6 0 17,-3 0-4,-2 7 14,1-7 4,-2 8 1,-2 5 9,-1 1 1,1 4-14,-2 1-13,1-2-11,-2 4-16,0 2-7,0 0-6,-6 12-1,-1 1-3,-1 4-7,2-2 0,-4 10-6,2-1-3,5-5 0,0-3-10,0 2-11,3-1-3,0 0-6,3-4 3,3 0-1,2 0 0,3-1-2,5-3 6,5 0 3,3-9 1,4-6-1,0-1-2,-1-3 3,1-2 2,-3-5 2,1-2-4,-1-5 5,2-12-2,-6 8-5,3-11-2,-8 8 7,-1-10 1,-5 11 3,0 4 5,-5-2 15,1 13 8,-2 3 12,-1 3-2,-1 4-14,-1-2 2,-1 5-16,0 2-1,-6 9 0,-1 5-7,-4 7 0,-2 7 0,-1 5 0,2-3 11,-4 2-15,2-2 0,4-1-13,5-2-23,-1 2-18,3-5-37,3-4-38,3-2-41,1-2-44,-1 0-50,8-4-58,-2-1-41,3-4-58,1-3-296,1-3-772,3-2 342</inkml:trace>
  <inkml:trace contextRef="#ctx0" brushRef="#br0" timeOffset="148816.1503">21278 12101 273,'-3'-4'374,"0"-1"-19,-1 4-6,4-5 7,-4 3-27,4 3-34,8-9-24,0 4-35,14-2-18,-1-3-34,5 3-32,0 0-72,1-1-75,0 1-65,-2-1-75,-1 4-79,0-2-55,1-1-198,-1 3-505,0 0 224</inkml:trace>
  <inkml:trace contextRef="#ctx0" brushRef="#br0" timeOffset="149127.9463">21974 11906 71,'0'0'336,"-13"-5"-36,3 5-16,-1 4-10,-3 4-13,1-3-22,-2 2-24,4 5-14,-1-1-26,1 3-20,1 0-16,3 1 0,4-1-15,-1 3-22,4 0 0,3-8-18,0 4-10,2-1 0,12 6-2,-7-11-13,4 0 3,0-4-17,-1-1 4,5-4-2,-2-2 3,-1-2 13,5-1 6,-7-2-3,-1-1 6,-2-4 3,-1-2-3,-4-1-27,2 0 20,-4 0-6,-1-1-1,0 3 9,-6-2-21,1 0-10,-2 7-9,-1 1-2,-7 0-5,1 4-8,-3 3-24,-7 0-26,-2 4-12,0 6-36,0 0-33,0 1-37,3 1-40,7 1-45,1-2-53,2 5-276,1-3-617,9-4 273</inkml:trace>
  <inkml:trace contextRef="#ctx0" brushRef="#br0" timeOffset="149452.6145">22478 11546 257,'-3'-20'339,"-1"8"0,-1-1-21,-4 4-36,3 4-38,-1 4-22,-4 4-24,1 9-25,-11 13-2,-1 16-9,-1 10-10,6 2 1,-9 24 1,7-22 2,1-3 3,2 7-9,-1-3 4,-8 20 2,9-25-25,-2-1-2,1 4-14,-1-3-6,3-6-16,2-11-3,-3 10-10,5-16-9,1-1-6,0-3-3,3-7-7,0 1-11,3-9-39,-2-1-26,6-4-32,-4 0-57,1-2-55,-2-3-61,5 1-55,-9-6-59,6-4-292,-1-5-685,1-1 302</inkml:trace>
  <inkml:trace contextRef="#ctx0" brushRef="#br0" timeOffset="149480.6339">22119 12100 111,'3'-15'288,"0"4"3,1 1 12,0 0 12,-2-1-17,3 2-9,2 0-22,2-3-28,3 0-19,0 2-18,7-5-15,5 5-13,0-2-14,0 1-16,3 4-9,0-1-19,1 4-15,-1-2-9,1 1-31,-3-1-42,-1 2-59,-1 6-49,1-4-59,-2 0-55,2-1-55,-7 3-59,4-5-177,-5 5-533,-1 0 237</inkml:trace>
  <inkml:trace contextRef="#ctx0" brushRef="#br0" timeOffset="149810.8033">22975 11536 67,'6'-29'398,"-2"9"1,1 5 9,-5 3-8,5 3-41,-5 2-42,0 3-39,0 4-33,0 0-21,0 0-36,-10 32 3,0-4-40,-6 12-3,0 6-15,-2 1-22,2-1 2,2-3-12,-3 0-8,7-10-11,1-2-4,1 2-25,0-3-35,3-4-43,3-2-45,-1-6-43,0-2-49,5 1-67,-1-7-81,-1-5-298,3-1-659,-1-2 292</inkml:trace>
  <inkml:trace contextRef="#ctx0" brushRef="#br0" timeOffset="150483.2101">22809 11774 146,'-4'-2'363,"0"-2"-25,1 0-30,3 1-28,0 3-33,7-6-16,7 5-28,7-2-23,7 0-18,10 3-17,0-1-12,-8-3-14,8 0-7,3 0-16,-17 0-6,0-2-12,-4-2-1,-1 1-12,0-7-2,-7 3-14,-1-2 9,2-6 22,-2-2 5,-1-5 7,-4 9 13,-2-3 5,2 4 7,-6-2 1,1 3 1,-2 4 2,1-1-14,4 7-10,-7-2-13,6 2-19,-2 0-11,-1 5-10,0 0-2,-7 12 3,3-2-16,-10 15 2,4 3-5,0 2-3,-8 12 4,8-11-8,0 0-1,-2 2 1,-1-2-5,3-1-18,0-3 11,3-3 7,-2-6-3,6-2-1,0-4-2,-3-2 8,3-3 3,2-1-4,-2-1 17,0-1 13,3-1 24,0-3 8,0 0-6,0 0-9,0 0-6,14-12-7,-2-2-6,2-3-1,5-2-8,2 2-9,2 0 6,-1 3-10,1-1-1,-2 3-1,0-2-5,-7 10-1,3-3-3,-3 7-11,1-2 3,-6 3-1,-2 0-4,3 2 1,-3 3-2,0 1 4,0 3 1,-4 1-6,4 2-23,-4-3-3,1 1 11,-1 4 0,1-3 3,-1-3-15,1 0-10,-2 2-6,5-2-5,-3-1-4,5-2-1,-1 1-3,-1-3-3,10 1 1,-7-4-1,4 0 2,1-3 1,-1-3 0,6-1 6,-3-8 7,3 1 12,-2-1-11,0-2 0,-1-1 14,0-2-1,-3 1-2,-4 0 11,-1-2 16,-2 5-5,-2-2-8,-2 5-6,-3-1 24,2 4-6,0 0 1,-2 1-12,0 5-9,-4-1 18,4 4-10,-10 5 14,0-2-9,2 5 1,-5 5 0,-2 4-8,2-2 12,3 0 6,3 0-10,0 8 9,3-5 0,2 0-8,2-1 13,6-1-5,-2 1 8,1-1-7,3-3 2,3-1 6,2-2-1,3-3 6,0-5-8,8 0 2,-1-3-6,-3 0 2,2-7 9,-1-1-15,-1-4 2,1 1 16,-1-3-8,0-2-5,-1-3 6,-2 0-5,0-1 7,-3-4 4,0 0-19,-4-1 14,-1 3 12,-2-3 4,-3 12-4,-1-1-2,-3 1 6,2 2-6,-2 7 10,0-3-19,-1 1-10,0 4-2,1 3 3,0 0-9,-10 12 8,4-3-1,2 3 0,-2 5 4,3 0 8,1 2-10,0 6 4,5-5-14,1-1 17,2 6-2,-2-6 1,0 1 0,3-2 7,-2-2-12,2 0 7,-2-2-3,-2-3 3,1-1-4,-1-1 1,1-2-5,-4-1-1,0 0 6,1-1-8,1 0 13,-2-4 8,0-1-10,0 4 4,0-4 3,-8 2-3,2-2-17,-2-2-34,-5-1-16,3 2-30,-5-1-32,3-4-39,-5-1-48,1-1-31,4 0-46,-2 1-277,2 0-609,3 0 270</inkml:trace>
  <inkml:trace contextRef="#ctx0" brushRef="#br0" timeOffset="150808.7061">24233 11614 135,'7'-5'263,"-4"2"-20,1 2-17,-1-1-29,-3 2-20,0 0-19,8 4 0,-7 2-21,0-1-1,0 1-12,1 2-6,1-3-13,1 1-2,-1 2-8,2-5-4,4 3 7,-1-2-6,2 0 5,-1-2-6,0-2 7,1 0 8,0-2-5,1-2 0,-1-1 4,-1 0 12,3-2 2,-6 2 6,0-2 1,-4 1-11,1 1-4,-1 0-11,-4 0-21,-2-2-4,-2 5-11,-2 0-4,-9 0-16,-3 6-12,-1 4 7,-4 1-11,2 1-8,4 5 3,0 0-7,7-2-9,0 1-6,1-1-3,4 3-4,-1-2-1,6-2-7,2 0 9,0 5-9,4-5-2,2 1-13,4-1-20,8 0-37,-4-3-45,6 0-42,3-1-60,-1-5-63,2 0-304,1-2-649,2-1 288</inkml:trace>
  <inkml:trace contextRef="#ctx0" brushRef="#br0" timeOffset="151199.9821">24802 11448 24,'5'-17'387,"0"1"-5,2 1-5,3 1-19,1 4-26,3 1-33,3 2-33,0 5-20,4-3-43,2 5-6,-23 0-19,39 5-18,-25 1-10,0 3-38,-1 2 6,0 2-12,-5-5-34,-8-8 7,7 21-9,-7-5-14,0-16-6,-11 26-5,1-16-11,-10 2-5,2-1-4,1-7-7,2 3-4,1 1 5,1-2 1,13-6-12,-16 8 6,16-8-11,0 0 3,0 0 3,-11 9-5,11-9 5,0 0-5,0 0 1,29 26 6,-17-13-17,9 6 9,-2-1-16,3-1 7,-4 1 6,-1-2-3,-5-3 7,-1-3 3,-3 2 1,-1-3 4,-7-9-4,7 15 3,-7-15 23,2 15 9,-2-15 2,-20 12-31,-1-5 8,1 1 15,-8-7-2,-13-1-14,0-7-13,-1 5-35,1-3-22,0 1-29,16-3-28,-14-1-31,9 1-42,3 0-45,3 0-68,0 1-324,2 2-666,6-2 295</inkml:trace>
  <inkml:trace contextRef="#ctx0" brushRef="#br0" timeOffset="151817.4153">20458 12867 189,'0'-3'247,"-4"-2"-19,1 2-17,-1 0-24,-2 0-24,6 3-13,-14 6-20,0 2-17,-3 4-6,-1 5-5,1 1-13,0 1-2,0 5-10,3-2-4,0 0-7,4 6-8,-1-4-6,4 1-3,1-7-8,4 0 0,2-2-4,1-3 8,3-3-3,6 4-2,0-2-18,4-5-20,3-3-22,7-2-34,0-7-36,4 0-34,0-7-17,0-1-27,-1-2-6,-3-3-10,7-14-99,-10 9-305,3-14 135</inkml:trace>
  <inkml:trace contextRef="#ctx0" brushRef="#br0" timeOffset="152375.8143">20674 12805 15,'16'-46'126,"-8"16"20,-1 4 11,-3 3 8,0 7 17,0 6-13,-3-1-29,-1 9-13,0 2-18,0 0-4,-5 18 5,-2 0 0,-3 8 2,1 7-2,-3 11-2,1-11-7,-2 18-6,-1-3-5,0-2-11,5-2-6,1-13 1,1-1-13,0-4-6,4-7-8,-1-2 6,1-7-5,1 0 0,0-3 9,1 3 24,-1-5 34,2-5 16,0 0-20,0 0-3,0 0-8,17-20-6,-3-2-9,6-2-7,-2 1-14,2-1-7,1-1-3,0 5-2,-1 3-2,0 1-18,-8 6-3,1 2-17,1 4 3,-4 1-2,-3 3-3,4 3-2,-4 2 2,-1 4-6,4 6 6,-6 0-11,2 10 8,-2-5-10,-3 4 6,1-7-8,-2 10-29,0-8-23,1-2-33,-1 0-23,0 0-19,4-5-22,-1-6-22,1 3-13,2-6-14,3-3-9,0-3-6,5-6 22,0 0 10,6-5 0,-3-3 8,-7 3 12,6-9 26,-1 1 32,-2-3 39,-3-1 39,1 3 38,-3-1 50,-5 9 43,0-1 19,-2 5 20,1 5-10,0 1-17,-2 0-11,0 5-12,0 0-16,0 0-5,-13 10-6,11 0-8,-5 3-1,3 5-4,-1 1-7,1 0-1,2 8-2,0-8 2,4 2-11,0-3-1,0-2-1,3 2-2,0-3 1,5-3 6,-2-5 4,3 3 5,3-6 1,0-1 4,2-3 8,-1-3 21,-2-4 7,4-2 4,1-6-5,-5 2-1,-2-3-3,0-3-1,-3-6 2,0-4-17,-4 6 24,-4 3-14,1 2-4,-3-1-10,-4 3-11,-1-1-16,-3 2 4,-4 6-28,0 1-24,0-2-22,-3 7-32,0 2-17,2 2-31,3 3-33,-5 3-35,6 0-40,4 0-28,3 2-28,0 2-195,4-5-516,3 2 228</inkml:trace>
  <inkml:trace contextRef="#ctx0" brushRef="#br0" timeOffset="152744.075">21444 12915 160,'7'-7'340,"-1"0"10,0 2-13,-2 3-12,0 2-54,-1-1-27,-3 1-27,0 11-24,-3 0-26,-4 4-9,0 10-21,-3-2-12,0-1-7,2 4-22,-2-2 2,0 4-6,0-2-15,0-3-4,3 2-20,2-6-32,-1-1-40,2-8-32,0 2-35,1-2-41,-1 1-36,2-6-30,2-5-57,0 0-211,0 0-499,0 0 221</inkml:trace>
  <inkml:trace contextRef="#ctx0" brushRef="#br0" timeOffset="152774.0953">21499 12775 12,'0'-8'155,"-1"7"-26,1 1-37,0 0-48,-10 9-61,4-1-53,2 6-74,1 0 33</inkml:trace>
  <inkml:trace contextRef="#ctx0" brushRef="#br0" timeOffset="153293.467">21815 12893 244,'-4'-17'299,"1"5"-20,-3 4-32,-1 0-28,-1 5-24,-2 2-17,-6 4-21,-1 6-10,-2 5-14,0 9-5,-2-1-17,4 4-11,2 4-13,-5 11-4,10-12-5,2-2-6,2 5-13,6-6-12,0-2 9,4-3-1,2-3-14,2-2 4,3 0-1,4-4 8,3-2-4,-1-3 1,4-3 0,3-4 1,-3-7 5,6 3 7,-2-5-1,-2-4 9,2-3 1,-1 1 5,0 1-4,-3-8-2,-1-2 22,1-1-10,-4-2-12,-2 0 10,1 0-17,-3 1 13,-3 1 3,-5 7 2,-1 2-5,-1 3 7,-3 3-13,4 2-11,-6 0-11,0 4-9,-5 4-5,0 0-5,-6 7-6,-6 3-27,-1 4 25,0 3-5,1 2-2,0-4-1,2 7-18,3 2 8,0 0-3,4-1-8,4-3 2,1 3-10,4-7 10,2-3 4,2 1-1,1-4 2,2 2-15,4-2 14,2-1-17,2-2 23,3-1 2,3-1-4,4-5 3,-3 0 1,3-4-8,-1-3 7,0 3-6,0-4-8,-2-3 5,-1 1 6,-2-3 4,3 4 0,-4-4-1,-5 2-5,-1-1 9,1 2-6,-6 5 4,5-5 3,-5 4-5,2-2-2,-4-1 0,1 3 4,-2 0-3,1 2 2,-1 0-4,-2 2-4,6-4 2,-7 1-1,2 1 4,-1-1 1,2 1-2,0 0-3,-3 4-2,0-7 5,1 3 5,-1 4-17,3-7 15,-3 7 1,1-3-1,-1 0 4,0 3-1,0 0-7,0 0 4,0 0-7,0 0 7,0 0-19,3-5-4,-3 5-36,0 0-49,0-3-32,0 3-39,0 0-38,0 0-33,0 0-36,0 0-15,0 0-2,0 0-15,0 0-178,0 0-531,0 0 235</inkml:trace>
  <inkml:trace contextRef="#ctx0" brushRef="#br0" timeOffset="153685.7489">22337 12912 121,'7'-9'256,"-2"2"8,-3-2-2,3 1-2,-4 1-7,0-1-1,2 3-11,-3-2-17,0 2-18,0 0-37,-3 0 8,3 5-35,-4-5-14,-3 3-17,7 2-22,-17 8-3,5 1-4,-2 0-11,-1 1-6,4 3-10,0 4-8,1-2-2,3 0-4,4 1-9,2 1-4,1 0 4,4 2-2,0-2 2,3 0-4,3-2-4,0-1-2,-3-1 3,0 0 5,3-1-7,-1 0 33,1 1-8,-4-4-7,1 0 5,-3-1-18,2-3 12,-6 2 14,2 0-11,-2 3 14,-2-4-4,-4 5-9,-2-5 1,-5 0-3,-1 5-3,0-5-4,-4 0-18,-2-1-14,6-4-35,-3-1-25,3 0-38,-3 0-32,-3-2-40,5 0-47,1 1-46,4-3-47,-4 0-258,7 1-610,1 0 270</inkml:trace>
  <inkml:trace contextRef="#ctx0" brushRef="#br0" timeOffset="154046.0276">22737 13096 211,'0'0'262,"-7"8"-4,0-2-16,0 6-9,-3 1-19,3 4-9,-4-2-19,0 9-5,1-10-23,-3 8-5,-1 0-18,3-3-33,-2 2-7,3-6-23,-1-3-22,1 3-37,-1-2-44,4 0-53,0-4-62,1-3-64,2 5-174,1-7-415,3-2 185</inkml:trace>
  <inkml:trace contextRef="#ctx0" brushRef="#br0" timeOffset="154412.5793">23442 12499 207,'5'-45'263,"-3"12"0,-1 7-12,-4 2-8,0 8-15,-1 4-25,-1 6-28,-2 3-22,-6 6-13,0 8-11,-4 14 2,-4 14-6,-3 9 2,3 5-6,-3 25-10,6 7-2,5-31-13,-4 25-5,7-23 8,2-3-14,-2 4-6,0 1-8,-3 1-9,2-6 9,0-2-16,-2 4-1,1-9-3,1-12-2,2 0-7,-2-5-1,-2-7-8,5 0-26,-1-6-25,2-6-30,0-1-29,1 0-28,2-2-25,1-5-42,-4 0-56,7-2-30,-1-11-25,-2 2-158,7-9-478,2-2 211</inkml:trace>
  <inkml:trace contextRef="#ctx0" brushRef="#br0" timeOffset="154898.0106">23164 13029 21,'10'-18'181,"-2"4"-1,9-3-2,-7 3 2,11-2-6,3-2-16,3 4-1,8-4-11,3 5-2,1 2-13,-13 4-6,2 2-9,-6 5-14,0 0-8,-7 2-9,0 6-10,-6-3-8,-3 3 1,-2 1-8,-1 3 1,-3 5 6,0-1-8,0 2 3,0 0-14,0 0 0,-3 1-5,6-7-1,-3 6 0,4-7-4,-4 1 2,7 4-5,0-8 13,2-2-12,6-2-1,-1 1 0,-1-5 3,-2 0 0,3-2 5,2-1 10,-2-4 0,-3-3-2,3 1 9,-1-1-14,-7-1-1,2-6-5,-1-1-8,-5 1 1,-1-2-5,-1 1-2,-3-1-3,-4-5-20,-1 6-11,-4 2 1,1 6-2,-3-3-2,-7 4 5,0 3-2,0 6-5,5 3 2,-7 1 8,4 3-2,2 8-14,4-8 0,6 1 5,0 2 4,4 1-1,3-4 6,3 4 9,4 2-13,3 2 6,0-3 0,8-2 3,2-1-5,4-1 6,1-8 3,-2 2 1,2-4 1,-1-1-1,0 1 8,-1 0-2,-4-6-1,1 0 9,1-5 3,-4-2 3,1-1 3,-1-1-6,-4-3 4,4 2 4,-7 2 7,1 4-6,-2 1 2,-2 2-2,0 5-2,0-1-13,-2 0-3,2 3 6,-1 3-9,1 5-6,-1-1 2,1 4-2,-2 3-5,-2 5 1,1 1 3,-1 1 5,-1 9-2,1-1-3,-1 1-1,0-3 4,-1-5-6,0-3 8,4-2 1,0-1-1,-3-2 0,3-2 2,2-1 0,-1-2-11,1-2-14,6-5-44,1 3-44,-4-6-42,4-4-55,3 1-68,3-3-40,-7-3-203,11-1-551,-1-3 244</inkml:trace>
  <inkml:trace contextRef="#ctx0" brushRef="#br0" timeOffset="155243.9243">24481 12616 2374,'-1'-25'222,"1"8"-140,0-2 30,-2 8 54,2 0 33,0 0-7,0 5-37,0 1-39,0 0-50,0 3 8,0 2-10,0 0-5,0 0-15,-4 17 19,1 0 1,-4 7 13,3 7-5,-6-2 3,0 4 16,2 0-33,0-2-5,-1 1-13,-2 1 14,2-4-7,-1-3 3,2-1-7,0 4-15,3-11 7,2-2-2,-1 1-9,0-2-2,-2-3-31,4-3-48,0 4-41,2-4-40,-3-2-39,-1-2-39,4 4-61,0-3-66,-3 3-248,3 2-638,-4 2 282</inkml:trace>
  <inkml:trace contextRef="#ctx0" brushRef="#br0" timeOffset="155854.7843">23093 13658 217,'-1'-5'251,"0"0"-16,-3-2-6,-2 0-20,2-1-2,-2 3-20,-1-2-8,-3 2-21,3 0-17,-10 1-15,3 6-12,-2 2-2,-7 4-12,3 2 2,-5 7-9,4 4 3,-2 1-25,-6 12 2,8-9-4,6 1-3,1 1-10,-2 2-8,8-8 1,1 5-6,3-6 1,4 0-5,1-3 0,5-2-4,5 7-2,2-11-1,1-4-8,10-4-19,1 0-28,2-9-27,13-1-23,-14-2-27,1-2-15,8-11-17,-11 1-17,0-1-2,6-6 7,-10 1 14,5-12 7,-3-2 18,-5 2 20,4-7 2,-4 0 22,-1 3 32,-2-6 28,-6 20 36,1 1 23,-5 10 21,3 3 19,-3 4 15,-1-1-25,-1 9-15,0-1-14,-2 4-8,0 0 0,-7 19-1,-1 4 11,-2 7 1,-7 12 1,3 1 21,-3 7-5,0-1-1,-3 2 5,6 0 4,-1-7-14,4-10 0,2-4-1,-5-1-6,8 0-2,2-14-9,0 2-1,0-8-9,1-1 13,2 0 32,-1-2 25,0-3 32,1 0 15,1-3-17,0 0-4,5-15-23,3 3-11,5 2-11,2-10-13,3 5-9,0-6-10,3-3-5,1 7-4,-2-1-2,4 2-8,-6 4-16,3 2 3,-8 3-2,0 4-8,-4 1-5,1 2-5,-2 5-1,1 3-1,-5 2-8,3 2 8,-4 5-7,0-1-1,-3 12-13,-3-10-17,0-1-59,-1 2-46,1-2-48,-1 0-51,0-2-55,1-1-75,4-2-36,-1-3-245,3 2-696,4-5 308</inkml:trace>
  <inkml:trace contextRef="#ctx0" brushRef="#br0" timeOffset="156240.571">23616 13868 192,'2'-6'318,"-1"2"-38,-1 0-37,0 4-12,0 0-14,0 0-10,-14 4-15,9 4-14,-3-1-12,3 4-22,-5 5 5,4-2-14,-1 1-20,0-1-4,4-2-3,-1-1-17,1 1-3,3-3 2,0 1-17,0 0 0,3-1-4,3-9-3,2 5-4,-1-4 4,7 1 2,0-5-2,-1-5-1,4 2 19,2-6-7,-3-4-4,-2 5-14,3-5 6,-4-3-7,-2-3-4,-1-4 8,-6 12 8,-1-6-13,-3 9-13,0-1-10,-1 0-20,-6-2-22,-2 2-40,-2 3-20,-2 1-34,1-1-38,-4 6-31,2 1-43,4 5-48,0-1-29,2 0-261,1 1-598,1 1 265</inkml:trace>
  <inkml:trace contextRef="#ctx0" brushRef="#br0" timeOffset="156585.14">23942 13776 111,'5'-5'356,"0"1"-10,-1-1-24,-1 2-33,-1 0-44,-2 3-20,0 0-16,0 0-27,-8 23-4,2 1-11,-5 0-8,1 0-5,0 0-19,-1 1-1,-2-3-12,6-5-2,0-1-16,-1 0 4,2 0-24,2-2-2,-2-3-15,4-2-25,0 0-25,2-1-33,-3 0-30,3-4-5,3-3-30,1 0-62,-4-1-83,0 0-78,13-10-212,1 1-558,-3-3 248</inkml:trace>
  <inkml:trace contextRef="#ctx0" brushRef="#br0" timeOffset="156613.1599">24060 13673 154,'1'-11'209,"-2"0"-26,1 6-29,-1-1-30,1 6-45,0 0-52,-9-1-55,9 1-123,0 0-163,-10 10 73</inkml:trace>
  <inkml:trace contextRef="#ctx0" brushRef="#br0" timeOffset="156979.3014">24330 13747 2857,'10'-14'24,"-3"-1"-22,-4 2 7,1 3 29,-1-1 50,1 0 6,-5 4-21,-2 1-12,3 1-10,-7 3-20,7 2 2,-21 5 3,8 0 7,-8 9-3,2-1 8,0 1 2,-2 4-7,3 3 2,2-3 5,4 2-7,4-5-5,0 0 2,5 1-11,-1-1 6,4 1 3,0-3 14,4-1-3,3-5 10,0 3 9,3-1 5,7-4 3,-4 0 0,2-1-2,9-3 2,-4-1 2,0-1-6,-3 0-11,5-4 12,-1-3-4,0 0-13,-1-3 14,1 1-6,-2-4 0,0-3-2,0-2-7,-4 2-1,3 0-7,-5 0-5,1-6 10,-4 10 3,-3 0-8,-1 1 1,-2 2 1,-1 3-5,-3-2-5,0 4-6,0 1-13,-3-2-2,-1 4-5,-5 2-10,0 0 2,-3 4-3,2 1-2,-4 6 2,4 2 2,-4 7-6,0 2 1,6-8 12,2 1-15,1 2 8,0-5-5,4 0 4,1 5 6,1 0-12,1 9 1,-1-16 1,3 1-6,3-3-2,0 1-27,7-1-29,-1-3-40,1-2-53,0-1-68,-14-2-77,34-2-94,-34 2-362,28-3-822,-28 3 365</inkml:trace>
  <inkml:trace contextRef="#ctx0" brushRef="#br0" timeOffset="157386.3823">24181 14207 213,'4'-7'321,"-1"-5"-2,1 4-4,-1 1-19,-3 2-22,3 0-27,-3 1-22,4 3-40,-4 1-13,0 0-11,0 12-2,0 5-26,-7 8 1,0 4 14,3 7-6,-6 11 3,0 5-2,0-1-1,-4 1-1,3 1-20,1 2 9,-3 0-1,-6 28-10,6-28 7,0 24-16,2-23 6,1 4-8,-7 17-9,5-25-1,-2 5-3,-2-5-5,1 5-4,2 24 0,-3-25-10,4 2-5,-1 1-21,-1 29-3,3-34-16,-2-1 11,3 0 2,-4-6-9,1 0-1,-3-2-1,0-1-6,3-13 1,1-2-6,-4-6 1,2 4 12,0 0-19,1 0-1,-2-5 2,6-9-5,-5 0 2,3-1-25,4-4-21,1 0-13,-1 1-16,3-5-21,1 1-22,1 2-34,2-7-34,-5 0-53,5 0-57,0 0-64,-7-11-75,7 11-293,-3-16-773,6 4 343</inkml:trace>
  <inkml:trace contextRef="#ctx0" brushRef="#br0" timeOffset="157772.76">24406 14543 209,'3'-10'214,"-1"3"-22,-1 2-16,2-2-23,-2 5-12,-1 2-14,0 0 9,0 0-1,9 22 8,-8 2 1,0 5 8,-3 8-12,0 18 1,-3 0 0,-2 6 5,0-3-10,-5 22 5,-6 0-8,11-28 8,0 3-8,0 2-2,-10 24-13,7-27 5,-4 3 11,-7 22-16,-2 1-9,8-31-1,-5 0 2,-2-1-8,-1 4-8,-1 0 2,0-4-5,0-5-5,-1-3-7,0-1-4,6-15-9,-5 15-4,-2 0-3,7-14 12,0 0-23,2 4-2,-2-8-19,4 0 12,4-6-5,1-3-25,1-2-28,-2-2-51,5-1-16,2-3-31,-1-1-31,0 2-43,0-3-36,5-2-47,-7 0-50,7 0-24,-11-10-220,1 6-615,7-3 272</inkml:trace>
  <inkml:trace contextRef="#ctx0" brushRef="#br0" timeOffset="158142.2837">23564 15993 33,'-3'-7'315,"-1"2"-5,4 1-14,-1-2-11,1 6-18,-3-6-28,3 6-15,0 0-25,0 0-12,0 0 4,0 0-1,7 16-8,-3-6-9,3 7-7,-4 1 4,0 0-8,2 8-12,1 2-9,1-5-10,-1 4-3,-1-5-7,1 2-5,1-5-10,-3 5-1,1-7-6,-1-5-4,3 5 0,-3-10 0,3 1-4,2-4 11,3 2-5,2-3-9,9-3-9,-2-5-6,4-1-13,13-6-1,2-2-6,2-3-5,2 3-4,-1-7 2,-1-1-11,2-6 1,-6 10-14,1-3 6,-13 7-1,-1 0-6,2 1-4,-4-2 1,-3 1-2,1 7-3,-9-4-1,0-1-5,2 1-15,-2 5 11,-5 5-13,-1-9-22,1 3-29,0 2-28,-3 0-27,-1 3-35,0-3-54,-2 3-48,-1 2-43,-7-8-44,3 6-41,-6-1-307,-7 2-744,-4-3 329</inkml:trace>
  <inkml:trace contextRef="#ctx0" brushRef="#br0" timeOffset="159215.039">21106 16868 193,'3'-9'242,"1"2"-16,-4-3-7,3 5-1,-3 0-2,0 0-4,3 0-20,-3 5-18,0 0-29,0 0-14,0 0-7,0 0-17,-10 23 1,3-8-14,-3 9-8,-4 9-7,4-9-7,-4 3-13,2-3 0,2 0-6,3-4-7,1-4-5,0 0-3,2-7 0,1 3-11,-1-7 3,3 2-5,-2-2 4,1 0 0,5-1-1,-3-4-5,7 1 6,-7-1 2,27-12-5,-6-1 2,0-1-3,2 2 1,-2-1 2,0 4 11,-2-1-15,-4 4-2,-1 1 16,-4 5-27,5 2 1,-6 5 2,-1-5-5,2 9 13,0 1-15,-3 4 6,4-1-2,-4 1-5,0 1 54,-1-3-30,-2-3-5,0-2-1,1 1 2,-4-5 30,3-1-30,1 6 15,-3-9 14,1 1-3,-3-2 11,11-6-11,-5 4-10,1-7 10,-1 1-2,-1-7-5,1 1-5,0-3 4,-5 0-36,3-8 25,-1 9 6,-3-10-12,-4-1-14,-2 0-19,1-1 3,-3-2 1,0 6-36,1 0-31,0 10-15,1 4-48,2 5-29,1-3-44,-1 2-57,1 2-71,-1 0-233,4 4-612,0 0 271</inkml:trace>
  <inkml:trace contextRef="#ctx0" brushRef="#br0" timeOffset="159568.2018">21557 16868 3240,'0'0'83,"0"0"-103,-11 0 36,11 0-27,-6 1 14,5 6-3,1-7-5,-2 3 9,2-3 2,0 0-5,0 0 11,17 7-2,-7-5 14,4 1 8,0-1-2,10-9 7,0 7 2,-1 0-1,-8-3-6,8-1 8,-10 2 1,0-1 14,-3 2 11,-3 1 30,-7 0 11,10-2-4,-10 2-21,7-2 11,-7 2-13,0 0-10,0 0-6,-21 9-18,7-3 1,-10 5-5,4-1-14,-1 4 1,3-1 3,1 4-31,0 4-9,10-8-28,-3 1 4,3 1-4,0 3-1,7-3 6,0-3-17,4 5 6,2-1-14,1-3-1,7-5-38,10 1-58,-1-4-47,16 0-60,-1-6-79,-7 0-206,10-7-588,0 6 261</inkml:trace>
  <inkml:trace contextRef="#ctx0" brushRef="#br0" timeOffset="159969.3903">22347 17103 2659,'-12'3'77,"4"-1"-56,3-2-15,-1 3 20,1-1 28,5-2 18,0 0-28,0 0-14,0 0-3,0 0-3,19-13 1,-2 3 7,4-3 2,-4 1-3,4-3 7,-4-1-8,0 1 4,-4-7-4,-2 8-5,0-1 9,-6 5 11,2 1-1,-4 4-6,0-5-4,-1 3-1,1 3-14,-3-1-5,3-1-7,-3 6-8,0 0-4,0 0 7,0 0-10,2 19 2,-2-9 4,2 7-4,-2-1-3,3 1 2,-2-1 0,5 1 4,-5-1-2,3 1 11,-1 0-7,0 0-3,1-2-7,-4-1-5,5-1-25,-3-2-37,1-1-24,-3-2-46,3-1-11,2-3-56,-2 2-60,-3-6-140,10-1-449,3-4 199</inkml:trace>
  <inkml:trace contextRef="#ctx0" brushRef="#br0" timeOffset="160353.6642">22787 16974 172,'3'-4'276,"-3"4"-27,3-4-22,-3 4-17,2-8-28,-2 8-20,0 0-7,0 0-10,0 0-6,0 0-14,13 12 1,-12-9-11,-1-3 1,13 6-3,-5-7-6,0 2-9,3-1 11,-1 3 1,-1-6 2,8-3 0,-3-2 38,-2 1-18,-4-5 10,-1 5-21,-1-1 27,2 0-12,-1 2 13,-4 0-4,-2-3-19,-2 2-13,-6 1-10,1 1-19,-2 4-14,-9-4-11,-4 5 2,-2 13-9,-2-3 0,-9 9-3,10-8-7,3-1-6,-3 7-11,11-2-4,-2 3-8,5-4-27,3 0 13,4-4-9,3 5 4,0-4-5,0 2-15,5-2-1,7 4-17,-1-5-25,9-1-52,8-2-12,-3-2-16,5-1-26,15-4-33,-5-6-37,-1 0-45,1-3-24,0 0-6,-3-8-185,0-3-546,-12 6 242</inkml:trace>
  <inkml:trace contextRef="#ctx0" brushRef="#br0" timeOffset="160721.7242">23174 17016 1644,'25'-21'-89,"-5"-4"55,-3 4 32,1-4 38,-3 6 28,-4-2 4,-4 5 27,-4 5 17,-1 1-8,-2 0-8,0 2 0,-7 1-28,-3 0-4,1 7-4,-6 0 0,-7 5 12,-1 7-7,2 3-1,0 2-2,-1 3 2,2 6-9,4-3-2,2 0-12,7-7 8,0-1-10,3 2-11,4-2 12,-3-4-8,6 2 2,1-3 1,-1-2-17,7-4 15,3-1-7,-4-6-1,7 3-8,4-5 0,-8-5-13,2 3 17,3-12 13,-4 7-16,-4-1 11,3-8-12,-1 5 13,-8 8 24,4-1-12,-4 5-9,0-3-1,0 0-4,-3 7 20,0 0-35,0 0 9,-9 24-1,4-17-22,-5 12 23,1-2-10,2 8-1,0-6-4,0-5-28,4 4-19,3-9-15,0 6-22,3-5-39,1 1-36,2-6-67,1 2-303,4-4-565,10-3 250</inkml:trace>
  <inkml:trace contextRef="#ctx0" brushRef="#br0" timeOffset="161129.1282">23688 16890 2589,'4'-24'18,"-1"9"-21,-6-3 7,-1 7-3,-3 2 23,-6 0 24,-8 3 0,-1 4 19,-4 7-11,-2 9-2,4-2 6,-4 5 7,5 1 5,7 3-15,-3-1-7,7 1-7,3 4 14,4-7 9,3 0-18,4-1-6,-1-5 9,7 5 14,2-4 14,2-4-17,7 7 9,2-13-4,3-1-4,3-3-38,-2-2 36,1-7 13,1 2 3,1-3-8,-3 0 4,2-1 4,-6-7-8,4-3-7,-2-1 5,-2-2 2,4-14 1,-8 15-10,-3-5 11,3 0 14,-10 7-7,2-2 1,-5 6 3,0 8-23,0 0 5,-2 5-21,-2 0-6,0 5-8,0 0 13,-23 13-14,2 12-12,0-3-3,-6 12 3,-8 2 4,10-2-5,9-7 5,2 2-4,-3-1-4,7 0-7,-4-2 1,3 2 4,4-14 4,3 1-6,2-3 8,-6-6-1,5-2-7,0 2 3,2-1 5,1-5 0,11 5-5,-1-8 0,6-1-12,6-2 12,2-13-3,3 12 4,-2-7-4,0 4-6,-1-2-2,-10 10-2,2-2 13,-2-3-9,-7 5-5,0 2 6,3 1-4,-3 4-2,-1 1 7,-2 4-15,0-1 5,0 11 7,1-1-7,-1-2 6,4 2 11,-2-2-16,-2-7-7,3 5 14,-3-3-14,-1-3-17,3-1-14,-2-3 2,3 4-2,-5-1-14,2-4-5,-1 1-8,-1 1-25,1-4-46,-3-2-22,7 2-35,-7-2-20,0 0-42,0 0-35,0 0-29,-14-12-16,0 8-225,-8 1-610,-4-2 270</inkml:trace>
  <inkml:trace contextRef="#ctx0" brushRef="#br0" timeOffset="161594.0407">20920 17445 228,'-4'-18'312,"4"2"-10,0 8-35,-3 0-32,3 4-19,0 4-31,0 0-14,-17 17-22,2 4-21,-1 11-4,-3 15-19,-1 3-7,-7 28-1,3-1-21,7-26-1,-1 3-7,-2-4-19,2-4 6,6 9 11,-6-10-22,7-13-10,1 2-1,-1-4-5,1 1-26,0-9-30,-1 0-35,4-8-33,1-2-33,6-12-30,-7 15-38,7-15-47,0 0-129,0 0-402,0 0 178</inkml:trace>
  <inkml:trace contextRef="#ctx0" brushRef="#br0" timeOffset="161973.2543">20575 17868 231,'3'-7'251,"4"-2"1,0 1-4,10-9-9,1 5-15,5-8-14,-1 6-13,13-5-11,5 4 6,-12 5-38,3 3-16,-1 1-1,-3-3-26,2 10-4,-7 1-20,-6-2-18,-3 7 15,-2 4-21,-4 4-5,-4-3 1,0 11 5,-6 3-12,1-1 12,-2 2-5,-3-1-1,3-2-6,0-9-10,-2 1 9,6 4-9,-4-8-5,1-7-7,3 7-7,3-2 4,4 0 3,0-4-6,3-3-26,7-3-32,7-3-32,1 1-56,1-10-60,0-8-50,8-7-67,-10 5-204,4-9-544,-5-6 241</inkml:trace>
  <inkml:trace contextRef="#ctx0" brushRef="#br0" timeOffset="162004.7557">21275 17580 5,'0'-24'176,"0"3"-14,-3 4-32,-1-1-1,0 13-9,1-6-41,-1 5-8,-2 2-70,2 1-44,4 3-96,0 0-150,0 0 67</inkml:trace>
  <inkml:trace contextRef="#ctx0" brushRef="#br0" timeOffset="162411.2718">21361 17679 3550,'3'-18'-57,"-3"5"46,4 3 6,-1 2 8,0 2 36,3-2 1,-1-1-13,2 3-5,-3 4 1,-4 2 2,15 5-22,-10-1 14,2 5-6,-4 4 8,1 14-9,-1-2 27,-3-8-1,-4 11 1,-2-6-14,-4 10 8,3-18-11,2-4 6,-1 0 8,0-3-13,4 5 18,-2-6 11,3-5 24,1-1 14,0 0-4,-7 5-6,7-5-14,0 0-6,5-23 21,3 6-26,3-8-3,-1 10-1,4-5-11,0-1 5,3 4-3,-3 8-15,0 0-5,2 1-12,-2 0 5,-1 8 5,1 8 5,-3-4-40,0 7 32,0 0 1,-3 4-7,-3 2-10,2 7 18,-7 0-5,0 3-32,-1-3-4,-5 1-33,3-9-51,-1 3-22,-2-4-46,2 1-58,0 9-73,1-17-90,3-4-199,0-4-645,0 0 286</inkml:trace>
  <inkml:trace contextRef="#ctx0" brushRef="#br0" timeOffset="162813.919">21909 17641 115,'0'-12'287,"4"-5"7,-4 11-14,0 1-41,-4 0-14,4 5-14,0 0-23,-29 11-11,15-2-16,-5 17-5,-1-8-19,-1 2 0,3 2-12,1 1-8,0-6-16,3 7-1,1-2-16,4-7 8,4 1-21,1 2-5,4-8-4,4 1-11,1-4-9,0-3 0,5-7-4,4 1-1,3-4-12,-3-3 8,7-1-8,-3-17-8,0 10-8,-2-2 6,1 0-4,-3-2 0,-6 4 6,0 4-13,0-2-4,-1 9 39,-4 1-31,0-1-8,-3 6 4,0 0-15,0 0 31,0 0-20,-6 34-4,-1-19-5,3 3 9,-3 10-5,2-11 4,3 0 0,1 0 24,-1-1-41,5 9 16,1-12 6,-1-2-10,-2-6-3,5 1 7,1 2 6,3-10-6,0-1 3,4-4-21,-1-6 7,9 3 10,-5-11-12,-1 0-3,-1-1 16,0-2-18,5-21-1,-4 0 2,-5 21 6,0-12-9,3-9 4,-2 15 7,2-19 6,-3 21 1,-4-2 17,0 10 0,-3 11 4,-1-3-5,1 6-1,-4 2-12,0 4 8,0 0 10,3 30-3,-8-6 6,3 5-4,-5 5 13,3 0 1,-6 16-9,0-6 8,3-10 0,3 2-4,-3 0-17,4-5-1,-1-2-25,1-4-25,-1-7-49,2-2-29,1-6-41,1-2-30,1-4-63,1-2-257,-2-2-552,0 0 244</inkml:trace>
  <inkml:trace contextRef="#ctx0" brushRef="#br0" timeOffset="163199.6963">22803 17587 2824,'19'-13'45,"-9"-3"-43,-2 2-4,-1 6 88,-4 3 42,1-3-9,-4 2-21,3 1-20,-3 5-38,0 0 12,0 0-7,-20 1-4,5 3-3,-8 11-11,2 2 1,-10 21-5,13-14 5,1-4-3,-3-1-2,6 1-1,7-4 0,-3 6-5,6-5 2,4 3-2,0 1-5,2-9 3,2 5 4,-1 3 0,2-4 7,-1 2-9,3-3 1,-5-2-6,1 0 7,-2-4-9,-1 1 15,0 0 5,-1 1 5,-4-4 3,0 1 5,-4-2 0,-5 6-17,0-8 0,0 1-8,-1-7-12,-1 2-36,-1-5-24,3-1-42,0-2-48,1-3-53,2-1-66,4-2-324,4-9-635,2 2 281</inkml:trace>
  <inkml:trace contextRef="#ctx0" brushRef="#br0" timeOffset="163589.9521">23050 17481 3768,'11'-6'69,"-4"-3"-61,-1 1-2,1 2 27,-3 3-9,3 3-19,-7 0-2,0 0 9,0 0 28,3 18-10,-8 1-2,0 8 13,1 1-3,-7 0 4,5 5 1,-8 13-3,4-14 7,0-1 0,5 0 18,-4 0-36,-5-9-13,2 6-10,-1-4-21,2 2-36,-1-7-16,5-3-34,2-5-10,-1-2-18,0-4-50,2 0 1,-3 2-37,2-7-46,5 0-49,0 0-161,-9-12-509,6 7 225</inkml:trace>
  <inkml:trace contextRef="#ctx0" brushRef="#br0" timeOffset="163627.9743">22829 17752 220,'0'0'279,"-6"-7"-27,6-1-15,0 8-29,7-5-10,3 5-15,6 0-22,9 0-6,0-3-27,13 1-5,5 0-17,-14 0-14,8 9-19,-5-10-43,6-5-41,2 8-43,-16-8-74,-2 5-41,1-2-179,-6 4-376,4 5 167</inkml:trace>
  <inkml:trace contextRef="#ctx0" brushRef="#br0" timeOffset="164179.99">23460 17580 150,'0'-6'258,"0"6"-17,-3-8-33,0 3-7,3 5-22,-14 0-23,2 0-5,-8 2 0,-3 10 4,-1 3-9,-5-4-18,3 7 6,-5 14-11,-1-3-15,11-3-6,4-2-3,0 0-16,3-4-13,8-2-7,2 0 1,1 1-6,3-8-9,0 0 2,3-1-5,1-1 6,5-2-5,1-4-1,5 2 1,6-8-11,-1-2-2,1-2-3,0-2-21,-1 1 19,0-4 5,2-2-23,-1 2 12,-1-8-19,0-2 8,-5 0 4,1-5-3,1 6-6,-4-2-13,-4 10 40,-2-1-1,-2 6 10,-1 2-10,-2 0 2,1 3-14,-3 3 0,0 0-17,0 0 9,0 0 9,-15 22-19,4-1 6,4-4-4,0-1 6,2 1-21,1 0 15,1 1 6,0-5-8,2 2 7,4-6 22,-1 4-34,3-4 4,3-2 13,0 0 7,2-2-1,6-2 1,5-10-13,-1 6-5,7-3 17,-2-1-7,-5-5 2,5 4-3,-4-8-6,-1-8 2,1-3 4,7-9 5,-8 9-7,3-18-12,-1-1 16,3-1-5,-5 3 15,-1-1 18,-7 14 12,-2 1 18,-6 11-2,0 8 14,1-8-22,-4 9-8,3 3-7,-4 5-5,0 0-9,0 0 8,-21 28 12,7-4-42,-10 20 12,2-1-2,3 2-8,-2-3 23,6 1-22,2 5-4,3-24 4,6-5 2,3 7-14,1 2 3,1 3 6,3-14 0,-1-3-4,1-2 1,2-2 2,2 5-12,5-7-1,1-5-4,2 2 3,5-8 3,-6 0 5,6-1-2,3-2 8,-5-2-17,0-4-2,0-6 15,0 6-6,1-1 0,-1-3-26,-3-1 28,-2-2 5,-1-2-18,-2 6 26,-1 3 6,-6 0-13,-1 9-6,0-3-11,-3 0 7,0 6 9,-6-6-16,6 6 0,-18 13 5,4-3 2,-6 2 5,6 3-12,0 4 1,4-3-30,0-1 7,2-2 5,1 1-3,3-5 7,2 2-13,1 5 11,4-8 1,0 1-3,0-1-11,5-1 9,0-2-2,-1 0-10,7-5-26,-2 4-22,0-7-22,2-2-55,3 1-30,-3-4-52,-1 2-74,1-6-273,0 2-640,3-9 284</inkml:trace>
  <inkml:trace contextRef="#ctx0" brushRef="#br0" timeOffset="164571.1623">23950 17469 3406,'-10'-3'136,"0"1"-66,5 2-47,5 0-10,-2-5 15,2 5 7,0 0-2,33 4 20,-8-6-13,16-3 8,1 5-1,-1 3 10,4 9-6,-3-16-1,-15 3 9,0-1-2,-2-1-19,-3 4 1,-7-4-3,0 3-4,-2-3 18,-4-1-23,0 1-7,-2 3-14,-1-4 0,1 0 0,-3 0-45,-1 0-36,1-2-38,-4 6-24,0 0-40,0-8-32,0 8-42,-4-11-50,-3 9-227,0-5-571,1 2 253</inkml:trace>
  <inkml:trace contextRef="#ctx0" brushRef="#br0" timeOffset="166029.9182">20170 18551 212,'0'0'235,"-10"-24"-14,8 9-16,2 15-14,-12-22-13,6 10-15,6 12-12,-10-20-10,3 11-13,7 9-3,-14-17-17,6 11-16,8 6-2,-19-13-16,19 13-8,-25-1-4,25 1-8,-30 8-7,9-1-3,3 10-3,-2 3-6,-2-1-7,3 5 0,-2 0-13,2 3 8,2 2-3,3-8-5,1-2-3,4-3-6,4-1 8,1 4-6,4-19 1,-2 22-1,2-22 0,7 20 3,0-7-1,7-7 3,6-4-1,-20-2-4,49-9-21,-23 5 3,3-6-1,-3-3 5,-2-3 3,-1 0-1,-3-4 3,1 3-2,-8 0 1,5-7-4,-8 2 13,-3 5 15,-1-7 8,-3 9 12,-2-2 20,2 1-1,-3 16 2,0 0-14,-3-18-10,3 18-3,0 0 1,-17-7-9,17 7-11,0 0 4,-31 32-9,17-11 11,1 4-11,2-8-7,4 0 7,1 0 4,2-1-12,4-3-4,0-13 3,3 31 3,4-16-9,0-8 15,4 5-6,6-6 7,3-1-4,4-4 0,-24-1-9,49-10 7,-23 2-14,-1-3 6,3-4 0,-1-3-1,-2 3 6,9-13-18,-3-2 17,0-6-3,-10 12 4,0 2 0,2 2-5,-4 1-1,-3 6 7,1-2-2,-5 7 4,-12 8-12,15-11-2,-15 11 6,14-5-6,-14 5-1,0 0 3,0 0 0,0 0 10,22 16-21,-17-2-1,-5-14-8,0 0 0,8 16 0,-8-16 2,0 0 1,0 17 2,0-17 0,0 0 7,0 0 1,0 0 4,0 0 0,0 0-1,0 0-3,0 0-2,0 0-3,0 0-2,0 0-5,0 0 3,0 0 7,0 0-2,-17-43 9,17 43-10,-8-14 7,8 14-5,-21-12-3,21 12-12,-34 4 18,13 10-2,1 4-4,-3 2 3,2 1 16,-7 13-8,6 6 0,2-15-6,4-6 4,5 6-3,1 2 6,0-1 1,5-9 3,2 1 3,0-4 16,3-14-5,10 30 4,-2-17 5,2-1 3,6-4-5,8-2 7,4 2-4,0-6 2,0-9-7,12-3-1,-1 0 3,-9 8-2,9-17-4,-1-5-1,-3-1 5,-2-2-5,-11 11-2,2-6 2,3-11 0,-6 15 13,-4 0-8,-3 10 8,-1 0 2,-7 0-4,-6 8-14,12-9 11,-12 9-9,0 0 5,0 0-5,0 0 12,0 0-16,0 0-1,0 0 0,23 28 4,-23-28 4,2 19-7,-2-19-5,2 16 5,-2-16 2,0 0-10,3 18-2,-3-18-1,0 0-2,0 0 9,5 14 8,-5-14-11,0 0 0,0 0 0,0 0 8,0 0-11,0 0 4,0 0-4,0 0 0,10-41-2,-10 41 3,4-23 4,-4 23-4,0-18-2,0 18 1,-6-15-5,6 15 5,-11-16-3,11 16-3,-22-3 2,22 3 1,-38 16-5,8 10-2,8-11 7,-4 4 0,4 2 0,-1 3-4,5 0 0,1-6 2,2 5 8,6-6-5,4 1 3,2 6 1,1-8 6,5-2 5,4 1 14,2-2-10,6 3 3,2-6-1,0-3-5,7-3 12,1-1-14,-5 7-26,4-14-44,-3-3-58,3 1-95,-1-2-25,0-3-236,4-6-514,-3 5 227</inkml:trace>
  <inkml:trace contextRef="#ctx0" brushRef="#br0" timeOffset="166747.1233">21149 18499 133,'0'0'158,"-13"20"-13,13-20-13,0 0 14,0 0 1,0 0-20,0 0 0,0 0 7,27 23-23,-27-23-10,29 1-11,-6 4-6,-23-5-12,35-17 6,-21 15-2,0-4 3,-14 6 7,20-9 15,-20 9 10,15-10 8,-15 10-4,5-19 0,-5 19-19,0 0-17,0 0-9,-20-27-1,4 27-17,16 0 12,-48 15-15,16 16-7,8-16-7,0 4 0,0 3-14,3-2 4,4 3-4,3-3 2,0 2-8,8-3 13,4-2-8,3 1-4,0-1 1,5-2-5,5 1 10,3 2-6,-1-7 0,11-2 3,1-1 0,13-2-24,-11-3-14,-3-3-13,7-5-17,-4-2-9,2-5-1,-2-2-20,-3-2 6,0-5 4,-3 3 11,-4-8-6,0-1 13,3 3 14,-9-5 17,0 2 20,-2-5 8,-2 2 20,-2 3 18,0-2 19,0 5 19,-2 10-1,-2 4 8,-1 10-17,0 0-15,3-18 3,-3 18 6,0 0-29,0 0-4,-24 49-1,7-7-6,3 6 28,-7 2-35,-10 33-4,10-37-3,0 0 3,-6-3-6,3 3 7,0-1-6,-1-5-7,9-11-10,-2-3-39,4 1-6,-1-2-26,2-7-33,3-18-39,10 0-42,0 0-33,0 0-42,-20 0-179,20 0-480,0 0 213</inkml:trace>
  <inkml:trace contextRef="#ctx0" brushRef="#br0" timeOffset="167128.167">21282 18835 72,'13'-32'238,"-2"-1"6,9-10 12,0 18-3,-1 0-13,1 0-17,1 1-18,2 5-19,2 2-12,-2 4-7,2 5-18,0-3-27,-5 6 7,5 1-16,-25 4-14,34 9-6,-21-4-10,-2 4-4,-11-9 3,14 23-20,-9-12-6,-1 4-8,-4-15 5,-9 32-10,1-10-23,-2-7-10,-10 1-27,2 2-14,-2-4-20,-1-2-18,0-1-14,-1-8-3,2 0-24,20-3-19,-27-3-33,27 3-30,-27-10-21,20 1-180,7 9-426,-4-28 189</inkml:trace>
  <inkml:trace contextRef="#ctx0" brushRef="#br0" timeOffset="167543.9189">21930 18280 119,'7'-9'336,"-7"9"-31,0 0-51,0 0-7,0 0-24,0 0-22,0 0-22,-21 64-3,11-33-13,-4 21-10,-3-4-12,-1 1-13,3-4 1,2-14-28,-2 13-7,6-10-1,-4-5-20,3 0-32,2-7-13,2 5-28,2-16-36,4-11-31,-5 15-24,5-15-19,0 0-22,0 0-60,0 0-31,0 0-167,0 0-421,0 0 188</inkml:trace>
  <inkml:trace contextRef="#ctx0" brushRef="#br0" timeOffset="167580.5629">21751 18590 153,'0'0'225,"0"0"-15,0 0-16,0 0-25,0 0-12,0 0-22,0 0-7,0 0-14,26-19-8,-5 15-33,1 2-28,3-1-62,-2 4-57,1-4-68,-3 3-104,2 0-267,-23 0 118</inkml:trace>
  <inkml:trace contextRef="#ctx0" brushRef="#br0" timeOffset="167985.1653">22254 18502 178,'-7'-26'278,"0"8"-13,0 2-19,-3 4-31,0 3-26,10 9-14,-25-6-27,25 6-8,-35 15-14,12 4-14,-8 12-9,-2-4-16,11-3-7,-4 10-7,7-7-4,2 1-16,3-3-1,4-1-6,2-1-7,5-7 2,-1-1 2,8 1-10,-4-16 0,6 21 5,-6-21-1,15 13-7,-2-9 8,-13-4-10,35-7-1,-12-3-8,-4-1 5,7 0-1,-1 0-1,-5-7-3,-2-3-3,-1 2 1,0-3 1,3 5-4,-10-9-1,2 1 20,2 6 17,-7 6 11,-7 13 13,9-14 3,-9 14-20,4-13-4,-4 13-10,6-12-1,-6 12-6,0 0-5,0 0-5,0 0-2,-16 49-1,9-32 4,-3 6-3,-1-2-23,5-6 9,-1 10-15,4-10-27,-2 0-32,2-2-37,1 3-18,2 3-32,0-19-15,10 12-18,-10-12-14,13 10-26,-13-10-28,31 2-149,-31-2-434,42-13 192</inkml:trace>
  <inkml:trace contextRef="#ctx0" brushRef="#br0" timeOffset="168025.4013">22416 18602 36,'3'-25'177,"1"0"17,2 11 29,-2 1 14,-4 13 0,2-21-20,-2 21-25,0 0-21,2-17-14,-2 17-18,0 0-13,0 0-14,0 0-11,-21 46-5,11-28 0,-1 3 4,-3 1-6,8-5-11,-1 5-4,-3-6-6,3 0-11,3-7 5,4-9-3,-8 13-1,8-13 19,0 0-3,-9 16 55,9-16 25,0 0 11,0 0-14,0 0 3,0 0-40,0 0-12,0 0-12,0 0-10,36-56-32,-21 35 21,6 8-8,-4-1-3,-1 6-17,-1 2 1,-1 2-11,-14 4 1,29-4-6,-29 4-1,23 4-7,-23-4-2,19 21-15,-11-8 5,-1 0-1,-3 3-20,-4 2 21,0 8 2,0-6-9,-6-1-13,1-2-13,-1-2-82,-5 8-49,4-6-51,-3-4-38,-1-2-68,3-3-38,8-8-273,-16 9-671,16-9 297</inkml:trace>
  <inkml:trace contextRef="#ctx0" brushRef="#br0" timeOffset="168454.1766">22912 18451 152,'0'0'313,"-10"-19"-11,10 19-14,-17-9-24,17 9-15,-28 1-46,28-1-13,-38 18-13,14 0-12,0 4-18,-7 7-8,10-7-12,1 5-5,-4 10-9,8-16-12,4 4-3,2-9-6,3 8-6,3-5-7,-2-2-26,5 1 22,6-3 0,0 1-6,-1-2 9,7-3 5,4-2-15,1 5-5,4-8-8,4-6-7,0-3 0,4-1-2,-2-3-11,0-2-5,-1-9-8,-5 2 28,4-2-35,-4-5 6,3 0-12,-4-1 4,-5-1 0,0-7-8,-6 18 5,8-11-7,-10 9 20,2-1-14,-5 6 16,2-4-6,-5 15-12,0 0-7,0 0 16,0 0-10,0 0 4,0 0-5,-48 19 5,32-2-4,5-5-17,-6 12 14,0-3-11,7 1 11,0-7-3,2-1-12,5 3 6,-3-1 0,6-16 13,3 28-17,-3-28 10,10 26-5,-3-18 1,-7-8-5,27 19-7,-17-14-29,4 0-22,7-5-35,-21 0-29,31-5-34,-17 1-45,7-4-45,-8 0-36,5-4-241,-5 1-576,-2-1 255</inkml:trace>
  <inkml:trace contextRef="#ctx0" brushRef="#br0" timeOffset="169428.9529">23612 18183 285,'0'0'266,"0"0"-25,0 0-16,0 0-18,0 0-15,-25 42-11,12-10-27,-5 12 1,5-13-4,-6 17-8,1 3-4,0-6-20,-2-2-9,2-2-13,8-12-6,-4-3-4,6-4 8,-1-4-12,4-3-4,0-2-3,5-13-5,-8 19 4,2-11 1,6-8 14,-4 16 27,4-16 8,0 0 27,0 0-9,0 0 6,0 0-25,0 0-5,0 0-19,0 0-6,38-40-8,-20 24-13,14-9 2,-10 7-10,3 4-10,2 7-6,0-8-21,-7 4 18,2 4-2,-4 5-9,-18 2-9,31-1-13,-31 1-1,20 7-11,-11 3 8,-9-10 2,9 19 4,-9-5-7,0-14 3,-11 32-4,1-15-7,-4 6-29,-7-5 2,-6 2-14,3-3-7,2-1-12,-1-3 0,0-4 12,5 0-18,-4-1-4,2 1-14,20-9 0,-22 3-16,22-3-37,0 0-12,-23-11-19,23 11-25,-3-16-24,3 16-5,10-24-60,-10 24-251,27-25-577,-9 3 256</inkml:trace>
  <inkml:trace contextRef="#ctx0" brushRef="#br0" timeOffset="169865.9067">23823 18439 38,'0'0'344,"0"0"-39,0 0-38,0 0-30,0 0-6,0 0 5,0 0-7,0 0-32,-14 58-11,7-33-18,-3 1-6,5-7-9,-2 4-21,1 2-19,3-9-11,3-4 0,0-12 0,3 23-21,1-3-7,-4-20-8,9 16-7,-9-16-10,22 7 3,-22-7-7,31-4 3,-31 4-9,44-12 3,-30 2-10,7 0 1,-4-5-9,0 0 4,1-2-1,-4-3 12,-1 11 15,-5-7 11,0 4 3,0 2 39,-8 10-5,7-12 4,-7 12 4,0 0-28,7-16-40,-7 16 23,0 0-10,0 0-23,0 0 13,0 0-3,-31 61-5,18-30-1,-8 15 20,4-5-3,-7 0 19,10-11-5,-8 15 7,-1-5 14,-1 0-8,1 1-1,4-3 5,2-7-9,0 8-15,0-39 5,3 0-9</inkml:trace>
  <inkml:trace contextRef="#ctx0" brushRef="#br0" timeOffset="170281.4809">24461 18328 8,'0'0'282,"-1"-25"-7,1 25-11,-6-27-12,6 27-13,-5-25-8,1 15-9,4 10-13,-5-16-35,5 16-22,0 0-5,-8-14-23,8 14-3,0 0-28,0 0-10,0 0 3,-30 47-1,15-21 22,-3 18-30,-4 35 3,1-34 7,6 1 1,2 3 20,-2 1-25,-1-6-7,6 7-9,-1-5 5,2-14-2,0 1 3,2-1 3,-2-2-14,-1-3-25,3-1 15,0-9-20,1-3-34,-2 3-31,1-6-5,7-11-34,-10 14 7,10-14-18,-10 8-33,10-8-27,0 0-37,0 0-16,0 0-9,0 0-18,0 0-5,-23-24-17,23 24-167,5-35-444,-5 18 197</inkml:trace>
  <inkml:trace contextRef="#ctx0" brushRef="#br0" timeOffset="170695.695">24145 18822 915,'2'-25'37,"1"5"21,-3 1 21,0 3 8,0 16 14,6-25 8,-5 12 16,-1 13 2,10-23-1,-3 8-2,1-2-4,2 5-5,3-2 7,7 2-16,5 7 2,-1-7-3,1-1-8,2 5 15,1 6-25,2 2-6,-8 1-6,1 3 0,-7-1-19,-1 5 13,3 6-5,-8-4-2,-3 5-3,0 0-6,-4 2 12,-6 10-1,3-10-7,0-17-5,-4 22-5,4-22-5,0 27 6,-3-18-11,3-9-18,0 0-4,0 21-41,0-21-16,0 0-28,0 0-32,17 6-52,-17-6-43,0 0-50,35-17-51,-21-6-163,-1 12-500,4-10 222</inkml:trace>
  <inkml:trace contextRef="#ctx0" brushRef="#br0" timeOffset="170731.7447">24657 18506 16,'0'-28'186,"0"9"-31,-7 4-6,4 0-16,1 3 0,-1 3 4,1-4-16,2 8-15,0 5-43,-4-7-48,4 7-55,0 0-28,0 0-117,0 0-199,0 0 88</inkml:trace>
  <inkml:trace contextRef="#ctx0" brushRef="#br0" timeOffset="171176.5443">24621 18514 97,'7'-10'292,"1"5"-13,-1 0-18,-7 5-28,16-4-22,-8 1-16,-1 3-8,-7 0-20,13 11-5,-9-5-12,-1 5-9,-2 0-13,-1 1-1,0 2-8,-4 1-2,0-3-10,-2 3-14,-1-1-2,-3 1-13,7-8 1,-1-5-1,1 3 33,3-5-14,-7 12 17,7-12 23,0 0 14,-4 3-39,4-3 8,0 0-6,0 0-15,18-26-16,-8 14-3,6-8 1,2 3-17,0 3-10,1-2-1,-6 7-10,4-3 2,-1 15-8,-2-12-4,3 5-8,-3 4-12,0 0 9,-3 10 2,-2-5-4,1-3-11,-2 13 1,-2-5 3,1 12-8,-10-8 1,3-2-11,-4 2-31,3 3-36,-4-5-46,1 3-45,-6 0-46,5-2-56,-1-4-46,3 3-68,2-6-223,-1-2-652,2-4 289</inkml:trace>
  <inkml:trace contextRef="#ctx0" brushRef="#br0" timeOffset="171597.4533">25114 18461 171,'7'-17'304,"1"2"3,-4 3-8,-1 2-13,-3 10-32,0-9-34,0 9-17,-10-1-9,10 1-35,-28 8-14,8 4-29,-5 5 7,5 3 32,-4 2-54,-3 13-6,8-16-10,2 2-6,1-3-5,10-5-12,0 11-7,2-12 4,1-3-7,7 1 10,-3-3-16,-1-7 3,12 5-3,-4-2 13,6-1-39,-1-4 28,0-3-4,2-2-1,-4-3-5,6-6-29,2-1 25,-1-3-8,-1 0-4,0-4 0,-2 5 0,-2-1 9,-5 11 4,2-6 22,-3 8 11,-3 0 13,-1-2-26,-3 9-25,3-3 12,-3 3-19,0 0-21,0 0 19,0 0 0,-13 25-16,6-11 18,-5-2-25,6 5 23,-1-2-6,4 1-4,-1-6-5,3 0 8,-1 4-1,2-3 1,3-2-7,-2 0 0,2-4 22,3-1-17,-6-4 6,17 5-19,-5-5 13,1 0-5,1-5 0,7-4 4,-7 1 5,2-8-7,-5 6 23,7-13-24,-4 4-6,1-7-5,-1-5 11,-2-1-8,2-16 11,3 4-5,-5-4-14,0 2 2,-6 10-19,2 8 24,-1 3 10,-4 8 9,-1 7 1,-2 10-24,1-19-2,-1 19-4,0 0 14,0 0-5,0 0-22,-24 41 17,11-7 9,-1-3-2,0 12-11,-1-1 26,3 3-14,4 6 0,2-23 7,2 2-2,-3-3-1,6 0-6,-1-8 5,2 2-3,0 2 4,0-6 8,0 0-9,2 2-2,-2-10-8,1-1-17,-1-8-3,-1 12-40,2-4-11,-1-8-19,0 0-32,-1 9-26,1-9-61,0 0-55,0 0-65,0 0-263,0 0-647,0 0 287</inkml:trace>
  <inkml:trace contextRef="#ctx0" brushRef="#br0" timeOffset="174989.5509">23492 18970 278,'0'0'302,"12"-21"13,-7 12 5,-5 9-4,10-9-12,-10 9-6,0 0-37,8-12-42,-8 12-19,0 0-20,0 0-31,9-10-8,-9 10-10,0 0-12,0 0-19,0 0-4,0 0-16,0 0-4,0 0-11,0 0-37,0 0-17,0 0-35,0 0-28,-10 43-36,10-43-36,0 0-43,0 0-38,0 0-53,0 0-255,0 0-554,0 0 246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44.32901" units="1/cm"/>
          <inkml:channelProperty channel="Y" name="resolution" value="44.39306" units="1/cm"/>
        </inkml:channelProperties>
      </inkml:inkSource>
      <inkml:timestamp xml:id="ts0" timeString="2022-04-29T08:11:32.4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1265 2729,'0'24,"0"1,0 0,50 0,-50 24,24 26,1-26,0-49,0 50,0-50,-1-25,1 25,0-25,0 25,24-49,1 24,0-25,-1 1,26-26,-26 51,1-26,24-25,-24 26,-25-1,49 25,-74 1,0-1,25 25,-25 25,0-1,0 1</inkml:trace>
  <inkml:trace contextRef="#ctx0" brushRef="#br0" timeOffset="40496.7028">9252 13320,'0'25,"0"0,50 49,-25-24,49-1,-24 1,-26 0,76-1,-51 1,26-25,-1-1,25-24,25 0,-24 0,24 0,-25 0,50 0,24 0,-74-24,75-26,-75 25,50 0,-25 1,25-1,-50 25,75-25,-25 0,-1 0,1 25,0-24,25-1,-50 25,49-25,1 0,-25 0,-25 25,50-24,-50 24,49 0,26 0,-26 0,-24 0,0 0,25 0,-50 24,24 26,-24 0,0-26,-24 1,-1 25,-50-25,26 24,-1 1,-24-50,24 49,1 1,49-25,-25 74,-25 0,-24-74,24 25,-49 24,0-49,0 0,-25-75,0-49,0 24,0-49,0 25,0 25,0 49,0 0,25 0,-25 1,24 24,-24-25,50 0,-25 0,0 0,24 1,-24-1,25 0,-50 0,49 0</inkml:trace>
  <inkml:trace contextRef="#ctx0" brushRef="#br0" timeOffset="42773.5785">17711 12204,'-25'-50,"0"25,0-24,0 24,1 0,-1 0,0 25,-25-49,25 24,1 25,-26 0,25 0,0 0,1 0,-1 0,25 25,0 0,-25-25,0 24,0 1,1 25,-1-50,25 25,-25-25,25 24,0 1,0 0,0 25,0-1,0 1,0 0,0-1,0-24,-25 49,25-24,0 0,0-1,0-24,0 49,0-24,0 24,0-24,0 24,25-49,-25 0,25 0,0 0,-1-1,1-24,0 25,0 0,-25 0,25-25,-1 0,1 25,25-25,-25 0,24 0,26 0,-1 0,-24-25,-25-25,49 50,-49-49,0 24,-1-25,-24 25,0 1,0-1,0 0,-24 0,24 0,0 1,0-26,0 25,0 0,-25 1,0-26,25 25,-25 25,25-25,-25 1,25-1,-49 25,49-50,-50 25,25 1,1-1,24 0,-50 25,50-50,-25 50,0-24,0 24,25-25,0 0,-24 25,24-25,-25 25,0-25,25 1,-25 24,25-25,-25 0,1 25</inkml:trace>
  <inkml:trace contextRef="#ctx0" brushRef="#br0" timeOffset="47050.3732">471 7466,'25'25,"-25"0,25 0,-25-1,25 1,0-25,-25 25,24 0,1 0,0-1,0-24,24-24,100-51,74-98,25-26,-24 1,-26 49,-74 74,-74 26,-50 24,-25 25,25 25,-25-25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5T10:13:26.8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5494 9254 36,'3'-26'274,"-3"7"-1,0 2-4,1-1-10,-1 9-15,3-1-20,-3 3-22,0 2-22,0 2-21,0 3-18,0 0-10,0 24-7,0 6-14,3 20-3,-6 3-24,3 6 7,-2 21-9,0-25-1,-2 1-14,2 1-10,-2-7-7,1-5-1,3-11-6,-4-2-14,4-2-20,-1-3-22,-2-2-22,0-7-31,2 0-30,-1-4-36,0-4-29,1-3-34,0-4-63,0-1-141,1-2-434,0 0 192</inkml:trace>
  <inkml:trace contextRef="#ctx0" brushRef="#br0" timeOffset="283.8736">5387 9373 155,'-4'-20'297,"-1"-6"2,0 11-5,5-2-5,0 9-7,0-3-29,3 0-18,1-1-18,6-2-16,3 3-9,7-2-4,6 7-19,15 6 2,5 5-14,-2 13-12,1 9-7,16 12-11,-24-6-12,-4 11-12,-6 4-5,-3 3-14,-6 6-5,-4 0-6,-5-1-7,-5 1-5,-8-1-16,-2 2-4,-4-9-6,-5-1-12,-6-2-20,-2-3-12,-2-1-7,-5-9-9,-2-3 5,1-1-3,-2-4 0,7-13 4,0 0-15,4-3-12,-2-5-4,1-3-2,2-2-15,7-3-21,-1-3-21,3-1-25,4-4-26,2-2-22,4 2-39,4-7-28,2 4-49,6-7-171,4 2-507,1-1 225</inkml:trace>
  <inkml:trace contextRef="#ctx0" brushRef="#br0" timeOffset="1712.9514">6298 9310 68,'0'-3'207,"-1"-2"-11,0 0-11,1 5-9,0-7-9,0 7-6,1-5-12,-1 5-6,-1-3-9,1 3-8,0 0-12,0 0-7,0 0-5,0 0-10,0 0-9,0 0-7,5-1-1,-5 1 10,13 0 5,-2 1 1,5 2 1,5-1-4,6 1-4,-1-1 3,3-1-9,12-2-8,-12 3-7,10-4 0,-12 2-4,1 2-11,-1-2-2,-3-1-5,0 2-7,-9-1-4,1-1 9,-8 2-10,2-1-8,-3-1 3,-1 1-6,-2-1-10,2 2-7,-6-1-22,4-3-16,-4 3-27,0 0-18,0 0-8,-14-4-1,3 1 1,-1 3 2,-3 0-4,-1 0 5,-5 0 8,0 0 9,0 4 5,-1-1 3,6 4 11,-4-1 1,5-2 10,2 4 2,-1-1 3,1 4 5,2 2 4,-3 5 10,4 7 12,-3 2 5,5 5 15,-2 12-4,5-11 1,-1 1 4,3 0 3,0 10 3,-2-11-4,0 15-9,0-17 8,2 1-1,-3-4 2,1 3-5,-1-7-4,2 2 4,-2 1 0,2-8 0,-2-4 0,2 4-4,-2-4-19,1 2-23,2-5-21,0-2-30,-4 4-36,6-8-32,-1-1-30,1-1-151,1-1-359,0-3 159</inkml:trace>
  <inkml:trace contextRef="#ctx0" brushRef="#br0" timeOffset="2459.1627">6948 9479 98,'-2'-12'285,"4"2"-16,-4 2-21,2 2-17,0 3-29,0 3-24,0 0-9,-11 14-14,3 8-19,-2 5-6,-1 7-13,-2 12-4,4-2 0,-3-10-1,2 2-8,1-2 3,1-3-11,1-1-3,2 3-10,0-6 3,1 3-7,-2-2-9,3-5-2,0-5-3,1-1-9,0-7-8,2 1-5,0-3 1,0-1-3,-4-1-6,4-2 2,0 0 12,0 1 6,0-5 17,-2 5 21,2-5 0,0 0-16,0 0 1,2-14-15,-2 1-7,4-6-2,-2 0-13,5-8 1,-3-2-3,2-2-7,-1-1-1,1-4 3,1 0-9,-1-8 9,-2 10 6,0 3 3,3 1 2,-1 2 6,-1 5 3,0 6-2,-1 3 10,0 5-2,-3-2 1,2 3-3,-1 2-5,-2 0-9,1 4-2,2-3-6,-3 2-5,0 3-10,0 0-2,0 0 2,0 0-9,11 10 0,-4 1 3,0 5-2,3 1 4,0 6-3,1 3 3,2 1-3,-2-4-1,0 5-2,1-1 4,-1-5-7,-4-5 1,6 6 6,-2-2-7,-4-7-4,1 0 2,1-2 3,-3 0-5,-1-4 1,0 0 3,0-3 1,-1 1 0,-1-1 4,3-3 3,1 3 6,-2-5 7,2-2 7,4-1 8,1-3 4,1-5-5,1 0-1,1-7-1,2 1-2,0-6-4,0 0-2,-2-2-7,2-1-3,0-4 3,-1 0 1,5-9-2,-7 13-5,-1-2-3,-1 0-1,-2 2 4,0 4-5,0 2 1,-2 4 1,1 0 6,-5 5-8,0 0 5,-2 5-3,2-1-2,-3 2-3,2 2 4,-1 1-17,0-2-5,-2 4 7,0 0-5,1 15 6,-1 3-6,-1 10 5,-1 5 2,-3 3-3,-5 10 0,3 0 2,-2-13-1,3 1 7,-1 15-3,3-15-5,-1-3-4,1 4 3,1-2 6,1 1-5,-1-6-5,1 1 11,-1 1-8,0-3 0,2-8 2,0 0-6,1 0-24,-3-2-23,3-5-28,0-1-38,-1 3-33,1-5-28,0-1-28,-2 1-33,2-3-36,-1-1-34,1 1-44,-2-3-59,2-3-270,0 0-741,0 0 327</inkml:trace>
  <inkml:trace contextRef="#ctx0" brushRef="#br0" timeOffset="4296.9613">9112 9685 25,'0'0'234,"-9"-2"3,3 4-4,6-2-8,-7 0-5,7 0-7,-7-2-4,7 2-11,-4-1-13,4 1-10,0 0-11,-6 1-10,6-1-8,0 0-20,0 0-11,0 0-3,0 0 11,19 6-2,-5-6-10,7 0-11,4 0 2,-1-1-11,4 3-8,1 1-10,0-6-8,0 2-1,0 0-10,0-2-5,-5 1-2,3 1-16,-6 1 8,-4-1-2,-1 1-9,-5 0-2,0-1 7,-5-1-11,0 2-4,0-1-4,-1 1-2,0-1-7,-5 1-10,0 0-15,7 0-5,-7 0-22,5-3-26,-5 3-19,0 0-31,0-5-20,0 5-31,0 0-22,-8-3-22,4 1-20,-1 0-16,-2 2-199,-2 0-489,-2 2 218</inkml:trace>
  <inkml:trace contextRef="#ctx0" brushRef="#br0" timeOffset="4572.4284">9025 9915 180,'-1'1'228,"-4"2"-14,3-1-20,-2-1-12,4-1-5,0 0 7,7 6 10,1-2-2,8 1-1,6-3-4,6 7-7,12-6-6,2 0 10,3-1-20,0 0-19,5 2-7,-5 1-20,-3-2-8,0-1-11,-2-1-9,-11-1-10,-2 5-9,-4-3-13,2 0-15,-11 1-16,-4-3-19,-2 2-16,1-2-12,-5 0 5,1 1-19,-2-4-17,-3 3-31,3-2-41,-3 2-38,0 0-33,-8-6-22,1 2-39,-2 2-188,1-1-479,-4 2 213</inkml:trace>
  <inkml:trace contextRef="#ctx0" brushRef="#br0" timeOffset="5110.906">3681 9566 63,'-2'-24'338,"2"9"-7,-1 5-22,0 1-30,0 2-38,-1 5-29,2 2-18,-4 19-21,2 10-12,1 5-12,-3 21-10,-4 24-11,1 4-14,-2 1-7,4-25-6,-4 28-12,1-7-12,1-24-5,5-3-7,-2-2-7,3-5-16,-1-11-22,-1-3-19,3-3-32,-4-6-30,2-5-35,1-1-32,0-7-46,1-4-19,0-1-40,0-4-192,0-1-460,0 0 204</inkml:trace>
  <inkml:trace contextRef="#ctx0" brushRef="#br0" timeOffset="5366.0042">3653 9929 156,'4'-48'274,"4"11"3,-1 3 6,1 1 9,2 1 3,-2 1-21,5 6 3,1-3-13,2 3-11,0 3-23,4 1-29,0 4-16,2-3-13,2 8-16,0 0-15,1 8-15,0 4-14,-3 2-12,-1 6-8,0 6-9,-8-2-17,-3 2-9,-2 3-2,-1 7 2,-4 6-19,-7-2-16,-4 1-25,-6 1-22,-3 0-5,-10 4-17,1 1 0,4-11-5,1-2 3,-10 4-5,10-12-8,2 1-2,0-3-7,6-6 7,0 2-4,3-5-11,5-3-15,1 0-23,-2 0-29,3-5-26,3 1-25,3-7-19,4-2-44,4 0-178,6-4-473,0-3 211</inkml:trace>
  <inkml:trace contextRef="#ctx0" brushRef="#br0" timeOffset="5755.8576">5420 8842 129,'-6'-11'227,"3"0"-19,-4 2-7,1 0-13,1 1-9,-5 3-17,3 1-10,-4 0-3,-1 5-13,-6 2-1,-3 3-6,-2 6-3,-1 5-1,-9 17-1,-2 3-11,-8 24-6,7 9-6,-4 5-8,5 4-2,1 6-3,4 10-4,3-7-6,5 0-2,1-3-10,13-25-1,1 23-4,4-25-8,8-2 2,4 26-3,5-29-5,6-5-1,4 3 2,4-2-10,17 18-6,-8-28-6,23 12-27,-1-8-38,6-11-50,1 0-70,9-6-70,1-7-317,7-13-591,3 0 262</inkml:trace>
  <inkml:trace contextRef="#ctx0" brushRef="#br0" timeOffset="6155.3355">7334 8808 129,'0'-4'307,"1"-1"-6,2 0-29,0 2-20,1-1-22,3 2-7,4-1-11,5 3-10,8 4-14,11 13-8,3 3 5,0 11-23,18 23-10,-8 2 3,-15-13 7,12 28 3,-13 4-8,-4 3-4,-12-19 0,-2 24-16,-7-1-18,-6 1-3,-2-2-11,-9-30-12,3 3-8,-1 3-1,-5 0-12,-1-1-7,0-6-10,0-2-35,-3-7-40,1-8-23,-5 5-31,3-10-33,-9 6-30,-4-3-48,8-9-38,-9 3-64,7-9-63,-2-5-228,0-1-626,2-3 277</inkml:trace>
  <inkml:trace contextRef="#ctx0" brushRef="#br0" timeOffset="6830.2989">10824 9489 155,'-2'-17'301,"4"3"-10,-5-1-8,3 3 1,-4 1-4,4 1-2,0-3-11,0 5 2,0-3-17,0 8-8,0-4-21,0 2-27,0 1-23,0 1-17,0 3-27,0 0-1,0 0-22,0 24-7,0 6-12,0 17-4,-3 0-3,-1 8-16,-4 0 1,0-4-16,0 5 4,1-5-5,3-3-3,0-3-6,-1-8-7,1-3 4,-2-2-2,2-1-9,-2-2-36,4-2-38,-2-8-40,1 0-30,1-4-29,1-3-28,-2-2-18,3-2-18,-1-4-15,0-2-44,1-2-35,0 0-203,0 0-552,-5-22 245</inkml:trace>
  <inkml:trace contextRef="#ctx0" brushRef="#br0" timeOffset="7196.5079">10669 9491 16,'0'-9'247,"0"2"2,-1 1-4,-1 1-6,4-1-20,-4 0-4,2-1-8,0 0 0,0 1-23,2 0-5,1-2-7,2-1-6,-3-1-3,5 0-10,0-3 1,4-2-11,4-2-13,-1 0-1,8 0-14,-1 4-3,3-2-10,1 3-9,1 3-13,13-3-4,-11 7-11,2 1 3,-1 7-3,1 3-14,6 9-7,-9-1-2,-2 3-2,-2 5-6,-3 2-4,-2 0 5,-4 8-7,-3-3 0,-5-1-3,-2 2-3,-4-1-3,-5 1-5,-4-1-7,-5-3 15,-3-2-11,0 0-8,-5-2 9,-2 0-15,-2-3-7,1-4-23,0-2 5,2-2-14,-1-2-19,5-5-6,2 1-16,0-2-14,3-3-29,1-3-24,3 1-37,3-2-41,0-3-49,4-1-268,1 0-591,3-1 262</inkml:trace>
  <inkml:trace contextRef="#ctx0" brushRef="#br0" timeOffset="7976.1235">11726 9177 202,'4'-17'271,"0"0"-10,2 2-4,-6 2-5,2 1-6,0 2-7,-1-1-4,1 5-6,-2-1-18,0-1-26,0 6-21,-2-1-21,2 3-15,0 0-10,-15 12-19,1 6-11,-5 10-7,-4 10-7,-3 8-8,1 5-8,-12 26-1,5-6-9,11-16 1,-8 19-11,11-19 0,1-4-3,3-1-6,4 3-4,2-4 2,1 0-7,7 0 2,0-2 7,4-11-13,0-4-2,5 2 0,0-5-12,4 0-24,1-5-15,1 1-32,3-3-34,0-6-37,2-2-40,0-5-51,5-6-50,-3 0-221,-1-13-542,3 1 240</inkml:trace>
  <inkml:trace contextRef="#ctx0" brushRef="#br0" timeOffset="8609.7252">12031 9464 176,'3'-19'280,"-3"2"-1,4 0 8,-4 7-9,2-1-8,-2 3-16,0 3-24,0-1-21,1 0-29,-1 6-22,0 0-11,0 0-11,-7 25-25,-3 1-12,2 6-9,-3 12-13,-1 4-1,-1-2-14,2 0 2,1-11 2,0-3-20,2 2-3,2-3 0,0-3-4,0 0-7,-1-1-5,4-10-22,-1 0-16,4-5-34,-2 1-9,-2-5-19,2-1-9,2-2 2,-1-2 8,0-1-19,1-2-1,0 0-10,8-14 15,-6 4 1,0-7 3,5-9 11,-1 5 2,-1-9 15,-3 3 11,2-6 20,1-2 22,-1-12 19,-1 13 17,-1 2 25,3-1 12,-2 0 23,-1 3 8,1 4 8,0 7 14,-3 7 17,1 3 1,-1-2-11,0 5-16,0-1-19,3 2-14,-3 2-3,0 3-7,0 0-6,13 13 2,-2 1-7,6 8-4,1 2 2,1 2 6,7 11-4,5-3 4,-4 1-7,3 0-8,-1-4-8,-8-6 1,10 3-2,-8-3-4,-2-2-7,0-3-4,0 2 4,-1-3 1,0-2-15,0-2 8,-11-5 0,4-1-14,-5-2-17,0-2-24,-1 0 7,-5-3 1,3 0-4,-5-2-47,7-4-28,-5-1-29,1-4-24,-3-1-15,2-10-15,-2-4-10,0-2 1,1-3 12,-1 1 22,0-5 7,1-1 24,-1 1 16,-1 1 31,2 1 22,-1-1 30,3 4 30,-3 0 25,3 1 25,-3 9 24,0 2 17,0 7 23,0 0 16,0 1-7,0 1-26,0 5-11,0 2-15,0-4-1,0 4-10,0 14-2,-3-2-7,3 14-10,-3 1 17,1 2-21,-3 2-4,3 2-1,-3 0-5,3-2-16,-4 0 11,0 1-12,1-4-36,0 4-31,3-5-26,-5 2-37,2-4-37,3-7-29,-3 2-49,4-9-27,-2 1-237,2-4-540,-1-5 240</inkml:trace>
  <inkml:trace contextRef="#ctx0" brushRef="#br0" timeOffset="8949.0792">12899 9469 153,'0'-12'269,"0"2"4,0-1-8,0 1-3,0 3-1,0-1-4,0 2-6,0-2-7,0 5-10,0 3-35,-2-5-28,2 5-23,0 0-7,-2 13-12,2 4 1,-6 8-8,0 5 1,0 2-8,0 2-2,0 0-5,-2-1 2,-1-1-14,2-1-16,0-2-6,1 3-9,-1-6-2,3 3-4,0-5-5,-2-4-20,3-3-45,2 0-42,-3-3-43,0-2-38,1 0-53,1-3-40,1-1-41,1-6-54,-5-1-230,5-1-596,0 0 265</inkml:trace>
  <inkml:trace contextRef="#ctx0" brushRef="#br0" timeOffset="9258.554">12821 9525 198,'-4'-16'287,"1"6"19,0-3-5,2 3 3,0 1-20,1 3-22,0-2-23,1-2-25,3 2-13,3-1-29,1 4-16,5-2-14,3 2-11,6 2 0,3 2-21,-2 2-11,7 4-9,-2 5-8,0 2 2,-1 4-7,-3 4 3,1 0-14,-5 2 6,1 5 4,-4-1-14,0 0 15,-10 3-19,6 0 0,-3 0-9,-6 0-4,-1 0 5,0-3-7,-5 0 2,-4 2-8,2-3 4,-6-1-10,-1 5 4,-2-11-8,-4 4 2,-4-2-2,-4-2-5,5-2-1,-5-3-4,0 1-20,-1-5-11,2-4-15,0 0-28,0 1-23,3-5-10,-3-3-12,9-3-21,-1 3-15,2-3-25,5-2-34,-1-1-39,4-3-38,3 0-61,4-1-182,5-3-558,7-6 247</inkml:trace>
  <inkml:trace contextRef="#ctx0" brushRef="#br0" timeOffset="9897.3684">13445 9432 143,'-4'-1'310,"-2"1"-2,2-3-7,4 3-22,-7 0-22,7 0-16,-4 0-4,4 0-24,0 0-4,0 0 1,15-5-7,10 1-11,0 0-15,16-2-9,-3-1-2,4 2-14,0 1-11,5 1-14,-4-2-14,0 1-8,-5 1-4,-10 0-18,1 3-10,-5-3-1,-3 1-11,-4 0-3,-8-1-2,1 3-6,-2 0 2,-4-1-14,1-2-16,0 2-18,-2 0-35,-1 0-34,-2 1-18,0 0-29,-1-5-11,1 5-16,-7-2-13,0 1 0,0-1-3,-3 4-1,2-1 0,-8-4 2,5 5 4,-4-1-8,1 4 8,0-5-7,-1 3 17,1-1-3,-1 2 11,1-1 27,1 1 0,2-5 10,2 2 24,0 0 16,0 2 14,2-3 27,-1 0 14,3 1 22,-2-1 17,4 1 15,3-1 11,-8-1 11,8 1 3,-6 1-1,6-1 3,0 0-3,-5 0-7,5 0-3,-3 3-12,2 1-5,-1 0 18,-1 1-2,3 3 4,-3 4 2,1 0 6,-1 6 15,-1 7-13,-1 0 2,2 2-1,-2-1 2,-1 1-4,2 1 0,-2-1 1,2 0-8,-3 0-4,0-1-7,3-2-4,-5 0-5,1 0-14,1 1 3,1-10 0,-1 2-3,0 2-7,2 0 8,-2-2-20,2-3-37,-2 1-27,2-4-36,0 0-42,0-2-49,3 3-52,-2-7-41,4 2-46,-2-3-208,6 0-562,2-1 249</inkml:trace>
  <inkml:trace contextRef="#ctx0" brushRef="#br0" timeOffset="10688.83">14334 9312 135,'-2'-7'277,"2"1"-5,-1 1-22,1 3-24,0 2-29,0-5-24,0 5-17,0 0-12,-4 13-9,4 3-7,-4 9-5,-3 5 6,1 2-8,-1 3-1,-4 10 11,4-11-15,-3 10 2,0-12-6,0 0-2,0-3-18,4-1 2,-2 1 10,0-4-9,2-1-1,0-6 1,2-3-21,-1 1 4,0-7-16,3 3 3,0 0-9,-1-7-5,2 0-6,0 2 11,1-5 8,-2 2-3,0 2 17,2-6 18,-1 3 9,1-3-10,0 0-3,0 0-16,3-13-5,1 3-4,-1-1-9,4-8-11,0-7 1,3-2-5,-3-3-7,0-4-5,3 2 0,-3-2-3,0 1 9,3 0 7,-3 1 3,0 7 9,0 2 8,-1 6 2,-1-1 3,-2 7 0,0 2 6,-1 1-7,0 1-7,1 3-7,-3-2-1,3 3-15,-1 2 0,3 1-13,-5 1 4,7 5-8,2 0 6,2 12-1,0-5-13,5 9 3,-2 1 3,-2-2-3,1 4-2,-2-2 2,3 0-5,-2 3-1,-1 0 0,-3-10 1,2 7-5,-3-5 5,1 0 1,-2-1-7,1-1 7,3-3-4,-6-5 0,-1 1-1,1-1-3,-1-2 2,2 0 2,-2-1 6,-1-1 9,-1-1 18,2 0 23,-1 0-2,-2-2-12,11-9 1,-4 2-5,4-4-3,2-2-6,3-9-12,0-4 4,1 2-3,0-3-1,2 0 0,-4 1-16,3-4 7,-1 4 4,-3-1-8,3 2 6,-4 2-6,1 0-4,-3 8 1,-2 2 0,-1-2 1,-1 3-1,-3 6-4,1 3-1,-3-3-1,1 0-4,2 6-6,-4-2-2,-1 2 9,0 0-11,5 12 1,-3-2-1,-1 11 5,-2 8 2,-1 2 0,-1 5 3,-5 9 2,1-1 0,0-9-6,0-3 4,-1 14 0,2-15-4,-2 3 0,2-1 5,2-3 2,-3 3-5,2-4 4,4-3 1,-3-1 2,1-5-6,-1-2-13,1-3-29,3-4-31,-3-2-40,3 3-39,0-7-41,0 0-33,0-1-32,0 1-15,0-5-52,0 0-53,0 0-65,0 0-333,7-17-844,0 6 374</inkml:trace>
  <inkml:trace contextRef="#ctx0" brushRef="#br0" timeOffset="11149.0464">14961 9097 132,'-3'-7'249,"2"2"-4,-1 2-7,-1-1-18,3 4-16,-2-6-11,2 3-6,0 3-12,-2-4-6,2 4-2,0 0-10,0-4-10,0 4-2,0 0-8,0 0-4,0 0-5,0 0 2,4-1 15,-4 1-3,10 8 5,-3-3-3,5 3-1,5 0 0,3 2 1,0 5-10,7 2-6,-2 2-4,12 7-6,0 6-8,-1-5-5,-2 3-10,-1-3-5,-4 6-9,-1 1-13,-5 4-3,-8-9-5,2 12-17,-7 5 12,-3 2-5,-3 1-10,-2-1 1,-4 0-4,-4 0-1,-5 1 0,0 0-6,-3-2-2,-1 3 0,-5-5-3,-1 1-2,-2-4 0,1 2-3,1-2 4,-5-3-7,2-5-2,6-7 7,-3-1-12,-5 8 4,7-13-1,-1-1-2,-3 0 0,2-6-1,1 3 0,-2-2-5,2-6 1,1 2-21,3-5-14,2 1-21,4-3-13,0-3-28,3 4-30,-3-3-22,6-2-22,-3 0-18,7 0-20,-8-2-21,4-2-28,-1 2-27,5-1-15,-3-2-32,1 1-273,0-2-646,2-1 285</inkml:trace>
  <inkml:trace contextRef="#ctx0" brushRef="#br0" timeOffset="12904.4808">16031 5653 104,'0'0'185,"0"0"1,0 0 0,0 0-6,-4 3-4,4-3-6,0 0-3,0 0-9,0 0-12,-3 3-8,3-3-8,0 0-5,0 0 5,0 0 8,10 4 2,1-3-3,2-1-8,11 2-4,-1-2-7,15-2-5,1 4-12,3-2-6,3 0-11,3-2 1,3 2-18,22-3 0,-23 2 2,17 1-4,2 1-1,-18-1-6,19 3-6,-20-6-5,17 3-5,-19 0 1,1-1 3,-4 2-1,3-2-5,-3 0-2,-2-4 6,-4 3 5,-11-2-18,-1 2 11,3 0 14,-5-1-8,-2-3 0,-7 3 14,1 0-14,-3 0-3,-4 1-3,0-1 6,0-1-1,-3 2 2,0 0-10,-1-1-7,-1 2-1,-2 0-5,1 0-10,-4 1 7,6-3 2,-6 3-8,3-1-24,-3 1-15,0 0-30,4 0-23,-4 0-35,0 0-33,0 0-33,0 0-22,0 0-25,-20 1-24,8 4-13,-4-2-29,-8 2-27,-5 2-175,-9 3-529,-6-1 234</inkml:trace>
  <inkml:trace contextRef="#ctx0" brushRef="#br0" timeOffset="13346.9532">16006 6021 223,'0'-1'275,"0"1"-16,-6-1-11,6 1-16,-4-3-15,4 3-17,0 0-15,0 0-14,0 0-9,0 0 3,0 0-1,0 0 5,16-1-7,-6 0 1,2 1-6,6 1-12,5-2-8,1 3 7,0-3-9,6 0-15,-2-3-6,11 4-10,3-3-5,-2 5-14,0-4-1,3 2-11,0-3-18,2-1-6,-1-1 18,6 5-27,0 0 11,19 0-24,-22 0 16,20 0-13,-18 0 5,-3 0-7,0 2-2,-1 0-1,-3-2-2,-3 1-18,-10-2 14,-5 1 7,0 0-6,-3 0 3,-7 1-7,-4-1-2,-3 0-3,0-1 3,0-1 8,-7 2-24,9 0 14,-9 0 0,0 0-5,8 0-10,-8 0-25,0 0-18,0 0-35,0 0-28,4 2-32,-4-2-20,0 0-23,0 0-19,0 0-21,-19 10-21,9-5-23,-6 0-20,-3 0-231,-4 3-561,2-2 249</inkml:trace>
  <inkml:trace contextRef="#ctx0" brushRef="#br0" timeOffset="14199.5085">4019 6838 181,'0'0'272,"-2"1"-13,2-1-11,0 0-15,0 0-16,0 0-7,0 0-6,0 0-3,25-3-5,-11-1-6,11 1-9,1-2-3,2-2-6,10 2-9,7 0-11,4-4-9,19-3-16,1 3-8,1-1-4,1 5-2,1-7-27,2 5-19,0 2 8,2 4-8,1-8-6,3 4-6,2-2-15,-6 2 7,3 5-4,-3-3-10,-4-2 2,1 2 4,-25 2-11,21-5-1,-27 5-5,6-2-2,0 0-2,-3 1-1,-3 0 1,-12-2 5,-2 0 4,-1 1-12,-6-1-2,-7 2 0,-3 2 5,-2 0-9,-1-3 5,-1 2 2,-2-2 1,-1 2-3,-1-2-3,-1 2-2,1-2-11,-3 3-16,3-2-17,-3 2-25,0 0-31,0-4-27,0 4-21,-6-3-35,6 3-23,-8 2-21,-2-1-21,3 0-31,-3 2-20,-5 2-214,-1-3-545,1 1 241</inkml:trace>
  <inkml:trace contextRef="#ctx0" brushRef="#br0" timeOffset="14632.156">4460 7120 156,'-3'3'221,"-1"-2"-3,4-1 15,0 0 7,0 0-3,14 8 7,-1-8-3,11-3 4,0 3-10,7-1-12,11-4-1,0-1 2,4 2-1,3-1-9,-4-3-9,24 1-8,-23 0-12,5 2-12,15-2-14,9 5-9,-26-4-13,23-4-10,0 5-8,-24-1-16,24 4-4,-26-2-8,4 3-10,21-10 2,-23 5-13,3 3-6,0-2-10,-4 1-1,3-2-5,-5 3-3,-2-1-4,-2-1-2,-10 3-9,-4 0 0,0-3 0,-2 2-5,-2-1-5,-8 1 2,1 2-1,-6-3-8,2 2 9,-2 0-5,0 1 3,-6-1 0,2 2-3,1-3-2,-3 0 1,-2-1-1,3 4-3,-2-1-1,-3 1-3,0 0 3,7 0 2,-4-3-4,-3 3-7,4-3-24,-4-2-29,0 5-36,5-10-49,-2 4-23,3-2-47,-3-3-32,3 1-40,1-3-43,1-2-54,-1-1-330,4 1-762,1-7 337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5T10:13:58.2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6228 4645 59,'0'0'134,"0"0"-10,0 0 7,-4 2-13,4-2-2,0 0 1,0 0-18,0 0-7,0 0-7,0 0-10,0 0-15,0 0 11,0 0-15,0 0-5,0 0-1,14-5-7,-10 5-10,-4 0 4,14 3 1,-5-2-11,1 0-3,3 2-6,0 1 3,1-1-9,3 1 14,7 1 9,-4-3-17,3 5-1,6-2-4,-1-2 4,2 0-4,9 2-4,-1 0 2,3-6-2,-3 2 1,3 1-1,0 0-4,1-2 5,3 3 2,-1-1-5,-3-2-2,2 2 2,-3-2-6,-2 0 2,2 4-5,0-2 7,2-1-4,-3-2 3,-6 2 3,7 2 0,0-3-8,1 4 1,-3-2-1,5 0 4,-4-2 8,2 3-9,-2-2-3,1 4 2,-1-4-3,-8-1 5,9 4 0,-1-1-3,-1-2-4,-9 2 4,10 0-1,-12-2-2,1-1 2,1 1 1,1-1-8,11 1-1,-13 1-5,10 0 5,-10-1 20,3-1-21,8 1 3,-10 0-1,8 1 1,-7-2 3,8 0-4,-8 2 5,11 1-2,-3-3 1,-9 3-4,-1 1 7,2-6-1,-3 5-9,2 1 11,2-2-6,-4 1 1,4 0-3,-4 1-5,0-2-2,2 1 8,1 1-1,0-3 2,0 3 2,10-1 3,-2-1-3,-9 1 2,0-2-5,11 2 6,-11 0 4,-1-1 1,1-2-6,0 4 3,-2-1 0,6-2 0,4 1 3,-12 1-8,3-2 7,-2 0 0,0 1-3,0-2 0,3 4-2,-4-1 2,3-2 0,-2 1-1,0 0 1,-1 0 0,2-1 1,-2 2-1,2 1 1,-2-1 0,2 1 5,-3-4-9,4 1 0,-6 1 9,4-1-6,-1 0 2,0 0-6,0-2 3,0 0 2,-3 1 1,-1-1-2,2-1 5,1 2-5,-1 0 4,0-1 0,-1 1 4,2-3-7,-2 2 7,1 1-6,2-3 8,-4-1 4,4 4-6,-1-1-2,0-1 5,1 1-11,-2-3 9,1 4-1,0-1-1,0-1-3,0-1 7,1 0 1,-3 2 6,1-1 3,1 0 1,-1-3 4,-1 4 3,-2-3 0,2 1 5,-2-1-3,2 0 1,0 0-6,2 2 0,-8 0-2,6-1 1,3-2-1,-3 4 1,0 0-2,-1-3 7,2 0-5,1 3-2,-3-3 2,3 0 0,-4 1-5,2 1 6,-1-1 2,2-1-1,-1-1 3,1 2 0,1-1-6,0 2-1,-2 0-4,1-2 0,0 0 0,0 2-2,1-2-2,-1 3-5,0 0 3,2-4 2,-3 4-3,1-2 0,-1 1 1,1 0-3,-2-1 0,3 2 0,-7 1-4,-2 0 6,6-2-1,-4 4 6,-5-2 5,-2 0 10,-2-2 4,2 2 6,-5-2 3,0 2 7,0-2 1,-2 1 0,-3 1-3,7 0-5,-7 0-8,5 0-5,-5 0-19,6-2-38,-6 2-46,2-3-54,-2 3-87,2-3-287,0-1-538,2 2 238</inkml:trace>
  <inkml:trace contextRef="#ctx0" brushRef="#br0" timeOffset="797.2081">16696 4623 206,'0'0'215,"-14"1"6,14-1-2,-7 0 2,7 0-5,-7 1-1,3-1-2,4 0-9,0 0-4,-7 0-6,7 0-7,0 0-13,-4 3-2,4-3-11,0 0 5,0 0-15,0 0-16,0 0-2,22 0-32,-4 0-3,5-3-1,5 2-7,10 0-11,4-5-13,-1 5-7,-3 1-1,3-3-5,-3 3-6,4-2-20,-4 2 24,0-2-21,0 2 5,-9 2-5,-1-4 11,-3 0-31,-2 1 10,-8 1 2,0-2 0,0 2-2,-5-2 0,-2-1-6,1 3 3,0-3 7,-5 3-8,2 0-9,-3-1 17,1-2 1,-4 3-14,0 0 8,7 0-5,-7 0-7,0 0-2,3-1-26,-3 1-31,0 0-30,0 0-35,0 0-30,0 0-26,0 0-31,0 0-25,-17 5-32,11-5-21,-2 0-21,-2 0-196,-2 5-540,-2-4 239</inkml:trace>
  <inkml:trace contextRef="#ctx0" brushRef="#br0" timeOffset="1243.3711">16784 4795 143,'0'0'310,"-5"1"-6,4 2-17,1-3-14,0 0-11,-3 2-20,3-2-11,0 0-22,0 0 2,-2 4-5,2-4-17,0 0-1,0 0-13,0 0-19,0 0 3,20-3-7,-7 2-7,10 0-9,-1 0-9,5-1 8,0 2-22,1-2-11,1 2-7,9-3-10,-8 3-13,-2-1-7,0 0-1,13-1-11,-17 1 0,0-2 0,1 1 6,-1 0-4,-2 0-2,-3 2 0,-2-4 1,4 3 1,-7-1 1,-1 0 4,-2 1 3,-1-1-1,0 2 5,-3-3 2,0 1 3,-1 0-3,1 1 4,-3-1-2,0-1 1,0 2-6,1 0 6,-1-1-8,-1-1 0,1 2-11,-1-2-2,1 2-9,-4 1 1,4-5-2,-4 5-7,4-1-6,-4 1-11,6-1 9,-6 1-4,2-2-3,0-1 0,-2 3-2,0 0-5,3-4-7,-3 4-23,3-5-34,-1 2-41,-2 0-38,0-3-41,2 3-53,-2-2-53,-1 1-45,0-1-61,-1 2-59,-2-1-330,-2 0-836,-1 3 370</inkml:trace>
  <inkml:trace contextRef="#ctx0" brushRef="#br0" timeOffset="2495.8175">4136 14328 2531,'-1'-12'-31,"-5"3"39,2-2-3,1 4 61,3 2 4,-4-1-14,4 1-24,-1 2-9,1 3-11,0 0 0,-3 14-3,3 2-1,0 9-2,0 2 12,0 5-2,0-2 1,1 3 4,-1 0-3,3-1 0,-3-1 2,0-5-5,0 0 8,1-7-4,-1-3 1,3-4-1,-3 0 2,0-4-3,0 2 8,0-6 17,0-1 25,0 2 22,0-5 11,0 0 23,0 3 0,0-3-5,0 0 2,0 0-27,-3-21-7,3 5-9,0-1 3,0-12-6,-1 0-12,1-3-2,0-2 5,0-2-8,1 0-1,2 0 0,-3 1 1,0 2 3,3 4 0,1 9 1,-1 3-3,1 4-9,-1 2 4,-3 2-13,2 1-7,1 5-20,0 2 3,-3 1-7,18 9 3,-3 11-4,-1-3-4,2 2 5,5 8-1,-4-3-5,1-3 2,2 6-9,-2-2 10,13 8-1,-13-9 5,2 1-6,-6-4 1,1-3-7,1 0 9,-5-6 0,-1-1-3,-4-2-1,1-2-1,-2-5 5,-2 3 9,2 1-1,0-1 30,-2-5 16,-1 4 14,-2-4 12,0 0-15,9-7-6,-3-2-5,2-8-7,-1 1 3,3-10-12,0-3-5,-3-3-3,3-2-4,-3-12-7,0 10 2,2-12-8,-6 12 2,-3 2-2,4 2-8,-2 2 6,-2 12-5,0-1-1,0 4 0,2 3-1,-2 2-8,0-1-9,0 7-4,-2-1-45,2 3-41,0 2-33,0 0-16,0 0-20,0 0-23,0 0-31,5 22-32,-4-9-31,0 2-49,2 1-31,1-1-318,-2 4-734,2-2 325</inkml:trace>
  <inkml:trace contextRef="#ctx0" brushRef="#br0" timeOffset="3080.1908">4805 14247 195,'5'-14'309,"0"3"0,-2 1-7,-1 2-8,-1 1-3,0 1-42,0 3-18,1-2-32,-2 2-26,0 3-28,0 0-13,0 0-9,2 13-13,-4 3-16,0 4-16,0 4-1,-1 1-5,-1 1 0,0 0-11,1 2-15,0-3 1,0-10-4,0 12 1,-1-8-10,4-4-4,-3 4 1,2-7 1,-2 5-4,0-6-1,2 0-1,-2-1-9,3-4-14,0 2-22,-4-3-12,4 2-13,-1-2-16,1-5-5,-2 5-7,2-5-32,0 0-21,0 0-4,0 0-7,0 0-2,-6-13 12,6 6 1,-2-5 9,2-2 16,0-3 3,0 0 17,0-2 12,0 0 19,0-1 17,-2-4 22,2 4 15,0 3 31,0-4 14,0 4 11,0-1 16,0 2 13,0-1 13,2 5 12,-2 0 3,0 2 2,0-2 0,0 7-1,4-5 5,-3 5-14,2-2-3,0-3-8,4 1-15,1 2-3,5-3-5,0 3-3,1 0-16,4 4 19,1 1-12,4 4-12,0-1-7,-1 3-5,1 4 5,-3 3-2,-1 4 2,-3 1-10,-2 1 3,-4 0-6,1 3 2,-2 4 0,-5-6-9,-1 0-1,-1 3-1,-2 4 4,-2-3-20,-4 5 17,0-1-11,-2-9 9,-5 3-10,-4 1-3,0-4-7,-4 0-15,3-5-13,3-2-2,-4 0-30,5-3 9,0 0-13,1-5-11,2-1-14,1-2-19,0-3-15,2 4-19,1-6-9,0-2-22,4 3-28,2-6-33,3-5-41,5 1-229,-2-2-542,3 5 240</inkml:trace>
  <inkml:trace contextRef="#ctx0" brushRef="#br0" timeOffset="3492.7605">5359 14270 211,'-10'-2'299,"6"1"2,-2-1-14,2-1-11,0 2-22,1-2-2,3 3-24,-6-1-24,6 1-16,0 0-16,0 0-12,0 0-20,13-7-12,1 3-4,2 1-19,9-1-3,0-1-14,2 2-9,-1 1-11,0-1 0,-2 2-13,1-1 2,-2 0-8,-9 2-7,-1-2-1,-2 1-6,-3 1-8,-8 0 0,10 0-3,-10 0-30,6-1-16,-6 1-18,0 0-16,0 0-13,-21 2-1,11-3 7,-4 4-15,0-5 6,4 6 10,-6-3 3,2 0 9,3-1 1,0 4 8,1-3 1,-1 3-1,4 1 6,-2 0 6,2 4 4,0 6 3,0-3 9,0 4 4,3 2 7,-1 1 3,0 6 4,2-4-3,0 3 4,-2-5 0,2 0 3,0-3-6,3 3 15,-4 6-16,1-9 3,2 1 2,-2-6 1,1 6-9,-2-6 7,3 3-22,-2-5-29,-1-1-38,1 2-55,1-3-51,1 0-61,-1-2-166,1 0-451,1-5 200</inkml:trace>
  <inkml:trace contextRef="#ctx0" brushRef="#br0" timeOffset="4117.7006">5801 14235 208,'2'-2'250,"-2"2"-21,0 0-18,0 0-16,0 13-4,-2-2-7,-1 4-10,1 2 3,-4 6-9,2-5-4,1 10-5,-3-10-6,2 6 0,0-7-10,-2 0 2,2 3-11,1-4-8,0 2 0,-2-1-7,2-3-19,-1-4 2,1 2-7,0-5-10,3-1-6,-1 1-10,0-3 12,-1 1 1,0 0 15,2-3 16,0-2 3,0 6 25,0-6 12,0 0 1,0 0-13,0 0-13,0 0-13,0-19-13,0 7-8,2-5-9,1-9-6,-1-3-12,3 6-5,2-6 0,-4 1-14,2 2-2,-1-3-5,2 4-2,1 0-13,-3 9 11,3 0-6,-4 6-3,3-2-6,-3 4 1,0 1-8,1-1-3,0 6-2,0 0-3,0 4-6,-4-2 0,14 6-1,-4 1 3,0 4-1,1 2-10,-1 1 11,0-1-3,1 1-1,-2 3 1,1 5 0,-2-10-2,-1 5 2,-1-7 8,-2 0-8,0-1-1,2 0 4,-2-1-3,0-2-7,-1-1 7,0-2 2,0-2-11,-2 1 15,1 2 4,-1 0 2,-1-4 5,0 0-7,0 0 5,11-8-3,-4 1 0,5-8-1,3-4-3,2-6 0,0-1 3,-2 4-5,2-2 0,-1-1 2,-1 4-2,-3 9-2,0-10 1,0 8-3,-7 6-2,1-1-2,-2 6-10,-1-2 3,1 5-5,2 2-4,-5 2 4,1 5 1,2 5-1,-4 5 3,-4 1 3,1 7-1,-3 1 0,2 1 8,-5 1-6,2 2-1,0-7-1,2-2-4,-1-4-13,3-4-39,0 4-24,2-5-34,0-2-11,-1 2-37,2-4-31,3 0-24,-2-1-28,2 2-28,0-4-37,3-2-35,1 0-304,1-3-712,2-1 316</inkml:trace>
  <inkml:trace contextRef="#ctx0" brushRef="#br0" timeOffset="4384.4255">6427 14340 181,'0'0'324,"0"0"-5,0 0-12,1-3-8,-1 3-20,0 0-17,7 0-13,-1 0 1,4 1-9,4-5-6,7 0-19,1 4 2,1 0-28,-1 3-10,0-6-17,-1 3-15,-2 0-15,-2 0-8,-3-1-13,-1 2-16,1 3-5,-4-3-21,0-1 6,-4 2-3,1-2-8,-3 0-18,0 1-44,0-1-55,-4 0-49,6-3-47,-6 3-30,0 0-33,0 0-32,0 0-33,0 0-17,0 0-13,-14 12-218,3-7-568,-1 1 251</inkml:trace>
  <inkml:trace contextRef="#ctx0" brushRef="#br0" timeOffset="4536.1154">6535 14434 50,'-20'10'70,"5"0"45,1-3-13,3 5 14,3-7 2,1-3 9,4 5 16,1-6 18,0 8 22,4-4 11,2 0 1,3-4-2,7 0 3,0 4-13,9-1-3,-2-5-17,0 2-20,2-1 2,-2 1-15,-2-1-27,1-5 3,-3 5-1,-4-5-23,2 4-13,-4-2-41,0 0-63,-2 5-64,-2-9-89,2 5-80,-4-1-201,2-1-507,1 4 225</inkml:trace>
  <inkml:trace contextRef="#ctx0" brushRef="#br0" timeOffset="5825.0664">7311 14214 149,'0'-7'289,"0"5"1,3-2-37,-3-2-22,0 6-28,1-3-22,-1 3-27,0 0-7,2 12 2,-2-2 1,3 9-3,-1 6 18,0 6-20,-5 0 9,2 0 18,-2 0-12,0-3-8,0-1-8,0 2-3,-1-3-12,1 3 2,1-11-7,0 1-2,-1-2-17,0-1-9,2-3-4,0-3-10,-1 0-1,2-4-16,0 2 0,-3-4-6,3 1 19,0-1 7,0-4 11,-1 8 14,1-8 15,0 3 10,0-3-1,0 0 16,0 0-15,0 0-12,0-17-13,0 5-18,1-5-3,2 1-6,1-2-8,-1-9-5,2-2-11,0-2-6,-1-1-3,2-2-16,4-11 6,-2 11-4,-2 2-2,-3 1-7,4 5-2,-3 8-4,0 9 2,0-7-3,-1 5 1,-1 1 2,1 4-11,-2-1-5,2 2-3,-2 1-1,1 0-4,-2 4 2,0 0-2,15 9 11,-11 0-16,6 8 3,1-4 1,4 6 1,-2 1-7,0 1 6,0 2 2,0-2-1,1 1-1,1-3-9,-6-3 13,3 8-2,-2-10 2,-1 0 0,0-2-8,1 1 7,-4-4 3,-2-1-1,0-3-1,-1-1 0,1 1-1,-1-1 2,0 1-4,1-1 5,-2 2 9,1-4 5,-2-2 1,3 3 8,-4-3 8,0 5 5,0-5 2,0 0 12,0 0 18,3 1-18,-3-1 3,6-6 13,-1 2-27,-2 1 7,7-7-11,-3 3-14,5-7 7,4-3-2,1-1-6,1-1-5,-2-1-7,2 0 9,-1-2-10,1 2 7,-2-2-4,-1 5 0,-3 4-3,-4 0-2,0 5 4,0 0-2,-1-2-3,0 3 1,-1-3 3,-1 2-1,-4 4-13,4 0 12,-3-3-2,0 6-8,-1-1-1,3-2 6,-4 4-1,3-5-2,-3 5-1,2-2-3,-2 2 12,0 0-13,4-4-9,-4 4 18,0 0-13,0 0 13,0 0-14,0 0-8,0 0 0,0 0 7,0 0-3,0 0 2,0 0 3,0 0-1,0 0-2,0 0 0,0 0 2,0 0 0,0 0 4,0 0-1,0 0 1,0 0-11,0 0 8,0 0-9,4 8 10,-5-3 8,1 0-10,0 0 5,-2 0 5,4 2-7,-2 0 8,1 3-17,-1-1 17,0-1-5,0 3-1,0 0 3,0 6 0,0-1-2,-1 1 1,-1 3 3,1-2-4,-3 2 3,2-1-4,-2 7 1,1-8 2,0 7 7,1 3-8,-1-3 1,1 0-4,2-6 4,-1 0 2,1-7-4,0 13 1,0-9 4,0-3-16,1 4 11,-1-12 3,0 8-1,0-2-3,0-3 7,0 2 0,2-3-4,-2-2 7,0 0-10,1 0 16,-1-1-18,0 2 1,2-3 0,-2-3 11,0 2-2,0-2-3,0 0 3,0 0-22,0 5 23,0-5 5,0 0-15,0 0 10,0 0 6,0 0-5,0 5 3,0-5-16,0 0 15,0 0 7,0 0-4,0 0-3,0 0 15,0 0-23,0 0 5,0 0-2,0 0-4,0 0-2,0 0 0,0 0 5,0 0 9,0 0-7,0 0 4,0 0-11,0 0 4,0 0-4,0 0 11,0 0-3,0 0-3,0 0 0,0 0 2,0 0-1,0 0-2,0 0 3,0 0-10,0 0 16,0 0-4,0 0-3,0 0-6,0 0 1,0 0 4,0 0-1,0 0-6,0 0-11,0 0-16,0 0-11,0 0-39,0 0-33,0 0-31,0 0-77,0 0-61,0 0-59,0 0-49,2-12-70,1 7-50,-3 5-359,0-4-941,0 4 418</inkml:trace>
  <inkml:trace contextRef="#ctx0" brushRef="#br0" timeOffset="7043.0665">4445 15220 133,'0'0'204,"0"0"-1,0 0 8,0 0-19,0 0-1,0 0-14,0 0-3,0 0 2,0 0-15,0 0-11,0 0-7,0 0 0,0 0-11,0 0 6,0 6-18,0-6-15,0 0-7,10-2-5,-2 1-7,5-6-12,9 4-2,5-1-10,-3 2-2,7-4-8,7 2-9,0 1 5,-10 2-12,2-5-2,-3 6 2,-3-1-7,5 1-7,-6 0 2,-2 1-4,-7-1-2,0 0 2,-1 0 7,-6-1-18,3 2-9,-5-1-15,-2 0-18,1 3-22,-4-3-22,6 0-13,-6 0-17,0 0-38,0 0-12,0 0-19,0 0-6,-10-8 17,2 8-6,-2-1 13,1 1 16,-1-1 12,-4-3 16,2 3 21,-2-4 12,2 0 23,1 5 20,-3-2 16,4 1 24,2 1 19,1 0 14,1 0 9,2 0-2,-2 0-8,6 0-1,-7 0-9,4 4 14,0 7 7,-1-2 5,1 2 9,1 4 5,0 3-7,-1 11 4,-1-4 0,1 3-4,-1-3-8,0 3 6,2-2-3,-2-1-1,1-5-6,-1-1 0,1 1 19,1-2 1,-3-1-14,4 0 2,-2-6-10,0 1-1,0-3-3,2-1-5,-2-1-1,2-1-1,-1 0-24,2-4-26,-1 1-28,0 2-24,1-5-19,0 0-31,0 0-55,0 0-52,0 0-148,12-9-407,-8 1 180</inkml:trace>
  <inkml:trace contextRef="#ctx0" brushRef="#br0" timeOffset="7835.7525">5004 15262 202,'3'-4'209,"-2"0"-7,3 0-8,-4 1-12,3 1-6,0-1-19,-3 3 1,0 0 0,2-4-9,-2-1-3,0 5 4,0 0-6,0 0-4,0 0-7,0 0-3,0 0-6,0 0-17,0 0-12,0 0-7,0 0-10,4-4-21,-4 4 4,0 0-3,0 0-9,0 0-3,0 0-7,0 0 3,0 0-5,0 0-6,0 0 0,0 0 11,0 0-26,0 0 10,0 0-8,4 16-1,-4-6-2,-3 6 11,0-5 11,3 15 11,-4 0-9,4 6 3,-3-3-3,-1-3-4,-3 2 4,2-1-5,2-1-3,0-8 1,-1 3 5,2-4-7,1 1-4,-2 2-3,1-8 3,1 0-10,0-2-1,-1-2 2,-1 2 3,3-6-45,0 3 36,3-3 5,-6-1-3,3-3 5,0 0-2,-1 8 20,1-8 10,0 3 8,0-3 9,0 0 9,0 0-18,0 0-8,0 0 1,0-23-2,0 13-17,0-7 10,0 4-6,4-13-9,-7-3-11,3 3 15,3-3-9,-3 4 3,2-8-16,0 0 18,1 3 7,0 4 0,-1-4-3,3 15 10,-2 1-13,-1 4 0,3-2-2,-2 7-2,-2-1-6,3 0-2,2 6-1,1-1-4,3 1-4,4 4 11,0 1-13,0 3 3,-1 5-8,4 7 11,-2-1 4,1 2-5,-5-8-7,3 9 1,-4-5-11,3 4 22,-5-9-7,-1 3 2,-1-4 10,1-1-10,-1 4 1,-2-6-1,0-6-11,0 3 15,-2-3 11,-1 6 11,2-6 15,0 1 18,-3-3 2,2 0 20,-2 0-3,9-4-12,-1-3-5,4-1-8,3-10 0,-1 1-8,3-8 5,0 0-11,1 4-9,-6-2 1,6-5-3,-3 4 0,1 5-8,-7 4-2,3 1-3,-4 1-5,-2 4 2,-2 2-7,-1 4 0,1-1-14,-1 3-4,-3 1-14,4 5 21,-1 12 0,-1-2-1,-2 4 2,-2 13 1,-2 0-1,0 2 1,-2 10-5,-2-9 4,1-3 4,1 1-2,-1 0-3,1-1-5,1-8 5,0 4-17,0-11-40,1 0-27,-1 0-36,0-2-26,2 2-44,0-5-35,2-1-34,-5-2-25,3 1-33,-1 0-32,0-6-30,-3 2-294,-2 0-729,1-5 324</inkml:trace>
  <inkml:trace contextRef="#ctx0" brushRef="#br0" timeOffset="8245.0039">4165 15376 14,'5'-7'281,"-3"0"-22,0 4-28,0-2-22,-2 5-26,4 3-4,-4-3 5,7 14-4,-7 6 3,3 9-5,-6-1-5,3 4-10,0-1 4,-4-1-20,4-1-11,-3 1-8,3 0-15,-3-6 0,2 2-36,0-6 12,0-3-10,1-1-20,-4 2 2,4-10-35,0 3-34,-1-6-35,-1 2-42,2-2-35,-2 1-49,0-5-90,2-1-229,-10-2-529,6-3 233</inkml:trace>
  <inkml:trace contextRef="#ctx0" brushRef="#br0" timeOffset="8546.1276">4049 15400 238,'0'-7'291,"0"7"-8,0-6-21,-3 2-22,3-3-20,3 1-22,-3 5-12,3-5-16,1 0-17,3-2-1,0 4-20,4-7-9,4 8-12,6 2-4,1-2 1,4 5-15,-4 6-12,6 4-4,0 4-4,5 14-16,-11-12 10,1 6-4,-3 1-24,2 13 12,-8-6 14,-4-5-13,0 18 2,-6-17 17,-3-1-11,-3 1-22,-7 1 0,-1-7-1,-8 7 10,-2-3-16,-8 2 1,4-8 7,-1-2-20,-2-1-34,-8 2-8,8-10-21,2 0-17,1-4-29,0 0-21,3-5-23,5 2-27,1-5-44,5-1-21,0-2-36,4-1-209,5 1-511,1-5 226</inkml:trace>
  <inkml:trace contextRef="#ctx0" brushRef="#br0" timeOffset="8971.5638">5984 15540 64,'-4'1'331,"4"-1"-31,0 0-18,0 0-23,0 0-21,0 0-13,0 0-14,0 0-8,16-4-16,-1 3-12,-1 1-17,7 0-20,0 0-10,-4-3-16,3 6 5,1 1-21,-4-2-5,0 1-19,-3 0-15,3-1-38,-5 0-47,-1 0-46,-4 2-55,1-3-47,-1 2-44,-6 0-32,-1-3-179,0 0-467,-6 6 207</inkml:trace>
  <inkml:trace contextRef="#ctx0" brushRef="#br0" timeOffset="9117.3708">5958 15709 101,'-3'6'169,"1"-1"14,2-1 7,0-4 39,6 5-3,2 0-14,8-1-4,8 2-21,0-5-16,4 0-15,10 2-13,3-1-15,-12-2-24,12 2-31,-14-6-56,1 2-73,-1 0-93,-2 1-61,1 0-137,-1-1-377,-1-2 167</inkml:trace>
  <inkml:trace contextRef="#ctx0" brushRef="#br0" timeOffset="9829.664">6645 15479 112,'0'0'256,"0"-4"-32,0 4-10,0 0-4,-6 16-10,3-5-2,-1 6-12,-3 0 4,-3 9-3,6 0-8,-3 1-4,0 2-2,4-2-8,-1-7-10,2 6-8,0-7-11,-1-1-4,3-2-22,0-5 11,0 1-7,0-3-5,0 2-7,0-5-14,0 4 8,0-6-23,0 0 24,0 3 0,0-6 10,0-1-1,0 5 2,0-5 7,0 0 1,0 0-1,0 0-9,0 0-18,0 0 0,6-12-12,-5 5-5,3-8-6,-4-1-13,2-3-1,0 0-6,0-10-16,1 0 10,-2 1-6,-1-1-7,2-3-1,-1 8-2,0 4 1,-1 4-5,3-1-6,-3-2 1,2 8 1,0 1-4,-2 3-1,3-3-4,-1 4-3,-1 1-3,0-1 3,2 5-3,0-1 0,2 0 0,1 2-1,3 3-4,-1 4 2,1 1-5,2 2 5,0 2-4,0 8 4,2 6-4,-3-9 4,1 5 0,-4-3 9,5 6-8,-4-9 1,3 6-7,-4-2 13,2-3-5,-2 0 0,-3-3 2,7-2-1,-8-2-1,3-3 5,-3 0-4,1-2 7,0 0 3,-1-3 7,-1 3 15,0-2 5,1-1 8,-3-2-6,10-9 2,0 4-5,1-6-8,-2-1 1,6-9-2,0 2-2,1-5-2,-1-1-17,2 1 13,0-2 0,-1 1-5,1 1-3,-2-2-3,-2 1 5,2 4-6,-2 1-4,-3 7 3,1 0-12,-7 5 12,2 5-4,-2-5-5,0 4 2,-1-1-7,1 3 0,-4 2-1,0 0 5,6 10-3,-3 2 12,-3 6-19,1 2 5,-1 5 11,-3 4-5,2 4 0,-2-6 1,0-4 2,1 6 6,0-3-12,2 3 6,-1-5-2,1-5-1,-2 1 2,2-1 3,0 1-4,0-3-4,0 0 5,-1-5 4,2 2-4,-1 1-2,3-5 10,-3-1-9,2 1-5,-4 0-34,4-1-24,-2-4-27,2-1-29,-2 3-27,0-3-43,2-2-45,-1 0-32,-1 3-33,2 0-56,0-3-53,-2-2-271,0 0-736,0 0 326</inkml:trace>
  <inkml:trace contextRef="#ctx0" brushRef="#br0" timeOffset="10244.1955">7451 15709 92,'0'0'276,"1"-2"-8,-1 2-9,4-5-6,-4 5-9,2-2-7,-2 2 7,0 0-27,0 0-12,0 0-3,0 0-9,0 0-5,0 0-13,0 0 7,0 0 3,4-5-10,-4 5-6,0-3-6,0 3 1,0 0-1,0 0-8,0 0 0,0 0 2,0 0-3,0 0-3,0 0 3,0 0-7,0 0 5,0 0-9,0 0-5,0 0-16,0 0 0,0 0-14,0 0-7,0 0-6,0 0-15,0 0-5,0 0-8,0 0-7,0 0-7,0 0-4,0 0-4,0 0-13,0 0 1,0 0-5,0 0-4,0 0-2,-6 12-11,6-7 8,-1 8-4,-1-1-9,2 4 9,-4 4-7,1 4 16,-4 1-13,3 1-3,1 3 6,-1 5-2,-2-8-4,1 6 1,-1-4 3,1-2-62,0-1-57,0-5-69,2-1-68,0 6-100,-5-1-101,5-7-502,-1-2-1027,-3-3 455</inkml:trace>
  <inkml:trace contextRef="#ctx0" brushRef="#br0" timeOffset="14031.1416">20183 5879 71,'-3'-1'191,"3"1"-2,-6-2-14,2 1-5,4 1-9,0 0-6,-5 0-13,5 0-13,0 0-5,0 0-10,0 0 1,0 0-2,0 0-1,26 0-12,-11-1 1,7 1-7,6-3-11,11 6-7,3-6-10,1 3-5,7 3-2,-2-6-8,1 3-4,1 4 0,17-1-10,-16-2-2,-9-1-3,2 2-8,-5-4 2,-10 2 0,-1 0-8,-3-1 0,-1-1-4,-3 2 6,-4-1-2,-3 0 8,-7-2 3,3 3 9,-3-1 5,4-3 2,-5 4-1,-3 0 1,0-1-6,1-2-6,-4 3 0,6 0-6,-4-3-16,-2 3 2,0 0-13,0 0-21,6 0-11,-6 0-17,0 0-9,0 0-4,0 0-24,0 0-3,0 0-14,-14 3-12,7-1-15,-2-1-12,-2 0-23,4-1-10,-6 3-14,1-1-149,-4-2-365,2 3 161</inkml:trace>
  <inkml:trace contextRef="#ctx0" brushRef="#br0" timeOffset="14496.8983">20288 5946 177,'0'0'232,"-6"0"-10,6 0-24,0 0-3,-4 3-17,4-3-9,0 2-6,0-2-8,0 0 6,0 0 5,10 4 8,-6-3 1,6 1-8,1 0 6,3-1-6,6 2 0,-3-1 3,6 1-10,3-3-21,-2 2 13,7 0-8,-1 0-18,12 0-10,-4-1-12,0 1-6,2 1-11,-1 0-2,-12-2-7,-2-2-4,-1 1-8,3 4 3,-6-6-11,-4 4-6,-2-2-2,2 0-9,-4 0 10,0 0-8,-1 2 1,-2-2 4,0-1-3,1 1-12,-4-1-2,-1 1-3,2 0 0,-2 0-4,0 0 2,-1-2-4,2 2-1,-1-1-9,1 2 4,-4-2 1,1 0-5,5 1-2,-9 0 0,8 0 2,-8 0-5,8 0 1,-5 0-2,2-3 2,-5 3-9,5 0 5,-2-2-4,-3 2-4,0 0-8,0 0-11,8-1-14,-8 1-10,0 0-26,3-2-27,-3 2-21,0 0-12,0 0-9,3-1-22,-3 1-13,0 0-18,0 0-13,-9-6-14,4 6-20,5 0-4,-13-2-11,6-1-6,-1 1-16,-2 1-143,-3-2-456,-2 1 202</inkml:trace>
  <inkml:trace contextRef="#ctx0" brushRef="#br0" timeOffset="15001.5282">20333 5892 125,'0'0'201,"-6"1"-9,6-1-17,0 0-4,-4 0-14,4 0-6,-3 3-14,3-3-3,0 0 2,0 0 21,7 7 13,-5-6 9,2 3 11,3-2 3,7 2 10,0-1-5,9 1-10,-1 2-4,5-1-20,4 1-3,7-1-5,2-2-13,3 0-29,2 0 6,-5 1-8,2-2-11,-3 1-6,-12 2-18,4-3 9,-3 0-13,2-1-7,-5-2-1,-4 2-2,-4-1 0,0 2 0,-4-2-2,2 0 6,-1 0-3,-5 2 0,-1-4-1,-2 2 4,0 0-10,-1 2 7,0-2-2,-5 0-1,8 0-3,-8 0-3,6 0-2,-6 0 2,4 0-10,-4 0 0,0 0-7,5-4-5,-5 4 1,0 0-7,0 0 0,5-1-2,-5 1-4,0 0-2,0 0 0,0 0-3,0 0 1,2-2-3,-2 2-2,0 0 0,0 0-2,0 0-2,0 0 0,0 0-1,0 0 0,0 0 1,0 0-2,0 0 3,0 0-5,0 0-2,0 0-14,0 0-11,0 0-22,0 0-21,0 0-27,0 0-24,0 0-34,0 0-35,0 0-30,0 0-39,0 0-28,0 0-54,-9-4-36,4 1-29,-3 2-220,2 1-673,-2-2 298</inkml:trace>
  <inkml:trace contextRef="#ctx0" brushRef="#br0" timeOffset="17750.2178">6617 6914 198,'0'0'187,"0"0"-16,0 0-12,0 0-2,0 0-6,0 0-3,0 0 1,21-7-14,-13 7-8,2-1-6,7-1-8,-1-3-8,-2 3-7,4 0-9,-3-1-5,8 0-13,0-1-4,-3 3-8,2-1-3,-8-2-4,10 1-4,0 0-1,-3-1-1,1 1-7,2 4-4,0-1 1,0-3-8,2-2 1,-2 3-5,2 0-5,-2-3-3,3 2 1,3-1 3,-4-4-1,4 6 2,-3-1 0,4-1-4,-4 1-1,3 1 5,-2-3-7,1 3-1,-1-1-1,0 0 2,2 0-4,-6-1 0,2-1-4,1 3 2,1-1-2,-1-1-2,1 0 0,0-1 1,-1-1-1,1 2 1,1 1-3,-1-2 0,9 0 5,-10 1-1,1 1-1,-3-1-6,0 1 2,3 0 3,-1-3-1,-3 3-4,4-1 6,-1 0-6,0-1 2,1 1-1,3 3 0,-7-1 0,2-1 3,1 0-3,1 0 2,-1 3-1,0-3 0,1 0-3,-1 2-1,4-2 5,-3 2-6,1 0 3,0 0-1,0-1 3,0 0-4,-3-1 6,4 2-3,-3-2-5,2 2 5,11 3-1,-14-4 2,1 0 0,4 2 0,-3 2-2,-1-1 4,0-1-2,1-1-1,1 3 0,1-2 0,0 0-1,-3 3-3,2 0 5,1-1-4,-2 0 4,3 0-2,-4 2 1,1-1-1,-1 1-2,2-1 2,-1 1-2,2 1 0,-3-1-5,1 2 0,0-2-1,0 1 1,0 0 2,2-1-3,-2-1-4,1 3 1,-2-2-2,11 4 4,-11-1-2,1 3-4,-1-5-2,1 4-5,0-4-3,1 2 2,-1 0-6,0 0 0,2 0-1,6 3 0,-8-5-2,-1 2 2,1-3 2,-1 1-1,3 1 5,10 4 1,-11-3 7,9 2-1,-10-4 1,-1 2 5,2 0-5,9 6 5,-8-5 3,-2-3-1,2 1 2,8 5 0,0-2 2,-9-4 0,9 4-1,-8-2-1,-1 1 2,0-1 1,9-2 0,-10 2-6,11 2 12,1-1-3,-11 0 0,9-2-1,-10-1 6,9 4-4,-6-4 0,6 3 1,-6-2-3,7 1 3,1-2-4,-11 1 3,10 0 2,-12-1-4,2-4-1,1 5 3,2-2-2,-4-1 4,4 1 1,7 2-5,-8-2 3,9 1-1,-8-3-5,10 2 6,-14 0 2,2 0 1,8-1-4,-7-2-1,10 3 3,-2-2 3,-7-1-4,-2 3-2,10-2 2,-9 0 0,8 3-5,-9-3 6,-1 0-3,2 1 3,0-2-6,1 2 9,9-1 4,-13 0-7,2 1-3,2-3 1,8 2 3,-10 0-3,-1 1 2,13-1-4,-2-2 5,-10 4-1,10-3 2,-1 3-2,-1-3 1,-7-1-4,1 3-1,-2-1 1,-1-2 5,11 2-6,-11-1 7,12-2-6,-13 4 4,12-5-2,-10 1 1,0 2 0,2-1-1,7-1 1,-9 2-4,2-2 5,7-1-1,0 2 4,-9-1-5,9 0 6,-7 1-7,-3 0-3,1-4 4,10 1 0,-11 0 0,0-2-1,1 0 2,8 3-5,-8-3 7,0 3 1,-2-2-2,2 0-1,-1 1 3,2-2-3,0 3 5,-2-5-6,3 1 7,9 2 1,-12-1-5,1 2 1,0-1-1,10-5 0,-12 4 2,10 0-2,-7 1 2,-3 1 0,2-2-5,10-2 0,-10 5 3,-4-3-4,3-1 8,2-3-1,8 6-3,-7-2-8,-3-1 5,13-1 5,-12 5-3,1-6 1,11 0 4,-10 5-1,7-1-2,1-3 1,-2 3 1,-6 0-2,6 1 3,2-1-5,-9 1-3,10-1 4,0-7 4,-2 10-4,-7-4 1,7 5-5,0-5 3,3 0 3,-1 0-5,1 3 1,-1-1 6,1 1-7,0-1-1,-1 2-1,0-1 3,4-2-4,-5 2 4,0-1-1,-9 2 2,14 1 0,1 0 0,-6-10 0,3 9-1,-2 1 0,1-2 3,0 2-6,1 0 3,-1 2-1,1-1 0,-1-2 0,2 2 0,-3 1-3,0-5 6,4 3-4,-4 1 1,1-2-1,1 2 5,-1 1 4,4 2 3,-4-4-2,4 4 0,-2-3-1,0-1 1,2 0 0,-2 4 2,0-3-3,-2-1 3,1 0 1,2 6 1,-2-6-6,3-2 4,-2 5 3,-1-6-1,-1-1-1,1 7 6,0-6-2,3 2 4,-3 0-1,-2-2-2,-1 2-1,2 3 0,-1-2 0,2 0 0,-3-1 3,5 0 3,-2 1-8,0-1-1,-1-2 1,0 4-2,4-2-1,-4-1-4,1 2 3,2 2 1,-5-6 0,4 4-5,-1 0 0,-4 0 2,1-2-5,3 4 0,-2-4 5,-2 2-5,0 0 3,3 0 6,-14-1-8,11-3-1,1 3 2,-8 1-1,-4-1 3,15-2-1,-2 6 3,-11-3 1,12 0 8,-10 0-8,7-3 4,0 6-1,3-3 0,-3 0 0,-11 0 4,2 0 2,1 0-2,12 0 0,-15 0 3,4-3-2,-3 6-2,1-3 10,1 0-10,1 1-2,-4-2-1,0 1 2,0 0 3,2 1 1,-1-1 0,-4-1 4,2 1 0,-4 0 4,2-5-3,-3 5 2,0 0 8,1-2-2,-7 2 2,3 1 7,-5-3-8,1 2 6,-1-2-1,-5 1 30,2-1-10,1 0-3,-5 1 18,1 0 4,1 0 1,-2-2 5,1 0 8,-2 2-4,0-2 5,1 2 8,-4 0-8,-2 1 5,6-4-6,-2 1 1,-1 2 3,-3 1-5,4-1-2,-4 1 0,3-3-7,-3 3-5,4-2-8,-4 2-7,0 0-6,0 0-5,3-5-7,-3 5-5,0 0-22,0 0-30,0 0-41,0 0-36,0 0-40,0 0-49,0 0-40,0 0-34,0 0-38,-14 10-46,4-9-28,-4 5-309,-1 0-731,-4 0 325</inkml:trace>
  <inkml:trace contextRef="#ctx0" brushRef="#br0" timeOffset="19372.7013">12503 7946 294,'0'0'289,"-6"-1"-22,6 1-28,0 0-27,0 0-16,16-9-10,-1 8-24,9-5 1,7 5-26,7-6-10,4 3-9,-1 3-9,7-1-10,0-1-3,-1 3-5,1 2-7,-1 0-2,-1-3-7,-3 1-8,-3 1 3,-15 0-8,6-1-5,-6-1-2,-2 1 10,-6 0-2,-3 0 5,-1-1 4,1 1 2,-6-1-6,1-1 5,-2 2 9,-2-3-3,-2 3 6,-3 0 5,8-2-14,-5 0-12,-3 2 1,0 0-26,7-1 13,-7 1 2,3 3-14,-3-3-2,0 0-14,6 0 7,-6 0-10,0 0 2,0 0-4,0 0-7,0 0-4,0 0-3,0 0-9,0 0-4,0 0-15,0 0 2,0 0-15,0 0-7,0 0-6,4-3-12,-4 3-7,0 0-16,0 0-14,0 0-21,0 0-14,0 0-24,0 0-49,0 0-40,0 0-26,-10-4-245,6 2-560,-2-3 249</inkml:trace>
  <inkml:trace contextRef="#ctx0" brushRef="#br0" timeOffset="30345.8412">3041 14488 60,'-16'-8'116,"1"1"5,0 3 5,3-2-12,-1 6-1,3-4-12,2 2-5,-2 2 0,6-3-19,4 3-2,0 0-20,-10-2 0,10 2-27,0 0 15,0 0 8,0 0-6,0 0 22,0 0 5,32 9 2,-8-6 10,2-1-13,17-2 1,1 0-9,5 0 1,20-4-5,-20 0 1,19 3-11,-19-5-2,20 2 2,-21-3-9,0 7-10,1-6 7,-1 4-5,-5-5 0,-1 2-1,-4 2-2,-10 0-6,-4-3-1,-3 5-5,-7-1 0,-4 1 3,0 1-3,-3 0 0,-7 0 0,7-2 0,-7 2 6,0 0-18,4-4-13,-4 4-27,0 0-20,0 0-8,-21-7-23,7 11-13,-1-6-9,-2 2-35,-6 0-6,2 2-23,-2-1-114,-2-2-308,1 2 136</inkml:trace>
  <inkml:trace contextRef="#ctx0" brushRef="#br0" timeOffset="30679.3844">3077 14522 106,'0'0'136,"-4"4"1,4-4 7,0 0 2,0 0 3,0 0-4,20-1 4,-5 1-11,6 1-10,6-1-3,3-3-7,9 2-7,5 1-1,-3-3-12,2 6-6,2-4-11,-1 2-5,0-2-6,-4 2-7,4-2-11,-4-2 2,0 2-7,-10-2-5,-2 1-6,-1 2-5,-5 0 1,-2-3-10,-3 3 6,-4 0-4,-2 0-4,-3-1 0,0 0 1,-3-1-1,0 1-2,-5 1-7,6-3 9,-3-1-9,-3 4 0,6-4-4,-6 4-19,4-5-7,-4 5-13,0-8-17,2 6-14,-2 2-21,2-9-19,-2 9-16,0-10-14,3 5-22,-3-3-31,0-1 11,3 0-112,-6 0-310,0-3 137</inkml:trace>
  <inkml:trace contextRef="#ctx0" brushRef="#br0" timeOffset="30917.701">3742 14108 137,'-3'-10'142,"-4"3"4,4-1-19,2 2-16,1 6-9,-5-4-13,5 4-14,0 0-2,0 0 10,8 16 1,-3 2 8,8 7 4,0 4 0,9 11-5,2 0-5,0 3-8,-1 1-8,-1 1 4,-1-3-16,1 5-4,-6-1-13,-3-15 7,-3 0-4,-1-2-3,-4 0-11,0-2 3,-4-7-6,0 3-5,-2-6 3,-4 1 0,-1-1 0,-3-1-8,-2 4 1,-2-9-4,3 4-1,-10-2-25,2 1-10,1-5-25,-4 2-21,1-2-33,6-2-36,-1-1-26,-6 3-144,5-8-331,2 4 147</inkml:trace>
  <inkml:trace contextRef="#ctx0" brushRef="#br0" timeOffset="31809.1361">8783 14509 168,'0'0'164,"0"0"-18,0 0-7,0 0-7,0 0-4,0 0-5,0 0-13,0 0 2,0 0 1,0 0 2,0 0 17,0 0 37,0 0 15,0 0 9,18 3 21,-8-6 6,11 2-18,1-7 0,6-1-14,11-3 0,6-3-8,24-8-15,-21 9-7,24-6-15,3-4-2,-1-3-22,5-5-3,4 8-17,3-8-1,4 5-1,-1-5-8,1 7-8,-2-5-3,0 1-11,3 4-9,-3-7 1,-2 2-1,0 0-6,1 1-5,-5-2-4,1 7-6,-5-4-1,-4-2-7,-2-2 4,1 6-6,-1-3-5,-4 4 2,-3 1-1,-20 7-13,1-4-5,-2 4 11,-9 4 0,-8 2-5,-8 4 3,-2 2-4,-5 0 1,-4 0 1,-1 2 1,-1 1-4,-1 1 0,-2-1-13,-3 2-13,0 0-40,0 0-43,3-4-34,-3 4-42,0 0-23,-13-1-26,2 2-29,-3 1-36,-3 1-44,-8 4-41,-13 3-207,-2-3-631,-3 5 279</inkml:trace>
  <inkml:trace contextRef="#ctx0" brushRef="#br0" timeOffset="32533.1851">8846 14547 67,'0'0'242,"-4"-2"1,2 0-1,2 2-5,0 0-17,0 0-9,0 0-8,0 0-13,-6 0-21,6 0-11,0 0-9,0 0-20,0 0-7,0 0-8,0 0 2,0 0-3,12 4 12,-4 3 3,4 1 21,4 10-18,2 3-4,5-3-4,10 10-20,2 4-1,2 4 11,22 15-11,-1-2-3,0 4-45,3-2 10,5 5-8,0-2-3,3 3 5,5 1-18,1 0 6,3 5-4,-1-5-7,-1 7-19,-3-4 15,-2 6 2,1-8-10,-5-3-2,2 5-3,-5-9 5,-1 4-18,-19-23 7,16 13 7,-19-14 4,0 2-17,-3-7 2,6 3 15,-8-1-17,-3 3 3,-7-14-5,0-1 5,-7 0-4,3-3-2,-10-7 2,-3 0 12,-1-5 4,-1 3 15,-3-1 26,1-1 9,0 0 1,-3-1-10,2-2-5,-4 0-32,0 0-38,6-5-62,-6-2-67,0 2-70,0-7-77,0-6-82,-2 1-346,1-9-776,1 2 344</inkml:trace>
  <inkml:trace contextRef="#ctx0" brushRef="#br0" timeOffset="34019.1786">11659 13397 110,'0'-6'118,"2"2"2,-2 4 7,1-3 2,-1 3-3,3-4 2,-3 4 3,1-2-1,-1 2 4,0 0-2,0 0-10,0-6-4,0 6-3,0 0-5,0 0-4,0 0-4,0 0-8,0 0-7,0 0-6,0 0-8,0 0-6,0 0-16,0 0 3,0 0-6,0 0-8,0 0-4,0 0-1,0 0-8,0 0 1,0 0-4,0 0 5,0 0 8,0 0-1,0 0 4,0 0 4,0 0 1,0 0 3,0 0 4,0 0-5,0 0 7,0 0-11,0 0-6,0 0-2,0 0-8,0 0-1,0 0-3,0 0 0,0 0-3,0 0-4,0 0 1,0 0-6,0 0-3,0 0-1,0 0 3,0 0-3,0 0-1,0 0-4,0 0 8,0 0-6,0 0 1,0 0-2,0 0-2,0 0-1,0 0 1,0 0 2,0 0-8,0 0 8,0 0 5,-4 12-6,1-12-3,3 0-1,-4 5 5,1 1-1,-1-2 2,1-2-6,-2 1 2,2 2-1,0-1 2,-1-1-2,-1-1 3,3 1 0,-3-3 1,5 0-3,-4 2-4,1 1 7,3 1-6,0-4 1,0 0-3,-4 0 5,4 0-8,0 0 2,0 0-1,0 0 0,0 0-5,-3 5 4,3-5-1,0 0 2,0 0 5,12 3 3,-7-3-1,3-3 3,0 2-4,4-3 8,4-3-3,-4 2 6,8-8-1,-7 7 1,3-4-1,-5 5-1,2-4 3,-2-1 2,-6 3 6,2-2-1,-1 0 0,1 0-1,-6 1 2,2 1 7,-1 0-6,-4 0-9,-1 2 9,2 1-10,-5 1-4,-1 1-2,-2-1-6,-4 7-1,-1 4-1,-1 2 1,-3 7 0,1 5 3,1-1-8,0 3 5,3 3 0,2-2-5,3-1 6,1 0-9,2 2 7,7-9-1,-1 4 15,6 4-15,6-4-1,-5 0 1,9-3-4,1-3 0,4-3-25,1-1-10,5-6-13,0-4-19,1-2 1,-2-5-19,0-4-7,-1 0 14,0-3 4,-2-2 10,-4-2 5,-4-1 12,1-5 9,-2-1 24,-6-6 15,5 1 19,-7-3 16,0 4 18,-1 1 14,-1-2 8,-1 14 9,-3 2 12,2 2 5,-2 1-5,-1 1-7,0 4-20,2 1-5,-2 4-5,0 0-2,0 0-6,-6 23-15,5-3 10,-1 10-6,-2-4-5,3 4-2,-1-2-5,1 0 2,2 2-1,1-5-4,-1-6 4,1 0-9,3-2-3,-2-1 2,-2-3 6,2-2-9,0-1 3,1 0-14,2-3-18,-1 1-23,2-4-15,-2-4-28,4 3-28,1-8-30,2 0-41,7-9-39,-2-3-42,0 0-208,1-5-514,-2 0 228</inkml:trace>
  <inkml:trace contextRef="#ctx0" brushRef="#br0" timeOffset="34172.8598">12300 13099 146,'-7'-12'183,"2"5"-17,-3-1-20,0 4-17,4 6-12,-2 0-2,1 5-20,0 1-30,0 9-48,2-5-51,1 4-57,2-1-85,5 0-191,2-1 85</inkml:trace>
  <inkml:trace contextRef="#ctx0" brushRef="#br0" timeOffset="34646.8028">12552 13092 247,'0'-9'359,"0"-2"-8,0 5-24,0 1-46,-2 2-33,2 3-23,0 0-22,-6 29-5,-1 2-13,0 13-16,-4 2-11,-1 4-18,1 1-10,0-2-11,0-2-16,6-10-7,0-3-14,0-2 5,2-1-14,3-2-17,0-9-13,3-2-4,2 8-20,0-15-17,2-4-19,1 0-12,3-6-20,3-2-16,1-5-10,3-5-4,1-3 3,-3-3-3,2-4 12,-3-5 5,-1-4 1,-3-4 6,5-14 7,-1-3 3,-3-4 9,-2 6 16,-1-1 19,-2 4 20,-2 16 21,-3 6 30,0 7 6,-2 5 15,1-3-11,1 6-13,-2 4-11,-2 2-9,2 3-1,-7 13 1,3 11 1,-2 5 12,-1 5-3,-4 14-3,-2-2 0,4 2 2,-3-3-5,8-12 7,-3 0-9,1-2 1,-1-3-7,2-9-4,-1 3-18,3-5 7,1 0-1,-1-8 1,1 1-9,-1-3 33,3-3 28,0 1 7,0-5-11,0 0-2,0 0 4,14-21-23,-1 7-16,5-6 13,3-6-14,2 4-2,0 2-7,2 1-2,-4 5-14,3 2 8,-3 7-4,0 0-3,-5 4-9,-3 1 2,2 3 1,-8 1 3,4 6 6,-1 2-10,-1 3-7,-1 2-5,-2 0 12,-1 8 4,2-1-6,-7-3 3,0 4-32,-5-1-33,1-7-62,-4 2-38,0-2-38,-7 7-41,2-7-46,-4-1-42,6-6-45,-5-3-226,2-3-642,-1-3 284</inkml:trace>
  <inkml:trace contextRef="#ctx0" brushRef="#br0" timeOffset="34803.0928">12288 13401 160,'-5'-4'288,"-1"3"-27,5-1-24,1 2-14,12-10-14,10 1-21,19-1-21,3-2-19,1 2-42,1-4-56,0 7-71,24-6-78,-24 9-81,-2-1-110,-1 0-314,1 0 139</inkml:trace>
  <inkml:trace contextRef="#ctx0" brushRef="#br0" timeOffset="35329.5121">13154 13348 346,'-2'3'320,"2"-3"-35,0 4-31,0-4-19,0 12-19,0-7-23,2 5-15,1-3-13,1 5-18,0 3-16,2-6-14,-2 0-4,2 0-10,1-2-16,0 2-2,0-6-10,-2 0-1,4 1-5,1-5-6,-2-2-10,0-1-3,5-2-4,-5-2-7,0-5-2,3 0-3,-4 0 8,0-1-11,-3 4 0,0-7 21,0 5-9,-3 1 2,-1 0 5,-2 4-10,-2 0-14,1 4 4,-4 2-5,-3 1-5,-2 6 0,-7 6 2,0 6-13,0 3 2,2 3 11,3 1-16,-1-2-8,5 4 8,4-8-1,2 6-1,3-1-6,2-5 4,3 6-1,4 1 5,-2-9-16,3-4 17,4 1-7,-1-5 10,4-4-6,3 1-1,-2-4-1,4 6 11,1-14-11,-6 1 12,6-2-8,-3-1-8,-5-3-5,4-4 2,-2-2-10,-4-2 8,2-5-9,-6 8 0,3-7 11,-6-4-4,0 8 2,-2 1-1,-2 4-5,-1 2 4,-2 3-1,0-3 16,1 7-21,-3 2 4,2 0-7,2 3 2,0 0-1,-10 8 2,7 0 6,2 3-2,1 2 1,0 4 2,4-2 4,0 2 3,2 6-2,1-8 1,3-1 1,-3 1-1,2-2-14,2-3-12,0 1 2,-1-4-7,3 2-18,-4-4-8,0 0-11,0-2-18,2-3-18,1 0-13,0-2-31,-3 1-21,7-6-27,-2-1-24,-3-1-196,1-1-454,0-2 201</inkml:trace>
  <inkml:trace contextRef="#ctx0" brushRef="#br0" timeOffset="35763.4626">14341 13384 15,'3'-4'380,"-2"2"1,2-1-6,-1-1-30,-2 4-15,0-4-53,0 4-24,0 0-50,0 12 36,-6 4-13,0 2-12,-5 4-8,4 4-13,1-3-18,-1 5-16,2-3-19,2-7-12,1 2-5,4-3-18,-1-2-13,4-4 9,0 2-31,5-1-31,1-5-52,1-2-69,3-3-51,1-4-57,6-5-63,-4-2-57,4-6-39,-6 0-225,0-6-620,-2 1 274</inkml:trace>
  <inkml:trace contextRef="#ctx0" brushRef="#br0" timeOffset="35918.83">14528 13261 50,'-5'-48'148,"-1"1"1,3 13 7,-2 7 8,1-3 7,-2 6 3,3 7-10,2 6-16,-1 2-20,-1 2-26,3 4-35,0-1-11,0 4-39,0 0-31,7 14-43,1-2-55,-2 3-141,2-1-272,1 6 121</inkml:trace>
  <inkml:trace contextRef="#ctx0" brushRef="#br0" timeOffset="36088.0184">14660 13099 151,'2'-10'297,"3"1"12,-3 0 2,3 4-28,-3-1-29,0 4-27,-2 2-23,0 0-16,10 17-1,-6 1-19,-3 10-7,3 1-7,-5 2-3,-5 5-13,5 11-13,-2 3-16,-2-16-10,0 2-4,3-4-15,0-4-4,1-3-8,1 2-5,3-7-9,-1 6-5,3-7-4,0-4-4,1-4-15,2-1-45,-1-3-31,6 1-23,-5-3-44,8-3-32,-6 1-16,1-7-5,-1 2-47,-1-5-14,2-2-27,-4-3-186,-2 1-481,1-4 212</inkml:trace>
  <inkml:trace contextRef="#ctx0" brushRef="#br0" timeOffset="36250.6605">14806 13465 667,'-6'-15'12,"0"0"32,-4 3 16,4 5 24,-3-4 22,4 7 19,-1-2 5,2 0 5,1 4 5,0-1-14,3 1-7,0 2 5,0 0-2,7-7 4,6 7-10,2-3-11,8-1-12,2 1 1,1-2-16,-1-1-11,3-2-43,-2 3-55,-1-3-70,-4 1-80,2-3-217,-8 3-430,-1 2 190</inkml:trace>
  <inkml:trace contextRef="#ctx0" brushRef="#br0" timeOffset="37019.8664">15573 13394 39,'3'-5'208,"-3"5"-10,10 8-6,-7-5-5,4 1-9,-4 6-2,1-3-10,3 2-8,-3 0-13,2-1-9,-2-3-6,2 4-5,-2-3-9,3 0-7,1-3-4,0 0-5,1-3-6,4 0-12,2-6-3,-3 0-5,2-4-10,-1-3-3,4-1-6,-2-3-6,-5 4-8,4-8 3,-6 5-1,-2-1-5,1-7 8,-4 8-4,-1-1 3,-2 6-3,0-1 9,-3 2-12,0 5-8,-1 0-3,-1 5-8,-2 3-17,-4 2 16,4 9-5,-8 7-3,2 2 2,3 4 0,0 1-3,3 0-1,1-2 2,6 3-1,3-5-7,4 0 5,0 3-1,2-10-7,5 3 7,2-3-3,3-8-11,2 0-7,2-4-15,-1-5-7,2-2 1,-3-4-8,0-4 4,1 2-6,-4-4 2,-5 2 6,4-10 1,-3-2 5,-2 0 0,-2-3 8,0 3 6,1-3 17,-5 7 14,-2 1 22,0 1 20,-1 4 25,1 3 0,-2 3-8,-1-5-9,2 8-16,-3 0-4,0 3-5,0 0 17,3 20 12,-3-5-1,0 5 13,-2 3-19,1 3 2,-2-8-16,2 2 6,0-1-12,2 2-9,-3-6 3,1-1-2,-2-3-14,3-5 11,0 6 2,0-4 5,0-7 33,-1 6 23,2-6 12,-1-1-6,0 0-11,3-9-6,1-4-11,-1-4-5,3-7-7,6-2-9,-2-3-3,2 4-4,2 0 1,1 0-12,-1 6-13,4 2 7,-3 7-2,4-2-3,-2 9-3,-5 1-2,4 4-2,-4 1-4,-1 6-10,0 2 15,0 10-4,-5-4 2,-2 4-6,1 5-1,-3 1 5,0 1-17,-2-2-24,-4-2-15,1 3-37,1-9-46,-1 7-44,1-7-37,-1 1-26,1-7-32,2 2-39,2-4-23,2-3-39,0 1-214,0-4-629,5-4 280</inkml:trace>
  <inkml:trace contextRef="#ctx0" brushRef="#br0" timeOffset="37255.2714">16541 13190 263,'7'-34'294,"-1"8"10,-2 9 17,0 5-22,-2 2-25,-1 1-32,2 3-34,-3 5-24,0 1-7,0 17-7,0 1-6,-3 12-15,-1 4-5,-3 14-13,-2 1-7,1-4-8,-2 4-21,0-5-5,3-10-2,2-1-17,0-4-9,3 0-5,2-9-5,-2-2 1,2 0-5,0 1 7,0-6-8,3-4-5,-2 0-3,4 0 2,0-3-10,5 0 7,-3-1-12,3-5-33,1-1-42,-1-3-50,4 1-56,0-4-54,-1-1-59,0-1-60,-2 1-236,0-6-611,0-1 270</inkml:trace>
  <inkml:trace contextRef="#ctx0" brushRef="#br0" timeOffset="37434.5254">16389 13368 103,'-10'-1'283,"6"1"-17,-1-1-22,0 0-20,5 1-18,0 0-23,0 0-19,23-5-21,-1 3-8,8-3-13,9 0-11,-1 3-9,3-3-13,-10 4-45,7-5-49,-10 4-52,-4-1-52,0 3-50,-1 0-39,-11 0-118,1 0-341,-6 0 151</inkml:trace>
  <inkml:trace contextRef="#ctx0" brushRef="#br0" timeOffset="38174.5778">16778 13354 107,'0'0'144,"-5"4"7,3-1-1,-1 1 1,0-1-5,1 1-10,1 2-9,-1-1-8,0-1 1,2 0-12,0 4-2,2-3 7,0 0-11,-1 2-2,3-2-2,0-1 12,3 1 3,1-2 3,0-1 0,5-2 16,-3-1-15,0-3 5,1-1-6,2-2 7,-2-1 15,-1-1-8,0 4 3,-3-7 8,-1 3-13,1 0 1,-3 0 2,-3-2-7,1 3-18,-4-1-1,2 6-18,0-4-12,-1 4-6,-3-1-8,-2 4-5,1 0-9,-5 3-6,-3 5-4,-1 1 13,-6 9-22,6-2-11,-3 2 5,3 2-8,6-6 2,-1 3-13,4 2-4,-1-2 0,3 1-6,3 0-2,-1-5-1,2 1-2,3-1 9,5 1 0,2-7 6,3 1-12,3-4 0,4-1 16,2-3-7,2-3 1,0-5-1,-2 0 7,-3-2-27,1-3 24,-1-5 6,-5 3 4,3-5-8,-8 0-2,4-4 0,-5 1 2,-5 6-9,2-3 16,-1 4 7,-4-2-7,0 8 5,-1-2 4,0 1-5,1 6-4,-1 0-10,0 0 4,3 0-1,-3 5-9,0-3 1,0 3 5,0 0-6,3 21 8,0-8-5,1 5-5,-1-1 8,0 3-9,2-2 3,-2 2-2,1-1 4,2 5-3,-2-6 2,-1 3-2,1-6-3,0 1 5,0 1-1,-1-2 3,0-4 3,-1-1-1,2 0-4,1 0 6,-3-3-2,0-2 6,3-1 20,-1-1-22,7-3 2,-4 0-10,0-2 12,3-4 4,4-1-2,-2-4-5,3-5 0,0-4-1,-2 1-3,1-5 3,-1-6 7,1 4 4,-7-4-14,4 7 0,-1-6 2,-6 0-1,2 1 0,-6 4-7,4 6 7,-4 2-6,0 2 7,-1 5 7,1-2-4,0 5-6,0 0 3,0 1-10,-3 4 4,3 1-6,0 0 4,0 14-7,4 2 4,-4 9 2,3-6 3,0 7-1,1 2 0,3-1-4,0 1 1,0-2 7,-1-1-4,1 1 11,3-2-1,-2 3-10,1-3-1,-1-7 4,-2 0 2,-1-2-6,0-6 3,-2 3-1,0-2 1,-2 0 7,0-5-4,-1 6 3,0-6 8,-4-1-5,-2 3 4,-4-5-2,-1 1-8,-5-3-20,0 0-50,-8-3-54,1-2-48,-1-3-51,0 1-76,3-2-67,2-2-300,-4 0-719,6-1 318</inkml:trace>
  <inkml:trace contextRef="#ctx0" brushRef="#br0" timeOffset="38471.0009">18120 13301 304,'3'-6'340,"-1"3"-28,-1-2-44,0 2-28,-1 3-23,0 0-21,-4 13-19,3 2-16,-4 4-15,1 7-7,1-1-12,0 2-4,-1-3-7,4-5-6,-2 5-11,0-4 5,6-4-3,-4 0-2,2 1-8,1-8-15,-1 3 15,1-3-1,1-1-10,-1-3-3,5 1-14,0-3 3,0 0-9,2-3-35,4-3-30,1 1-44,0-6-56,-3-3-52,6-3-57,-2-7-49,-3 1-37,-2-5-194,-1 0-537,-2-6 237</inkml:trace>
  <inkml:trace contextRef="#ctx0" brushRef="#br0" timeOffset="38649.1824">18303 13200 97,'-4'-33'91,"1"8"8,-1 5 11,3 2 8,-2 6-1,1 4 2,2 0-28,0 3-8,0 5-13,0 0-8,0 0-12,-4 16-32,1-2-65,6 6-60,-6 4-56,3 3-174,0-3 77</inkml:trace>
  <inkml:trace contextRef="#ctx0" brushRef="#br0" timeOffset="38899.0841">18337 13355 281,'7'-6'299,"-3"1"2,-1 2-20,0 1-30,3 1-17,-6 1-18,10 5-5,-1 1-22,-2 6 1,2 2-19,-3 0-8,-1 5 6,-1 0-19,-2-3-24,-2 3 3,1-2-18,-1 0-11,-1-6-10,-1 0-8,2-4 1,-1 1 3,0-4 20,1 1 0,0 0 40,0-5 26,-1 4 9,1-4-17,0 0-17,0 0-15,1-21-15,1 9-4,3-6-9,0 2-11,2-7-7,0 0-15,6 1-1,-2 10-10,1-1-13,1 1 4,0 1 2,3 6-10,-2 0-5,1 4-7,-2 2-6,0 2-1,-1 6-6,-2 0-1,-3 7-1,3-2 3,-3 11-7,-3-8-1,-1 3 0,0-1-16,-3 6 13,0-7 1,-1 0-24,-1 2-27,-1-6-46,3 2-66,-2-6-61,0 0-40,2-2-22,0-1-6,0-2-32,6-5-52,-1 0-333,5-2-758,3-8 336</inkml:trace>
  <inkml:trace contextRef="#ctx0" brushRef="#br0" timeOffset="39087.1968">18813 13341 105,'21'-47'124,"-4"-2"35,0 2 28,1 8 21,-8 12 31,-1 9 15,-5 3 13,0 3-17,2 7-26,-5-2-26,2 2-30,-3 5-6,0 0-19,4 19-7,-4 0-10,-3 7 5,-1 5 12,1 4-25,-1 12-17,1-11 11,-1 10-24,1-10-6,2-1-6,-2-5-12,3 2-4,0-3-2,0-3-14,2-2-1,1-3-21,-1-6-32,-2-3-42,4-1-36,-2-2-36,-1-2-50,3-2-61,-1-2-26,0-3-264,-3 0-569,0 0 252</inkml:trace>
  <inkml:trace contextRef="#ctx0" brushRef="#br0" timeOffset="39393.0563">18834 13414 114,'3'-10'240,"1"1"-15,4 1-2,7 5-3,-1 3-15,7-1-13,0 2-10,3 9-14,-3 0-7,-1 2-10,1 5-6,-4-6-6,-3 2-4,-7 2 6,3 1-14,-1-1-2,-1-1-6,-4-1-7,-1-4-7,2 3-15,-3 1-5,1-2 5,1-2 16,0 2 22,3-4-5,-2 0 2,3-2 9,3-1-17,2 0 0,1-3-7,-1-1 0,2-2-7,-3-2 5,1-4 0,-4 1-9,2-5-1,2-3-6,-6-9 2,0 7-8,1-1-8,-5 0-9,0-1-13,-4 1-8,-1 0-5,2 1-8,-5-1-2,-1 4-20,-1-1-30,0 2-31,-3 1-20,-1 2-37,1 4-42,0-3-35,2 4-45,-5-3-45,0 4-59,-1-1-69,0 2-255,0-1-711,7 1 315</inkml:trace>
  <inkml:trace contextRef="#ctx0" brushRef="#br0" timeOffset="42892.9742">20251 13537 2,'0'0'226,"0"0"2,0 0-14,0 0-8,0 0-13,0 0-18,-2-15-10,4 5-15,1 1-13,-1-3-9,3-2 0,-3-2-8,-1 0-2,0-2-14,5 1-1,-5 2-4,-1-1 3,0 2-3,-1-1-9,1 3 6,-3 2-15,-1-2-4,1 5-8,-2-1-9,-2 4-9,-2 0-6,-4 3-1,-1 6-9,-3 0-7,-4 7 0,0 3-14,-3 2 8,3 7-3,3-5 6,1 4-12,3-2-3,1 0-2,5-4-3,1-2 0,2-1 1,1-2-1,4-1 1,2 3-1,0-4-4,4-1 8,2 6 2,-2-7 0,7-3 4,-1 0-7,1-2 19,1-3-1,4-3 11,2-2-5,3-2 7,-9-2 5,0-3 13,-1 3 5,-1-5 2,3-7 12,-3 7 1,-5 0 4,-1 4 25,-1 1-13,0 3-5,0-1-4,-5 2-11,3 2-12,-2 2-9,-1 1-7,0 0-13,3 19 8,-3 1-2,-3 9-9,2 7-3,-6 14 3,1-3 2,2 10-6,1-6 6,-4 2-2,3-7 11,0 4-9,0 2 2,-1-18 5,3 0-4,0 0 4,-2-4-5,1-4 3,-1 0 2,1-7-32,2-7 2,-1-2-1,2-3 11,-3 1 30,1-1 18,2-1 28,-2-3 26,1 2 19,1-5 8,0 0-3,0 0-15,0 0-13,4-26-10,7-1-18,-1-6-9,3-10-6,2-7-5,2-1-11,3 6-1,1 3-7,-3-1-9,-5 16 14,0 5-24,-5 0 5,1 7-16,-1 2-26,-2 4-25,-1 0-36,1 5-46,-5-4-59,4 4-61,0 4-44,-2-3-38,-3 3-28,11 3-22,-11-3-45,10 12-34,-5-8-299,1 5-806,3-3 357</inkml:trace>
  <inkml:trace contextRef="#ctx0" brushRef="#br0" timeOffset="43284.0018">20613 13747 205,'7'-13'277,"0"7"-15,-2-4 0,0 0 13,-3 3 16,2 5-6,-1-3-28,-2-2-34,3 4-16,-4 3-20,0 0-20,3 16-6,-4 0 1,-5 10 6,2 5 2,-7 16-6,-2 4-4,-4 4-9,0-6-24,-1 2 3,1 6-13,1-10 3,2-2-21,5-13-2,-1 0-10,1-3-6,0-1 1,7-8-12,-2 1-8,2-4-4,2-2-3,-1-2-5,2-2-6,-1-2-5,3-1-4,1-3 3,2 2-6,-1-4 1,1-1 1,4-4-11,3 0 3,-1-4 0,1-1 4,-1-1-4,0-3-14,-1-4 5,-1 3-4,-6-5-3,2 4-15,-6-5-15,0-1-3,-3-6-16,-7 4-2,-1-1 1,-3 2 5,-1 4-10,-4 1 8,-2 0 5,3 2 2,-2 4 1,3 1 8,6 3 2,3 2 29,0-2 14,1-2 4,5 4-1,1 0-4,4-3 7,4-2-12,16-4 2,-2-1 0,16-5-8,1 1 6,5-3-7,-2 4 2,-4 3-26,-2 0-56,-5 4-47,-4 0-53,-6 2-50,-4 1-27,-2-1-57,0 3-55,-4-1-318,-2-1-731,-1-1 323</inkml:trace>
  <inkml:trace contextRef="#ctx0" brushRef="#br0" timeOffset="43662.6864">21461 13670 3,'0'0'297,"-7"0"6,7 0 6,0 0-3,-5 2 7,5-2-12,0 0-13,0 0-4,0 0 5,0 0-6,0 0 1,0 0-6,26-7-14,-3 4-25,1 2-15,15-2-21,-12 0-21,4-2-15,-2 3-16,0-3-17,0 2-11,-5 2-28,-3 0-53,-8 1-63,0-2-61,-3 2-81,-5-1-45,-1 4-43,-2 0-43,-2-3-37,-10 5-28,-3 4-251,-8 1-659,-3 0 292</inkml:trace>
  <inkml:trace contextRef="#ctx0" brushRef="#br0" timeOffset="43978.4103">21447 13821 141,'-8'7'171,"2"-1"-7,3-3 21,3 2 26,3 2 20,4-5 5,7 4 1,7-5-1,6-1-13,17-4-17,-2 1-7,0-4-18,5 0-15,-5-7-20,-4 6-19,-8 1-48,-4 2-42,-4-4-30,-3 5-27,-3-2-29,-4-5-35,-2-1-29,-3 3-33,3-4-35,-6-3-10,-1-1-4,-3 0 14,-3-2 23,-4-5 30,-1 7 28,0-6 32,-4 1 28,2 2 22,-1 5 43,4-2 43,-1 2 16,3 6 33,0 0 23,0 1-10,3 6-17,0-3-12,2 5 4,0 0 4,23 7 6,-1 3 2,2 9-3,7 6-30,3 1 5,-11-3-7,-4-1-2,0 3 2,-7 1-12,-2 2-5,-3-2-3,-5 0 5,-4-1 5,-5-1-11,-3 5-11,-4-4-16,-4-4 8,-3 5-16,-2-6-43,-5-1-48,-6 6-50,10-6-52,0 2-66,-3-9-67,4 1-187,-7 0-527,10-5 234</inkml:trace>
  <inkml:trace contextRef="#ctx0" brushRef="#br0" timeOffset="44496.6">22554 12905 140,'2'-17'256,"-1"0"5,2 1 5,-3-2-29,-3 6-14,3-4-10,-3 0-15,0 6-8,0-1-23,-3 5-14,1-1-18,-6 3-11,-3 4-16,0 5-12,-6 6-8,6-2-24,-3 7 7,3 4 2,0 2-20,4 2 0,3 0-13,4-5-1,3 10-2,3 1-13,4-2 9,3-1-4,8 0-5,1-5 14,0 3-14,1-2-1,1 0-4,-4-7-6,-3-4 0,-4 0-2,-3-5 3,0 0 1,-4-4 15,1 1 14,-1 0 3,-6 0-3,3-4-7,-10 4 0,-1-4-6,-3 3 4,-3-3-22,-3-3-15,2-1-34,-2-3-32,5 2-33,4-1-27,-2-2-34,3 2-24,6 1-35,-2-4-35,6 2-199,-1-1-490,2-1 216</inkml:trace>
  <inkml:trace contextRef="#ctx0" brushRef="#br0" timeOffset="44686.024">22702 12755 199,'7'-19'262,"-4"2"8,1 1 8,-4 6-7,3 0-8,-3 4-31,0 1-28,4 1-23,-4 4-10,-3 14-20,2 4-16,1 12-18,-3 5-7,-1 10-17,4 2-6,-3 8-5,3-6-10,-3-3 6,-1 2-18,1 1-12,-1-13-43,-2-2-29,2-3-39,-3 1-39,3-3-42,-1-3-29,-1-11-39,2-5-38,-4 4-151,4-7-433,-1-2 192</inkml:trace>
  <inkml:trace contextRef="#ctx0" brushRef="#br0" timeOffset="44971.9385">22614 13147 244,'6'-17'240,"3"1"3,5-6 0,4 2 0,3 6-8,2 2-6,2-1-9,13-1-14,-9 9-4,0 2-10,-1 1-27,-4 7-19,0 1-12,-3 5-1,-8-1-13,0 2-13,-5 2-10,-1 1-4,-3 0-13,-3 2-3,-2 1-6,-4-3-11,-2 2-7,-2-2 21,-1-1-28,2 1 2,-5-6 0,5-1-3,2-1-3,-1-5 11,3 1 25,-2-3-18,6 0 5,-7-4-3,4-1-12,3-7 1,6-6-22,-2-8 12,6 1-4,4-1-13,-1-2 12,2 3-9,2 1-4,3-1 4,0 6-9,-2 3 5,5 4-7,-5 1-2,3 4-11,-8 4-17,2-1-62,1 4-47,-6 2-52,-1 0-39,0 3-51,-1-1-42,-1 4-310,0-3-668,-4 2 296</inkml:trace>
  <inkml:trace contextRef="#ctx0" brushRef="#br0" timeOffset="45188.7328">23253 13009 24,'0'0'291,"0"-5"-23,0 5-24,0 0-23,1-4-21,-1 4-22,0 0-17,0 0-19,-4 14-7,4-11-9,-3 9-5,-1 2 0,3 1-2,-2 2-15,-4 1-10,5 2-6,-2-6-18,1 6 1,2-8-8,-2 0-4,3-1-9,0 0-3,0-1-2,3-2-4,1-1-6,-1-3 4,0 2-21,5-7-22,2 1-25,0-2-26,4-3-32,0 0-33,3-9-22,-3 9-18,0-8-25,4-3-29,-5 8-150,-3-7-393,4-6 174</inkml:trace>
  <inkml:trace contextRef="#ctx0" brushRef="#br0" timeOffset="46073.7092">23587 12954 149,'1'-7'293,"1"4"-20,0-2-28,-2 3-25,3-1-20,-3 3-17,0 0-23,0 0-13,0 0-13,7 8-13,-7-1-10,0-1-4,0 3-9,-2 0-13,1 3-5,-1-5-10,-1 1-4,-1 1-7,2-4-3,-1 0 4,2 0 19,-1-3 22,1 3 25,1-5 22,0 0-23,0 0 3,0 0-16,3-14 9,3 6-37,4-6-4,-2-1-11,7-2-15,5 4-3,-2-3 4,2 2-4,-6 5-15,0 1-3,3 4-2,-3 1-3,0 3 8,-1 2-12,-5 3-10,4 4 2,-5-3-5,-2 6 3,0-3-3,-1 8 7,-1-5-10,-2 5 7,-1 0-4,-1 3-8,-1-4 9,1 0-2,-1 0-30,2-3-28,3-2-29,-3 0-18,3 0-12,1-1-14,3-3-14,0 0-13,6-2-8,1-3-19,9-2 1,-2-2 21,1-6 10,1-1 10,1-3 24,-1 1 7,0-7 14,-3-1 14,1 0 17,-5-1 16,1-3 18,-3 1 14,-4 1 18,-3 2 9,1-5 12,-4 9 11,2-2-5,-6 0 30,-2 7-5,1-1-16,-5 8 3,1-4-12,-4 5-3,-2 2-2,-3 2-9,-9 6 5,1 5-4,-2 4-4,4-2-1,3 0-5,-2-1 2,10-2 5,0 4-12,4-2 3,2-5 2,0 2-6,5 0 7,2 0-5,0-3-1,5 0 6,-1-4 1,6 2 12,1-5-3,-2-3 13,3 2 36,-2-5-26,0 2 17,0-3 13,-3-2 15,-2 3 12,2-5-7,-1 4-7,-1-6 11,-2 2 3,1-2 1,-1-1 1,-3 2 7,1 1-8,-1 1 18,-1 3 6,-1 0-6,1 3-10,0 0-17,-2-3-8,-1 1-7,0 2-14,0 3-6,0 0-10,0 0-3,-4 14-4,1 2 3,-4 9-8,0 0-10,-1 5 8,2 1-1,-4 15-6,3 4 17,0-2-3,3-16-4,1 6 1,-5 8-6,2-14-3,4 2-2,-4 0 5,-3-4-3,2-2-6,-1-4 4,-1 2-3,2-9 3,0-5 1,0-1 0,-3 0 6,3-4 0,-3-2-10,-4-5 6,2 0-4,-2-2-1,-3-6-13,5 1 11,-9-2-15,7 6-38,0-4-27,0-3-47,1-1-53,-2 3-32,6 4-59,-3-2-51,3 1-50,-1 2-45,-1 3-60,-3-3-261,1 6-769,-5 2 341</inkml:trace>
  <inkml:trace contextRef="#ctx0" brushRef="#br0" timeOffset="46681.0138">22847 13837 292,'7'-10'271,"-4"1"-20,1 4-32,-1 3-22,-3 2-11,7 10-11,-7-2-15,0 3-16,2 7-23,-4 4-8,2 4-5,0 1-12,2 0-2,-2 0-13,1-1-5,0-6-11,5-1 3,-2 0-11,-1-2 13,4-4 2,0-1 6,3-2 1,3 0 5,1-6-2,1-4-5,0-3-9,8-3 6,-3-2-7,5-7 10,-5-2 2,0-2 13,1 0-32,-6-6 9,4 1 14,-3-2-16,-3-1 11,1 3-10,-1-5 5,-5 0 3,-2 14 3,1 1-12,-2-2 7,-3 3 2,1 3-22,-3 1 13,3 1-17,-2 1-11,-1 2-15,1 2-2,-1 3 7,0 0-13,0 0 6,-8 13-5,6-1 1,0 4-2,-1 0-11,3 2 9,0 0-11,0 10 9,0-10-7,3 3 6,4-4 17,-3 2-24,2 3 2,-3-5 0,4 3-6,-3-4 4,2-2-5,1 1 10,-3-4-5,-1 1-4,0 0-2,1 2-6,-3-6 14,2-2 5,-3 1-10,1-2-4,1-1-2,-1-2 9,-1-2 1,0 7-4,-1-3 3,1 0 5,0-4-2,-8 4 0,-1 0 2,-1 0-5,-3-2-14,-1 1-19,0-3-54,-7 0-42,-3-3-38,3 2-38,-4 0-28,-1 1-54,-2-4-28,1 5-50,-1-2-203,-1-5-611,6 4 270</inkml:trace>
  <inkml:trace contextRef="#ctx0" brushRef="#br0" timeOffset="46862.9441">22803 13677 167,'3'-4'170,"-3"4"-13,0 0-29,0 0-20,0 0-43,0 0-44,0 0-57,5 14-94,-5-14-142,0 17 63</inkml:trace>
  <inkml:trace contextRef="#ctx0" brushRef="#br0" timeOffset="47381.1832">22578 14534 59,'0'-8'178,"3"-6"-10,-3 3-5,0-2-10,0 3-8,-3-6-5,-1 4-9,-2-2-1,2 3-15,-3 3-16,0-1-10,-3 6-7,-4 1-6,-3 6-11,-4 3-10,1 7-5,-3 2-3,1 4 0,-2 4-9,0 14-2,6-11-5,1-2-5,3 4 3,2-3-9,6-8-6,0 7 2,5-5 3,1-5-3,4-6 2,3 7-2,3-5-10,1-1 11,0-6-4,11-4 4,-3-3-1,2-1 5,-4-1-4,3-7-2,-2-5 8,-1 2 7,0-5 10,-3-3 8,-1 1 13,-5 6 6,2 1 18,-3 1 6,-4 5 10,3 0-1,-1 1-17,-2 4-3,-3 2-17,4 0-5,-4 2-4,3 0-7,-3 0-8,0 8-7,0 1 12,0 4-15,0 5-2,0-1-4,3 8 0,-3-7 2,4-1-26,-1 1-31,1-2-31,3-2-41,0 2-69,0-7-41,3 5-58,0-7-197,3-1-506,-1-4 224</inkml:trace>
  <inkml:trace contextRef="#ctx0" brushRef="#br0" timeOffset="47614.091">23053 14457 225,'0'-7'228,"-3"2"-2,0 0-21,-1 1-15,1 2-19,-4 1-17,-3 1-12,3 1-4,-4 2-19,-4 6-6,-1 4-3,-1 4-16,-3 4-7,5 0-6,-5 4 1,6 2-10,-1-2-12,3 0-4,-1 0-1,2 1-10,4 1-3,0-2-6,3 1-1,1-9-4,3 3-10,3-3-21,1-5-22,1-1-30,4 4-40,2-8-52,-2-1-44,8-3-199,4-3-419,3-5 185</inkml:trace>
  <inkml:trace contextRef="#ctx0" brushRef="#br0" timeOffset="47819.9884">23177 14539 71,'1'-13'207,"-1"4"0,-1-3-14,1 7-16,-3 0-20,-2 2-20,-3 1-16,1 5-2,-4 6-13,-3 1-10,-2 11-7,1 0 4,-2 7-17,6-3-6,2 2-10,-2-2-6,4 2-4,1-1-7,6 2-4,0-2-20,3-9-30,0 1-18,4-4-48,4 0-28,-1-4-38,4-4-161,0 0-328,3-9 145</inkml:trace>
  <inkml:trace contextRef="#ctx0" brushRef="#br0" timeOffset="48341.271">23339 14582 36,'0'-4'210,"-2"1"-22,2 3-21,0 0-10,-7 8-14,6-4-15,-2 8-3,0-7-20,3 7-1,-2-2-11,2 2-12,2 0-4,-2-5-5,3 0-7,-2 1-1,2-1-9,3-2-2,-2 4 1,1-7 1,0-1 13,-1-1 24,3-3 2,-4 3 2,1-3 3,3-3 10,-4-2 1,0 6 3,1-10 12,-1 4-12,-3-3 4,0-2-11,-3-1-9,-1 6-9,1 1-23,-4 0 20,0 4-20,0 3-13,-7 4 2,0 5-7,-9 1-3,5 6-21,1 5 10,0 2-10,3-4-1,4 5 4,-1-4-9,8 0 0,-1-2 19,1 2-24,6-1 2,-1-1-14,3 1 10,2-3-6,4-3 8,-1-2-7,4-2 0,2-2 3,5-1 6,-2-6-7,4 0 4,1-6-13,0-4 10,-4-1 2,0-3-4,-2-4 1,-1 1 28,2-8-23,-2-4 3,-4 3-15,1-6 21,-4 0-37,8-11 27,-5-6-9,-6 16 4,3-14-3,-4 13-2,-2 1 6,2 1 15,-4 3 14,1 12 2,-2 3 13,1-1 11,-1 6-21,-1 1 13,0 1-16,3 4-7,-3-1 0,0 4-7,0 0-6,0 0-14,4 21 19,-2 1-3,3 10 7,-2 2-4,-3 15-5,-1-2 10,-1 4-10,2 3 11,-7 5 5,0-4 2,-2-4 2,-1 4 8,2 1-11,-7 24-1,9-31-3,-2 0 1,-2 0 1,0-3-24,7-10 16,-4 11-5,0-11-6,3-3-8,1-1-52,0-5-54,-1-1-71,1-6-62,-1-4-53,3-3-70,1-5-334,-2-5-746,1 0 331</inkml:trace>
  <inkml:trace contextRef="#ctx0" brushRef="#br0" timeOffset="48608.1135">23780 14618 6,'4'-11'247,"-1"0"-21,2 2-13,1 3-16,-2 0-16,5 1-13,-1 4-10,5 2-17,2 6-15,2 7-4,-3-1-17,-2 9-10,3 3-7,-4 0-1,-4 1-14,-5-8-3,-4 9-5,-3-4-6,-5 0-11,-3-1 1,-8-4-8,1-3 7,-4-1-18,0-6 5,-4-1-8,4-1 2,-2-2-9,3-4-10,1-3-19,6 1-15,2-7-43,4 6-30,2-4-41,3-4-36,4 0-49,0-1-116,8-2-367,5-10 162</inkml:trace>
  <inkml:trace contextRef="#ctx0" brushRef="#br0" timeOffset="48820.6186">24087 14324 239,'3'-11'372,"-2"2"-46,0 0-19,1 3-32,-1 3-30,-1 1-25,0 2-25,-1 13-19,-2 6-6,-1 6-19,2 8-5,-2-3-15,1 6-2,2 12-4,-9-2-9,4-11-17,-2 10-21,2-9 3,-1-2 0,3 1-8,-3-5-16,1 0-10,-1-2-30,0-6-22,3-4-59,-2-2-80,4-4-39,-3-3-45,3-3-23,-3-2-247,3-1-538,2-3 239</inkml:trace>
  <inkml:trace contextRef="#ctx0" brushRef="#br0" timeOffset="49561.2495">23957 14685 2447,'-4'-9'173,"1"-5"-101,-1 6-2,1-1-56,0 5 26,2-3 1,-2 3-3,2-1-4,1 5-13,0 0-1,5-4 8,3 4 4,2 3 6,10-1-8,4 1-2,6-2 14,-2 5-17,10 3-4,-10-7-1,0-2-1,13 3 3,-13 1-5,-1-7-4,1 2 1,-1 1 3,-4-3 1,-4 1 20,-2-5 12,-4-1 13,-3 3 7,5-4 25,-8 0-20,-1-1-3,-2 0-8,-1 4 4,-3-2-27,-1 2 12,-4 1-13,-2-3 1,-7 4-18,-1-1 5,-8 5-2,-1 7-5,-1-2 20,4 6-31,2 1 19,1 2-15,1 1-6,9 0 16,-1-1-22,5 6-1,0-3-2,4-1-1,7 1 18,1 0-13,5 2-4,4-4 3,4 0 0,2 1 3,3-9 1,1-1-4,4 0 32,10-1-26,-13-1 0,12-4-4,-11-3 2,11-3 2,-16 2 15,2-4-1,-2 1 8,-3-4 6,-1-2-9,-7 4 15,5-11 9,-7 5 18,-1 4-13,-3-5 5,-3 0-2,-4 16-13,2-22-10,-2 22 0,-12-23-6,0 12-4,-8 0 0,-4 6 2,0-1-9,-4 12 0,0-5-5,1 3-3,2 4 12,2 2-11,5 3-6,5-2-8,2-1 3,3 2 9,2 5-7,1-7-6,3 1 14,2 0-17,1 1 14,2-1-4,4-2-2,5 0 7,0-2 0,2-1-1,7-2-1,-1-1 5,3-3 10,-23 0-5,42-8 8,-27 3 2,2-2 6,-3-5-8,3-6 10,-1 1-2,2-7-4,-4-3 3,6-15-2,-9 12-3,-1-3-3,-3-1 1,2-15-3,-2 3-2,-5 13-3,-2-1-1,-1 4 0,-2 4-5,2 10 4,-1 5 2,2 11-2,-2-17-10,2 17-5,0 0 3,0 0-4,0 0 4,-24 40-2,15-7 0,1 1-2,-1 11-4,1 2 7,-5-1 4,10 0-8,3-9 1,-4-3 9,4-1-8,4 3-2,2-4 1,1-5 2,-3-1-11,3-2 12,2-1 3,-4-10-2,2-2-6,-7-11-8,16 19 9,-5-13-5,-11-6-1,21 8-19,-7-5-28,-14-3-21,31-3-21,-8-3-26,-8 2-32,5-3-18,0-1-20,-5 3-18,-1-5-16,-14 10 15,20-11-25,-9 4-22,-11 7-23,14-12-33,-14 12-221,10-9-578,-10 9 255</inkml:trace>
  <inkml:trace contextRef="#ctx0" brushRef="#br0" timeOffset="51169.727">11487 15898 149,'0'0'197,"0"0"-22,-7 7-18,6 2-10,-2 7-10,3-4-12,-3 7-9,1 1-5,2 6-10,0-1-6,0-7-8,0-1-8,2-6-17,1 6 7,-3-7-4,3 1 1,-2-5-1,5 3 10,-6-4 4,7 3 17,-3-7 2,1-1 4,2-2-2,0-3 4,1-2-5,-1-3-3,-3 2 0,2-1-2,-2-3 32,-1 3-9,0-7-31,0 0 23,-5 3 3,1-4-21,-1 0-4,-2 1-25,1 5 10,-1 3-3,1-1-5,-1 1-18,1 4-4,-1 1-3,-2 3 5,1 4-12,-1 7 8,-4 5-24,0 8 4,3 0 10,3 5-9,-1-2-13,3-1 16,2 4-20,0-4-13,2-6 16,5 4 4,-2-5-7,2-3 1,3-3-1,1-1 23,2 3-28,3-7 10,5 1-6,-4-7 2,5-2 4,1-5-1,1-1-2,-2-10 0,-1-1-8,-1-4 17,3-3-15,-6 1 6,6-17-1,-9 8 8,6-9-1,-7-3-8,0-1-3,-4-4 1,-2 0 4,-2 2-20,-1-2 23,-3 0 7,1 18 23,-2 2-11,0 11 16,0 1 13,0 6-9,0 4-8,0-1-4,0 2-8,0 6 1,0 0-26,0 0 4,3 27 12,-2 0-9,-1 5 10,0 4-3,-1 14 5,2 3-12,-1 0-6,-1-3 5,-2 0 2,3-3 17,-2-12-23,4 17-1,-2-19-1,0-3-1,3-1 6,-1 1 2,0-6-3,-1-7-1,3 0-9,-1-5 1,0-3 4,1 1-3,0-5-1,1 0-1,0 1 8,2-7-1,3-2-9,3-4-12,1-4 26,2-2-1,0-9-6,4-3 7,-3-4-32,1 1 34,6-11-2,-10 10-6,2-3 4,-5 1-11,0 1 13,1 6-3,-4-7 2,-1 3-2,-3 5 3,1 5-4,-4 3-1,0 3-2,-1 1 8,-1 4 2,1 0-6,0-3-7,0 6 19,0-2-16,0 6-3,0 0 5,0 0-5,0 0-9,-10 18 7,7-1-4,3-2 3,3 2 0,1 7 1,3 2-3,6 5-10,1-5-9,0-3 27,0 1-3,2-2 0,0-2-3,0 3 16,-2-2-12,-2 1-3,-3-9 5,-1 3 2,-1-6-7,-5 0 4,4-3 3,-4 1 0,-2-4 6,0 2-15,-1 1 14,-6 3 0,0-3 1,0-3-5,-7 1-8,0-2 7,-1 1 1,-7-6-11,3-4 12,-4 1-14,8-1-12,-1 1-22,-1-7-33,3 0-27,2 3-15,2-2-26,1 3-23,4-1-35,0 0-29,4-1-36,2-6-29,2 5-34,3 1-208,2-3-582,0 8 258</inkml:trace>
  <inkml:trace contextRef="#ctx0" brushRef="#br0" timeOffset="51613.047">12396 15940 73,'1'-6'294,"0"4"-27,3 0-34,-4 2-16,0 0-26,1-4-19,-1 4-16,0 0-14,8 18-7,-6-8-11,1 2-13,2 5-11,0-5-7,0 5-4,-1-2-11,2-1-5,-2-4-8,0-2-7,2 1 13,1-2 14,-3-1 18,2 0 12,1-3-15,3-2 27,-2 1 16,2-2-7,-1-1 15,-1-3-16,0-1 3,4-3 10,-6 3-13,3-2-5,-3-2-13,0-2-2,-2 0-8,1-4-2,-2 3-4,-1 2-3,-2-2-6,2 6-12,-4-2-5,2-1-6,-2 3-8,-1 1-7,0 4-12,3 1 0,-12 4-5,-1-1-11,2 7 2,-6 4-4,0 7-5,2-4 2,-1 4-10,6 3 7,0 2-1,3 1-6,0-4 0,7-3-8,0-3 4,3 3-1,-1-9 0,3 1-6,-1-4 3,6 3-3,-2-5-4,3-1 3,1-1-2,2-2-3,1-2 2,0 3-6,1-5-5,-2-1-9,0-1-10,-2-2-14,4-11-19,-3 12-17,-5 0-18,2-2-42,-2 0-1,-2 0-31,2 0-23,-1-3-33,-1 3-24,-2-3-45,1-2-37,0 3-263,-1 3-649,-1 1 287</inkml:trace>
  <inkml:trace contextRef="#ctx0" brushRef="#br0" timeOffset="54869.1839">16234 10057 10,'-17'0'49,"0"-2"2,3 2-12,-3-5 0,2 3 6,-1-1-17,1 5-4,-2-4-4,4 1-4,-5 0-5,3 2 0,0-2 2,1-2 2,0 2-1,-1 1-4,-1-1 11,6 1 10,-4-5 6,-1 5-2,1-2 11,1-1 6,3 1 11,-4 0-7,4-3 11,0 1 12,3 3-7,0 1 7,-3-3 14,6 3 5,-3 0 9,4-1 11,3 1-2,-9-1-2,9 1-1,-7-2-4,7 2-4,0 0-8,-6-3-1,6 3-16,0 0-6,-4 0-7,4 0-7,-3-3-10,3 3-10,0 0 0,0 0-1,0 0-8,0 0 0,0 0 3,0 0-5,13 10 3,-5-10 2,5 3 12,1 1-8,8-1 6,5 2-1,-2-3 2,5 1-4,-2 1-7,14 4-1,-1-1-2,-3 0 1,0-3-4,-7-1-4,7 2-3,0-2 4,2 2-9,-11-1 1,12-4-4,-11 3 3,12-1-1,0-1 1,-1-1 1,4 2 0,-3-4 15,1 1-15,3 1 3,-1-2 4,-1 0-2,2-3 21,-5 2-21,2 1-4,-4-4 0,0 2-1,-8-1-3,6 0 6,2-3 7,-10 4-2,0 3-1,9-7-8,0 3 10,-10 0-3,12-2-8,-11 4 3,1 1 3,9-6 2,-1 9-5,-8-3 2,-2-4-11,3 4 4,-1-2-4,-1 3 3,0-1-12,-3 0 6,5 4 4,-4-4-5,-2 2 2,2 2 4,-3-2-5,-2 0 13,3-2-21,-3 1 7,-5 1 0,3-1-1,-5 0 16,-1-1 1,2 1-14,-1 1 1,-2 0 1,0-4 5,-5 4-6,3 2 7,-4-4-7,3 1 5,-7 0 5,-3 1 4,10 1-4,-6 0 3,-4-1 5,7 0-1,-7 0 4,3-1-9,-3 1 3,0 0-7,0 0-5,7-1-8,-7 1 11,0 0-5,0 0 10,0 0-13,3 2-4,-3-2 13,0 0 9,0 0-24,0 0-4,0 0 0,0 0 15,0 0-13,6-3 1,-6 3 3,0 0-5,0 0 12,0 0-9,0 0-2,8 1 9,-4 0-6,3-1-3,0-2-1,2 0 13,1 2 5,2 0 8,2 2-15,0-2 1,3 1-1,-4 0-3,1-1 7,2-1-9,1 2 2,-2 2 3,2-3-4,-2 2-7,2 1 14,-1-2-4,6-1-2,1 4-3,-2-2-5,-1-4 9,2 2 5,-6 2-9,10 0 5,-3 1-8,-1-1 18,1-2-13,0 3 1,-1-6 2,2 9-17,-3-4 12,2 3-12,-8-3 14,2 0-7,-1 1-9,-1-3 14,1 1 1,-1 1-1,-2-2-9,-5 0 9,4 2 1,-4 0 0,3-2 3,-3 0-15,-2 0 17,4 0-12,-3 0 12,-2-2-8,0 2 3,-5 0 13,7 2 2,-7-2 8,7 0-11,-7 0 16,3-2 9,-3 2 8,0 0 1,0 0-3,7 2 14,-7-2-8,0 0-5,4 2 0,-4-2 4,0 0-15,0 0-2,0 0-7,0 0 5,0 0-9,0 0-1,3-4-1,-3 4-2,0 0-4,0 0-7,0 0-17,0 0-27,0 0-42,0 0-37,0 0-44,0 0-46,0 0-41,-4 9-44,1-6-30,3-3-36,-7 2-260,7 4-667,0-2 295</inkml:trace>
  <inkml:trace contextRef="#ctx0" brushRef="#br0" timeOffset="55378.7983">19731 10167 115,'-4'-3'211,"0"0"1,1-1-4,-1 2-17,2-1-15,0 1-20,2 2-18,-3-6-17,3 6-11,0 0-7,0 0-6,0 0 4,0 0 4,0 0 14,0 0 8,13 6 3,-5-4 1,2 1-2,1-2 1,3 4 2,10-2-5,-4-3-1,7 3 8,-2-2-6,3 0-10,13-1-5,-3-1 11,2 2 0,0 1-17,1-1-6,0 3 1,-1-8-12,2 10-6,-13-6-5,12 0-4,-1 0 15,-11 0-8,11-2-8,-1 0-8,-8 2 12,9 0-7,-1 0-4,-1-3 0,-10 1 1,13 2-3,-3-1 2,2 0-14,-11 1 1,2 0-4,-3-1-2,13 6-2,-13-8-10,1 2 4,0 5-1,11-6-2,-14 2-3,0 0 2,-1 0 2,0-2 0,-1 3 2,-8 0 5,5-1 8,-6 0-4,1 0 3,-6-1-1,0 1 0,-1-2 5,0 0-1,-1-1-6,-5 2-4,4 2-6,-7-1-4,7 0 1,-4-1-8,-3 1 4,7-3-9,-7 3-4,4-1-12,-4 1-31,0 0-42,0 0-41,0 0-47,0 0-56,0 0-39,0 0-38,0 0-34,-28 8-31,4-8-46,0 4-23,-4-1-262,-14 2-739,-6-3 327</inkml:trace>
  <inkml:trace contextRef="#ctx0" brushRef="#br0" timeOffset="56768.868">3459 11162 16,'-3'0'244,"3"0"0,0 0-14,-7-1-8,7 1-17,-3 1-10,3-1-21,0 0-13,-5 2-12,5-2-15,0 0-11,0 0-13,0 0-10,0 0-8,0 0-2,0 0 3,8 4 5,-1-4-1,4 1 0,6 1 5,-2-2-3,8 1-2,1-2-4,6-1-8,-2 4 4,14-5-6,-2 3-4,2-3-7,3 0 8,0 3-17,0-4 4,4 2-6,2-1-5,17-2 3,-22 4-10,2 2-5,0-5-3,0 3-2,1 0-14,-1-2 3,21 3 7,-24 0 17,3-3-12,0 3 8,0-4-8,-2-1-6,1 1 12,-2 3-6,1 1 3,1-3 1,-2 1-3,4-3-2,-8 0-3,4 3 1,-1-3-2,-6 2 1,4 2 1,-4-2-2,-7 3 2,-1-4 5,-2 0-7,0 0-13,0 2 11,-4-1-2,-3 2 5,2-1-6,-2 2-1,0 0 2,-4-2-1,3 0 12,-5 0-18,6-1 9,-5 3 6,2-2-6,-4 0 0,10 0-3,-1 0 4,-2-3-14,4 4 9,-1 1 3,-1-3 0,2 2-2,3-2 4,-3 0-1,-1 2 3,2-3-6,-2 2-1,3-2-6,-2 0 2,0 3-6,1 0 10,-1-3-5,0 3-3,2-3 2,1 1-4,3-2-1,-3 0 3,2 1-10,10-1 4,0-1 1,-2-2-3,-8 4 0,9-6 2,1 3-8,2 2 2,-4 1 2,0-1-5,-10 2-2,13 3 6,-14-1-4,-2-4-1,2 4-1,-2-1-2,-3 1 5,3 2-4,-5-1 1,-5-1-4,0 1 3,1-4 8,-7 4-6,-1 0 7,0-2-1,2 0 14,-5-2 3,0 3 4,-1 1 2,-4 0 13,7 0-9,-4-5 3,-3 5-3,0 0 2,7 2 11,-7-2-16,0 0-1,6 0-4,-6 0-1,0 0 12,0 0-14,3 3-8,-3-3 8,0 0-6,0 0-10,0 0 2,0 0 1,0 0-17,0 0 17,0 0-4,0 0-7,0 0-34,0 0-31,4-5-33,-4 5-40,0 0-52,0 0-57,0 0-57,0-3-61,0 3-66,0 0-58,0 0-302,0 0-853,0 0 378</inkml:trace>
  <inkml:trace contextRef="#ctx0" brushRef="#br0" timeOffset="67615.3804">13306 16266 10,'-4'-14'259,"2"-4"-7,1 6-3,-1 1-14,1-1-1,1 1-23,0 5-16,-3 1-16,3 0-23,-4 2-21,4 3-12,0 0-14,-3 10-9,3-1-11,-3 18-7,3 2 13,-2 5-2,-3-1-34,2 14-29,1-12-48,-3 3-38,2-8-63,-1 0-52,0 1-252,-3-2-456,4-11 202</inkml:trace>
  <inkml:trace contextRef="#ctx0" brushRef="#br0" timeOffset="69051.4617">14231 16188 49,'2'-2'218,"1"-2"-4,0-1-14,2-2-7,-4-2-14,4-2-8,-3-6-12,-2 4-7,3-3-12,-3-1-4,3 0-14,-6 0-11,3 0-8,-3 1-4,-1 4 0,0-1-6,-1 4-6,2 1-10,-5 1-6,1 5-20,0 4 2,-4 3-5,-2 5-7,-2 6-6,-2 6 0,4 4-4,1 0-10,2 2 1,3-3-3,1 6-2,3-14-3,3-3-4,0 3-1,1 0-4,4-4 5,0-3-6,1-6 1,1 3-9,3 0 14,1-7 4,3 5 5,1-10 6,-1 1 6,0-4-2,1 2 7,-3-5-1,2-3 10,-2-3 3,1-5 4,-5 7 4,-1-6-1,0 2 9,-1 2 22,1 2-6,-4 5-5,1 0 7,-1 5-6,-3-1-6,1 1-16,1-1-4,-2 6-23,0 0 21,0 0-15,4 37 4,0-9 7,-1 23 12,1 0-10,1 33 3,-4-27-12,-1 2 6,-3 1 10,3-2-12,-1-5 1,-1 4-9,0 0 6,-3-2-4,-2-6-3,3-4 3,-3 2-16,1-11-22,-5-5 8,1-5 5,2 1-2,-1-2 8,2-8-6,0 0-2,-3-4 4,6-5-1,-6-3 8,3 3-6,0-8 0,-3-1-17,-1-6-41,-1-1-33,3-2-40,0-6-44,2-2-46,0-11-44,3-1-24,6-5-66,0 2-255,8-15-645,3 0 285</inkml:trace>
  <inkml:trace contextRef="#ctx0" brushRef="#br0" timeOffset="69368.5924">14681 15986 53,'0'0'243,"0"0"-15,-21 18-9,11-2-8,0 1-19,-3 12-4,2 14-19,2-11-12,4-1-13,0 0-9,1-1-19,4-7-14,0 4-11,4-8-3,-1 0-9,4-8-5,3 13-3,-1-13 0,3-1 9,-5-4 13,3-4-4,4 3 4,0-10-5,2-1 16,3-3 18,-6-2-18,4-7 3,-4-3-20,-2 1 9,-4 3-10,0-14-3,-3-1 2,-2 3-17,-4 3 1,0 6-10,-3 2 0,-4-5-11,0 6 10,-1 5-23,3 7-7,-7-4-3,1 6-16,-1 3-22,-1 5-17,1 0-23,-9 4-23,6 6-22,-1 4-31,8-3-33,3 2-30,3-2-54,2-5-6,5 0-47,2 0-177,6-1-516,4-3 228</inkml:trace>
  <inkml:trace contextRef="#ctx0" brushRef="#br0" timeOffset="69939.0849">14998 16072 222,'-2'-2'273,"2"2"-12,0 0-25,-13 2-19,13-2-10,-7 8-19,5 9-14,-4-9-8,3 3-16,3 6 0,2-2-18,0-5-14,4 3 1,0 0-12,2-3 6,2 1-12,1-3-6,0-1 10,-1-4-4,0-3 1,4-1 14,0 1 6,-1-9 7,0 0-3,1-1 6,-6-2-12,6-12 1,-6 9-9,-3-1 1,-2 1-5,1 0-1,-1-5-13,-2 9-17,-2 1 2,-1 2-13,-2 3-8,4 5-7,-9-2-10,9 2-4,-22 8-6,8 4-5,-3 2-3,0 9-12,0-2 3,6-1-9,0 6-18,4 0 2,2-1-4,1-7-16,8 2 0,-2-3 11,4-2-5,4 2-2,-1-5 3,5-6-4,3 2 18,7-4-11,-3-4 4,2-2 3,1-2 7,-2-7-14,3 0 15,-4-3 3,1-4-6,-2-5 9,-2 0-18,0 5 27,-6 0 1,0-6 6,-2 1 3,2 0-17,-8 6 12,1-10 3,-5 11-6,0-1 3,0 4 16,-3 2-23,1 6 4,0-3-6,0 3-6,2 5-6,-6-7 5,6 7-7,0 0-1,-17 13-4,9-1-4,5 1 4,6 13 2,-3 0 0,4-2 1,1 3 3,5-1-2,-3 3-2,2-12 3,-1 0 1,-1-1 0,4 5 4,-1-5 1,0 0 4,-1-5-3,3 11 4,-9-13 2,2-4 9,-3-1-5,-2-4-3,1 8-1,-1-8 13,-1 8-6,1-8 5,-10 5-18,5-4-22,5-1-28,-19-6-29,6 3-41,2-4-28,2 2-36,-3-5-35,1-2-33,1-1-7,3-3-27,-1 2-19,2-1-199,2-3-546,2 7 242</inkml:trace>
  <inkml:trace contextRef="#ctx0" brushRef="#br0" timeOffset="70542.3593">16013 16055 2666,'14'-10'180,"-4"-1"-32,-3 3-61,0 2 30,-4 3 1,-2-2-26,-1 5-23,7-7-7,-7 7-20,0 0-5,0 0-10,-8 20 5,-1-2-1,-2 2-9,1 24 0,0-18-3,1 3-3,3-3-4,2-1-2,3-6 6,1-1-8,2 1 1,2-5 9,1-2-12,2-4 21,1 1 19,3 0-6,-1-1 7,4-5 13,-1-1 0,0-2-19,1-5 21,-4 1 6,2-5-10,-6 3 1,4-6-22,-5-3 22,4-12-8,-5 12-6,-7-10-4,3-3-3,-4 2-5,-2 0-4,-1 2-13,-2 0 1,4 6 16,-2 2-18,2 7 5,3-5-6,-1 3 5,6 2-11,-3-2 5,7 2 3,6-1-13,8-2 23,4 8 2,5 2 4,-2 5-2,12 8 13,-14-2 0,0 0 6,-3 8 12,-3 5 7,-3 0 2,0-1 12,-3 11 10,-1-3 6,-5-2-3,-2-1-7,0 3-7,-1-12-5,-2 1-14,-3 1-2,3-3-5,-3-4-1,0-6-4,0 5-5,0-3 14,1-4 12,-1-4 23,0 0 15,0 0-14,0 0-2,0 0-3,0 0-10,0 0-14,2-36-5,-1 10-8,4-5-11,1 4 2,-1-5-7,2 3-14,0 0 2,1 13 2,6-12-8,0 5 1,1 2-2,3 3-12,1 5 0,1 1-3,1 3-6,-1 5 28,-5 5-31,0-1 3,-3 8-6,2 6 11,-4 6 11,-3-3-20,0 14 2,-4-4 2,0 1 3,-3-1 4,-3 2-8,-1 3-2,-2-5-20,-1 0-17,4 2-45,-4-7-46,0 7-32,3-15-50,1-3-56,2-1-58,-1-3-62,2-1-52,3-2-64,-3-4-301,10 4-875,-10-4 388</inkml:trace>
  <inkml:trace contextRef="#ctx0" brushRef="#br0" timeOffset="71337.0144">17392 16477 16,'0'0'252,"12"-7"7,-1-2-10,8-7 5,2-3-5,9-12-17,2-2-17,-1 0-24,-8 10-6,-3 3-18,1-9-15,1-8-2,-8 11-16,-2 2 3,0-1-11,-5 7 2,-4-2-7,1 4-10,-4 3-7,0 5-8,-1-3-1,-2 2-20,0 4-15,-1 1-5,1-1 3,-1 3-22,4 2 1,-15 11-11,8-2 5,-2 4-3,1 8-18,2 6 14,3-4-2,1-1-12,4 2-8,2 1 20,0-7-12,2 0-9,1 1 6,3-2-5,-3 0-14,3-3 31,-3 3-20,0-8 5,-1 1-2,-2-3 23,0-1-10,-1 0-8,-3-3 2,4 2 9,-4-1 3,1 0-1,-1-4 6,-2 4 2,-1-1 3,3-3-15,-7 0-1,1 0 1,-1-3-5,-3 3-2,2-3 9,1 3-27,-1-4-28,-1 4-18,2-5-29,3 5-17,-2-5-26,2 5-23,1-3-43,-1 2-32,4 1-35,-3-5-34,-1-5-190,4 5-524,4-4 232</inkml:trace>
  <inkml:trace contextRef="#ctx0" brushRef="#br0" timeOffset="71576.4644">17827 16073 232,'10'-12'253,"1"4"6,-8-1-18,3 3-19,-2 2-24,-4 4-23,4 2-26,-4-2 0,2 13-14,-1 4-2,-4 2-6,3 12-12,-1 3 0,-2 14-17,3-19 8,-3 6-21,6-3-5,-3-7-16,0 5-5,4-12-8,-1 2-9,1-3-1,2-2-8,0 2-2,-1-8-6,1-1-10,2 0-17,2-4-43,1-4-30,-1-3-51,4-4-58,-1-5-50,5-4-195,-8 4-463,5-13 206</inkml:trace>
  <inkml:trace contextRef="#ctx0" brushRef="#br0" timeOffset="71818.627">18044 15865 70,'0'0'73,"0"0"-32,0 0-40,-7 12-33,4-1-32,3 0 14</inkml:trace>
  <inkml:trace contextRef="#ctx0" brushRef="#br0" timeOffset="72148.0047">18141 16093 252,'0'-6'322,"0"0"-26,3 0-34,-3 6-33,0 0-23,4-2-19,2 6-11,1 7-12,3 14-11,-3-7-13,0 12-9,0 0-24,0-1-4,2 20-2,-7-24-12,1-4-3,-3-7-2,3 5-10,-3-1 6,0-9-12,0 0 16,3-3 17,-3-1 13,0 0 30,1-3 9,-1-2 9,0 0-10,0 0-19,-1-14-8,-1 3-25,5-8-10,-3 0-4,7-9-16,-1-4-3,2 3-12,-1 2-1,4 3-6,0 2-5,-2 7-2,1 3-18,2 5 11,-3 0-3,4 7-14,1 0 11,-1 7-4,-1 3 5,3 12-5,-6-9 10,4 11-13,-2 1 1,-6 2-2,0-3-5,-2 0-5,-3-5 5,-1 0 1,-1-3 0,-1-6 0,1 1 3,-1-1-4,0-2 7,2-2 1,0-1 7,0-2 13,1-3-1,0 0-2,0 0-7,-3-10-4,3-4 9,0-5-20,4-6 0,2-5-5,1-2 1,3 3-1,0 4-7,0 3-1,-2 4-4,1 4 0,3 3-4,-2 2-4,3 2 0,-6 5-8,4 3 11,3 0 3,-4 10-1,0 1 5,0 4-7,-2 7 9,4 6-4,-4-1 3,-1 1-3,0 1 1,-1-1-18,-1-3-35,-2-1-37,0-6-37,1-2-36,-1-3-43,-1-5-45,0-1-49,1 0-23,-3-4-5,4-1-45,2-6-249,1-4-669,1-4 296</inkml:trace>
  <inkml:trace contextRef="#ctx0" brushRef="#br0" timeOffset="72670.1142">18858 16138 163,'7'-17'315,"-2"8"-23,-1 2-7,1-3-23,-2 5-23,-3 2-27,0 3-10,0 0 1,3 28-1,-3-10-1,-3 11-7,-1-3 2,0 6-31,0-4-2,-1 5-11,4-3-12,-2-2-32,2-1 3,2 0-15,2-8 10,-2 0-33,1-5-5,3-1-10,1 3-5,0-6-18,1-3-15,1-2 0,3-5-19,3-5-8,2 0-25,2-8 14,-1-5 3,4 1 0,-4-5 0,-2-2 6,3-2-1,-3 4-3,-4-5 8,1 0 13,-2 3 11,-5 6 26,-1-2 26,-1 4-3,0 7 23,-2 4-20,-1 0 0,0 5-4,0 0-13,0 0-3,0 0 1,0 0-11,-15 27-5,8-10 0,-2 6-8,-2 3-7,6-1 6,3-7-6,-2 8-28,1-1 26,3-10-9,3 5-2,1-4 0,3 1-3,3-4-7,3 0-3,-1-3-12,1-3-8,11-7-7,-3 0-15,6-7-6,-3 2 3,1-8-5,0-3-9,-2-1 26,-2-1-1,-1-7-1,-2-3 5,1-14 8,-1-4 4,-4 0-10,0-1 15,-6-1 20,2 2-4,-8 0 32,-1 12 4,-1 3-7,1 2 23,-2 12 8,0-4 7,-1 11-5,2-1-5,0 6-1,-4 1-16,4 4 0,-9 12-13,3 6-2,-4 13 11,-2 1-12,-1 17-4,1 7 3,5 0 8,-1-6-13,2 5-4,6-19-5,0 1-1,3-3 21,0 0-17,2 11-1,5-16-1,-3-3-5,0-2-16,2-9-54,1 1-61,-1-3-40,4-6-51,0 1-56,2-4-85,2-4-318,4-6-733,0 0 324</inkml:trace>
  <inkml:trace contextRef="#ctx0" brushRef="#br0" timeOffset="74142.88">19782 16281 20,'-4'-5'246,"1"-2"-13,-2 3-22,3-4-19,2-5-12,0 7 2,0-4-3,0 4 12,2-5 2,-1-6-1,-1 7 10,4-2 8,-4 5-2,-4-4-20,3 7-9,-2-1-28,-2-2-11,5 7-14,-13 0 3,1 6-32,-5 8-20,-1 5 9,-2 4 6,-8 14-21,4-2-13,0 4-15,9-13 2,-2 21-1,4-21 11,2-3-26,1 6-1,6-10-11,2 8 7,2-7-5,1-8-2,4 5 15,-1-2-3,3-6 0,4 1 8,-1 1 3,0-8 14,6-1-23,-1-3 9,2-3 7,4-3 1,-1-4-6,-2-5 4,-1 0 10,-1-7 3,1-3-8,-2-3 11,-1-14-3,-4 11 1,4-13 4,-7 13 16,-4 1 8,4 4 11,-3 0 5,-2 10 1,2 5 3,-4 9-11,1-7-13,-1 3-11,0 1-20,0 6-1,0 0-2,0 0-4,-11 26-9,4-1-2,1 4-1,2-1-5,-1 7-7,3-1 6,-1 0-13,3-1 4,3 3-5,-1-7 6,3-3-6,-1-1-14,2-6-28,1-3-29,1 1-32,0-4-16,0-4-14,-1-2-8,7-1-4,-3-4-13,4-4 16,-2-8-2,4-3-1,3-4-1,-3-4 16,0-5 7,4-15 9,-4 11 7,3-14 10,-5 0 1,2-1 23,-3-4 19,0-3 16,-5 3 15,-1 14 18,-1 4 21,-4 7 14,4-2 14,-4 9 1,-2 6 20,2 0-19,-3 2-15,0 2-8,0 5-7,0 2 0,0 0-4,0 0-1,-10 22-16,3 0 16,0 6 1,-3 7 4,0 0-1,3 12-9,-1-14 5,1 18-3,3-20 7,-1 0-7,3 1-8,0-2 5,2 3 2,0-5 2,3-2-9,-2-1-19,0-7-27,1-1-45,0-4-32,-1-2-28,2-1-14,0-4-20,1 0-4,0-4-11,2-2-2,2 0-12,-1-5-11,5-8 0,0 2 13,4-8 17,-2 0 35,-1-1 48,1 0 29,-4 6 35,-2 1 39,-2 2 30,-1-2 20,-1 2 20,2 1 13,-3 3 24,1-3 12,-4 6 4,2 1-1,0-4-28,1 4-2,-3 3-16,2-4-15,-2 4-5,0 0-30,0 0 20,0 0-6,0 19-5,0-8-4,-2 2 0,1-1-5,1 0-8,1 5 2,-1 0-5,4-2 0,-1-3-12,0 7 10,2-10-28,0 0 12,1 2-3,3-6-3,1 2-6,0-4 3,4-1-4,0 1 1,2-8-2,-1-3 0,-1 3-9,5-9 12,-7 6-2,5-5 7,-1-8-3,-4 7 18,-2-2 10,-3 0 9,3 3 22,-3 0 4,0-1 13,-4 4-3,1 4 6,1-3-5,-3 1 5,-2 5 2,0-2-14,3 2-12,-3 3-11,2-7-9,-2 7 1,0 0-5,0 0 1,-2 17-17,2-5 10,-4 3-3,1-1-1,0 2-1,-1 2 0,1-1-1,-1 0 8,1-1-3,-4-4 0,4 1-17,-4-1 18,3 0 5,-1-4-5,3-1 2,-4-2-9,4-1 21,0 1 15,-1-2 15,3-3-3,0 0-3,0 0-4,-3-14-5,6 2-7,2-5-2,3-5-16,2 0 7,1 6-3,6-5 2,0 2-11,1 2 0,-1 1 0,-2 6-8,5 0-7,-7 3-1,1 5 1,0 1-7,-4 1 2,1 5 9,-2 2-12,2 4 0,-5-2 3,2 3-2,-1 4-7,-1-2 12,1 1 0,-1 0 2,-1 2-4,2-1-9,-1-2 11,3-3-6,-3-3 6,3 0-1,-1-1 8,3 2-1,2-9-1,1 2 4,3-4-1,-3 2 1,-1-3 2,1-3 7,-2-1-8,1-3 13,5-3 9,-7 0-13,1 1-4,-2-7 0,-1 2 4,0 4-4,-6-3-3,0-2 0,1 10-11,-4-5 9,0 10 0,0-6-5,0 3-9,-4-1-5,1 4 5,3 3-3,0 0 3,-14 3-1,6 4-10,-1 4 4,-1 14 1,0-8-3,2 7 1,-2 2 10,0 4-13,-1 3 3,1-1 14,-5 11-13,1 1 11,-5-2-8,-2 4 3,4-1 4,-3-4 1,1 3-4,6-13 5,-2 0-9,-4 13 2,-2-5 8,0 4 0,8-19 0,-1-2-2,3-1 0,1-7 2,3 0 1,2-2-2,0-2-4,0 1 4,4-6-4,-5 10-21,4-13-35,0 3-1,0-1-34,2-4-27,-4 8-35,4-8-30,-6-2-22,6 2-29,-10 0-31,10 0-43,-10-4-13,6-2-326,-3 4-704,4-2 312</inkml:trace>
  <inkml:trace contextRef="#ctx0" brushRef="#br0" timeOffset="74396.0892">19912 16443 125,'-3'-3'273,"3"3"-10,0 0-2,14-9-4,1 4-15,5 1-12,11 0-15,7-4-23,7 2-28,0-3-10,-1 2-41,-2 4-57,-2-5-65,-1 6-76,-1-10-93,-12-2-202,0 4-409,0 2 181</inkml:trace>
  <inkml:trace contextRef="#ctx0" brushRef="#br0" timeOffset="74645.8364">20461 16204 191,'0'0'227,"0"0"-14,-3-1-22,3 1-31,0 0-19,0 0-27,0 0-35,0 0-38,0 0-67,0 0-75,0 0-104,31 9-223,-21-3 99</inkml:trace>
  <inkml:trace contextRef="#ctx0" brushRef="#br0" timeOffset="75169.2536">21564 16220 351,'4'-16'363,"-4"6"12,5-2-7,-5 0-20,2 4-5,-2 0-22,3 7-22,-3-4-35,0 0-33,0 5-45,0-5-9,0 5-17,0 0-8,-3 24-19,-1-7-13,-3 8-13,4-1-18,-1 3-8,1 1 2,3-1-22,-3-8 1,3-9-6,0 1-15,0-3-2,0 2 8,0-3-8,0 0-3,0-4-7,3-1 13,0-2-8,8-3 4,-1-11-9,3 9 22,-2-4-18,6 4 2,0-7 0,1 0-3,2 2-4,1 4-4,-8 0-4,2 1-16,-3 5 16,-3 0-17,6 2 11,-3 6-8,2-2 7,-4-1-7,3 6 0,-2-2-6,-1 1 6,-2-3-1,0 1-1,0-1 3,0-1-1,1-5 3,-1 2 1,-1-1 5,0-2 7,3-1 15,-6-1 4,3-3 3,2 1 0,-2-1-5,-3-5-6,1 0 11,0-6-11,-1-1 1,-2-12-3,-2 9-4,-2-1-5,-2-4 9,-2 0-18,-2 1 0,-2 7-14,-3 2-11,-1-3-24,2 8-18,-4 1-24,2 2-46,-3 3-12,6 3-55,-2 2-24,-1 1-34,6 4-19,1 0-22,2 5-24,4 0-17,2-2-18,1 0-211,5-1-605,4 4 267</inkml:trace>
  <inkml:trace contextRef="#ctx0" brushRef="#br0" timeOffset="75455.1034">22033 16188 271,'8'-4'335,"0"-1"7,-3 3 15,-1-4 31,-1 0-12,0 3-23,1 1-30,-1-4-38,0 4-20,-3 2-44,0 0-29,0 0-27,0 0-14,0 0-10,7 15-18,-7 4-9,0-2-17,0 2-4,0-1-5,0 8-25,0 2 7,0-10-9,0-1-8,4-1 7,-1 0-55,1-5-43,-2 1-28,-1-1-13,6 1-11,-3-3-23,1-2-19,1 1-23,-1-8-48,3 0-36,5-7-60,-3-1-52,1-2-188,-2-6-581,3 5 257</inkml:trace>
  <inkml:trace contextRef="#ctx0" brushRef="#br0" timeOffset="75476.1179">22233 15969 46,'-3'-9'112,"3"-3"-26,-3 1-34,2 8-31,1 3-40,0 0-31,0 0-54,0 0 24</inkml:trace>
  <inkml:trace contextRef="#ctx0" brushRef="#br0" timeOffset="75980.1715">22466 15926 297,'4'-8'386,"0"-1"18,-3 4-20,2 1-31,-1 2-49,-2 2-34,0 0-27,0 0-16,2 16-45,-3 11-11,-3-2-13,-1 4-13,1 5 3,-4 12-21,2-15-10,5 6-22,-2-3-5,3 0-23,-3-3 10,6-1-9,-2-2 0,2-8-12,0-2-7,4-2-9,0-2-32,-1-6-24,2 1-37,4-2-14,2-7-22,1-5-20,-1-2-6,7-5-22,-4 2 8,4-14 4,-6-2 12,1-1 23,-2-4 18,3 4 32,-4-19 18,1-3 20,-8 13 14,-1-12 29,2 20 27,-4-5 23,0 10 25,-3 7 8,0 3 13,0 7-15,0-5-21,0 5-21,0 6 0,0 0-9,0 0-9,-6 26-12,-1 1 9,0 2 1,0 5-7,0 10 3,0 4 5,0-2-6,4-14-4,-5 1-7,4 0-7,-2-7 0,3-6-4,0-1-7,2-7-1,-2-3 5,3-1 2,0-1 6,0-2 18,-1-1 26,1-1 25,0-3 17,0 0-27,0 0-10,11-12-8,-1-3-8,5-2-8,2-6-12,3 3-7,-2 5-8,-1 1 1,4 5-9,-2-1-6,-4 7-2,1 3-3,-1 0-8,1 5 3,-4 5-9,2-3-7,-4 6-6,3 0 0,-2 4-7,-7-1-7,2 0-5,-2 2-14,-1-1-13,-4 10-27,-3-10-34,1-1-40,-6 0-42,-1-2-39,-4-2-31,-3 5-31,-4-8-43,3 1-25,2-4-23,-5-2-208,0-3-650,4-4 288</inkml:trace>
  <inkml:trace contextRef="#ctx0" brushRef="#br0" timeOffset="76234.1437">22299 16100 107,'-12'-7'278,"3"1"-8,5 4-27,1-2-29,3 4 6,0 0-4,0 0-1,21-1-19,5 5-31,17 5 0,23 9-22,-18-14-5,3 1-33,18 6-56,-21-6-79,1 4-88,-2-6-107,-8 2-168,1-4-424,-1 2 189</inkml:trace>
  <inkml:trace contextRef="#ctx0" brushRef="#br0" timeOffset="77096.8734">23269 16188 202,'-1'-1'223,"-1"-3"-24,2 4-18,0 0-6,0 0-1,0 12-22,0-2 3,0 3 9,-3-1-11,0 12 1,-3 3-9,1 2-10,-1-10-15,5 8 4,-4-8-15,5 6-10,0-5-6,0-4-11,0-4-3,2-2-13,-1 1 7,2-6 2,3 3 5,2-2 4,2-5-24,-2-1 14,5-3-6,1-2-6,0-3-2,-1 0-1,-2-5-10,2-1-4,-2-3 2,-1-5-1,-3-2-15,0-1 5,-7 6-10,4-12 2,-4 2-3,-4 3 8,1 1-22,-1 6 1,-3 5-16,-3 2 11,7 4-3,-7 6 7,-1-6-13,1 9-7,-1 3 11,3 3-5,-4 6-1,1 1-6,0 7 4,4 2 0,3-7 1,2 9-4,2-6 4,4-2-14,2 0 18,2 0-3,7 4 9,0-3-4,1-1 14,4-5-11,0-3 1,5-1-3,-2-8 4,0 0-5,-8-3 6,9-3-2,-10-2-1,5-6 2,-6 2 19,3-8-17,-2-2-9,-1-2 11,1-3-5,-3 3 5,-4 0 14,-1 9 4,-2 0 0,-1 1 13,0 5-7,1 1-10,-4 3-4,0 5 7,0 0-12,0 0-7,-4 18 12,-3-2-2,1 1-18,1 6 0,0 3 15,1-1-17,1 2 0,2-2-2,5-5 3,0 3-1,-1-3 1,2-5-8,1-4 27,4-1-13,0 2 0,-1-5 3,3-7 3,2 0 2,-1-7-3,1-2-3,3-4 6,-3 0-14,3-5 9,-3-3-4,-1-9 10,-5 6 11,2 0-22,-4 7 2,-1 1 7,0 5 15,-3-1 13,1 5 5,1-4-19,-2 5 2,-2 5-6,0 1-2,0 0 3,-6 10-6,1-1-19,0 5 24,-2 7-11,0 0-6,0 4-9,3 1-2,4-8-3,0 9 14,1-6 3,0-6-6,3 2-1,0-3 1,0 1-2,6-4 6,-2 1 6,4-4 6,1-1 9,0-2 7,4-5-7,0-2-6,4-3 8,-5-1-5,4-1-3,-3-9-13,-1 1 6,4-6-6,-6-3 8,0 4-16,0-11 4,-1-10 5,1 8-1,-3 0 3,2-10-9,-3 14 11,-7 6-3,5-3 18,-5 14 12,-3 1-9,1 5-25,2 1 22,-3 5-6,-4-5-1,4 5-4,-13 10-5,3 2-1,-1 13 1,0-4-13,-3 1 12,1 2-18,6-2 10,-1-2 0,3 7 10,3-1-28,0 0-20,2 1-19,-3-10-20,6 2-18,-6-1-40,9 8-4,-6-14-23,0-3-13,4-1-20,-1-1-23,4-2-22,0-3-34,0 1-38,0-3-246,3-3-601,3-5 267</inkml:trace>
  <inkml:trace contextRef="#ctx0" brushRef="#br0" timeOffset="77360.4826">24079 16274 323,'0'0'340,"-5"-3"-11,5 3-7,0 0-21,25-9-22,-8 3-34,10 5-8,1 0-48,9-10 7,2 6-12,-12 1-24,0-5-15,-5 4 6,5 1-38,-6-1-33,-7 2-24,-1-1-35,-5 0-28,2 3-36,-2-3-42,-6 2-41,-2 2-59,6-7-58,-6 7-254,0 0-539,-16-4 238</inkml:trace>
  <inkml:trace contextRef="#ctx0" brushRef="#br0" timeOffset="77814.1956">21751 17004 281,'2'-30'273,"-1"4"-2,-1 0 5,3 15-17,-3-2-17,0 5-30,0 1-29,0 1-21,0 6-15,0 0-19,0 0-8,-13 17-20,2 6-4,-2 1-8,2 3-14,-2 4-2,0 3-1,1-5-15,1 3-3,2-3-11,1 0 37,-2 2-16,3-8-7,4-6-17,-1 1-11,4-1 15,4 0-25,-4-5-14,3-5-4,0 1-6,1-2-22,3-1-11,2-1-23,5 1-13,1-5-29,1-3-1,3 0-16,-5-6-19,2 1-17,0-8-45,-4 6-35,-6-1-140,-1-7-409,-2 5 182</inkml:trace>
  <inkml:trace contextRef="#ctx0" brushRef="#br0" timeOffset="78396.6161">21537 17085 184,'-7'6'221,"7"-6"-15,0 0-13,-7-4-23,7 4 8,0 0-3,14-5-1,0 0-1,7 0-6,5-2-8,2 7-9,0-4-10,13 0-7,-11 2-7,-1 4-15,-3-2-6,-1 1-21,-3 3 1,-7-1-8,-3 4-11,2-2-15,-7 0-9,0 2 3,1-5 8,-3 6-11,-1 1-7,2-6-10,-5 4 6,2-2-19,1-1 13,-1 1-7,-3-5 12,3 5-5,1-5 0,2 1 7,-6-1 13,14-1 2,-3-1-4,-1 1 5,4-6-4,-1 0 3,-2 0 20,3-5-31,-4 2 9,1-2-3,-4 1 4,0-4 16,-4 6-32,0-1 3,-3 0 3,-3 0-16,0 3-18,-1 2 13,-4 5-12,-1-1 7,-5-1-7,-8 9-7,1 0 4,1 1 2,0 9-19,0-2-3,5 6 18,5-6-9,-3 4 0,6 6-9,3-9 2,6 1 3,2 0-1,1-7 6,8 12-7,5-5 2,2 7 2,4-13 0,4-1-5,-1-4 43,1-6-28,13 1 6,-14-2-5,-1-5 2,0 2 17,1-7-17,-1-3 3,-6 5 2,1-8-2,3-2 1,-7 0 0,-3-2 5,-2-2 10,-1 3-8,-4 3 23,-4-3-19,-1 2 21,1 1-11,-3 8 1,1 3-13,-1 6 6,-1-6 0,1 6-28,-3-8 13,3 8-4,0 0-7,0 0 12,0 0-24,-7 29 19,7-12-6,3 3 4,5 6 3,-2 0-16,0 0 9,2 2-11,-5-9-13,1 0-11,-1-3 2,1 1-22,-4 11-10,0-16-8,2 2-14,-2-9-34,1 4-16,-1-3-26,3-2-22,-3-4 2,4 5-31,0-3-28,-4-2-184,13-6-467,-3 3 208</inkml:trace>
  <inkml:trace contextRef="#ctx0" brushRef="#br0" timeOffset="78869.8577">22530 17166 141,'7'-14'159,"-2"-4"15,0 2 19,-2-1 7,1 2 29,-2 6 14,-1 0-8,2 1-16,-2 0-25,-1 4-16,0 4-27,0 0-17,0 0-11,0 0-19,0 25 0,3-7 0,-3 2-18,3 10 0,-6-9-17,3 3-5,0 2 1,3-9-9,-3 2-3,0-6-3,-3 0 1,7 0 7,-4-3-9,-1-5 10,2 2 41,-1-3 0,0-4 33,-1 6 28,1-6 4,0 0-15,0 0-17,0 0-11,1-20-10,2 4-17,0-5-11,7-4-14,-2-4-1,2 7 1,2 0-19,-2 7-6,1 1-5,1-1-5,0 3-20,0 2 14,1 3-13,2 3 2,-5 4-12,7 2 11,-8 0-10,2 2-6,0 9-4,0-1 1,-2 0 18,-1 2-14,-1 13-5,-2-14-9,-4-1 14,2-3 4,-2 3-2,1-8-4,-3 5 10,1-1-8,0 0 5,-1-3-1,1-5 5,0 8 9,0-4-3,0-4 10,0 0-6,0 0-5,0 0 7,0-21-3,6 6 3,-3-2-1,2 0-9,0 0-1,6-9-7,-3 14 4,6-8-2,0 0-4,-1 11 2,-2 0-6,-1 6-8,2-2-16,3 5 18,-1 5-11,-4 1 5,1 0-6,-1 7-7,0-2-2,-4 7 6,4-4-6,-5 10-4,-1-7-8,-1 7-18,-3 3-18,0-10-37,0-6-32,0 7-34,-3-4-56,0 3-40,2-8-55,-2 0-50,2 2-238,2-6-669,2 0 297</inkml:trace>
  <inkml:trace contextRef="#ctx0" brushRef="#br0" timeOffset="79171.9494">23260 17108 259,'1'-10'305,"1"3"-8,-1 1-21,2-2-47,-3 8-36,0 0-11,-1 0-6,1 0-32,-5 18-16,-2 7-11,3-1-19,1-6 4,-4 8-20,4 1 7,-2-7-7,5 3-8,0 6-4,0-11-39,0 0-7,5-3 0,-2 2-4,0-7 2,1 2-13,-1 0-41,4-10-31,0 3-29,1 1-57,8-9-11,1 2-69,-5-3-156,3-3-417,3-8 185</inkml:trace>
  <inkml:trace contextRef="#ctx0" brushRef="#br0" timeOffset="79532.0021">23512 17108 352,'4'-4'326,"3"1"-33,-7 3-40,7-6-20,-7 6-21,0 0-26,17 9-20,-10 4-16,-4-1-6,1 5-23,-1 6-9,-1-3-9,-5 3 0,1 5-5,-5-6-25,3-6-6,1-4 7,-1-3-12,-3-1-11,7-3 8,0 0 6,-4 0 4,4 1 26,0-6 36,0 0 2,0 0-15,0 0-13,0 0-12,4-21-13,3 5-3,0-1-16,4-3 10,0-3-7,2 4-11,2 0-1,1 2 5,1 2-21,-3 6-8,6-2-6,-6 4-2,-3 2-9,2 4 0,1 2-4,-4 2-8,-3 2 1,4 5-28,-2 4 30,-4 1-6,1 0 7,-2 4-4,-2-2 11,-4-4-19,2 5-1,-3 1-6,-1-4-36,1 4-6,-2-9-43,0 9-23,1-9-43,-3-2-27,3-1-46,1 0-37,2-6-62,1-1-177,0 0-558,0 0 248</inkml:trace>
  <inkml:trace contextRef="#ctx0" brushRef="#br0" timeOffset="80131.2794">23959 17103 137,'5'-9'271,"4"2"-1,-4-1-7,0 2-17,-3-2-20,1 5 8,-3 3-29,4-9-27,-4 9-21,0 0-13,0 0-23,0 0-6,-26 12-10,7-3-12,1 8-4,-3 5-15,1 5-13,2-5 2,2-1-6,2-2-13,4-2-3,3 3 1,-2-6-16,7 1 6,-1 4 2,2-9-4,2 6-1,2-6-2,1-2 10,5 1 10,-2-4-7,1-2-3,4-3 2,3 0-1,-2-1-2,1-7 3,-2-1 2,1-5 5,4-1-10,-5 1 2,4-7-16,1-1 7,-6-2-4,2 1-8,-2 7 5,-1-11-13,0 3 11,-3 10 24,0 6 7,-3-6-28,-1 10-9,0-3-14,-3 3-17,0 4 11,0 0 0,0 0-8,-10 20 11,0 1 15,-1 1-14,1 2-1,0 0-1,-2 1 9,0-4-20,5-3 12,2 5-1,0-8-1,3-3-4,2 0-4,-2 0 8,2-2 1,0-3 1,2-1 7,-2-1-5,5 0 7,-1 1-2,5-6 2,-5 0 5,6-2-8,-2-5-7,2 4-2,0-7-9,4-4 2,-1 2 9,0-8-8,0-1-6,0-1 0,-1-5 2,0-2-1,-1-2 10,2-13-10,-3 10-1,1 4 16,-1 7 4,-3-6 13,-3 5 17,-1 9 29,0 3-27,-3 10 0,0-10-18,0 12-2,0 0-20,0 0 14,0 0 1,-24 40 2,9-11-6,-5 11-15,5 8 16,-1-7-4,3-10-1,6 2-12,-4-3-10,7-1 1,2 2 1,0-11-12,3-2 0,0-1-6,2-5-10,0-1-5,4 4-25,-1-9-25,1 3-15,1-2-45,5 2-32,-5-9-35,5 0-26,-3-1-205,0-5-499,-2 4 221</inkml:trace>
  <inkml:trace contextRef="#ctx0" brushRef="#br0" timeOffset="80578.7861">24149 17207 2242,'-9'0'2,"9"0"-1,0 0 4,0 0 1,0 0 18,0 0 10,0 0-6,26-1-23,-11 3 24,6-7-2,2 4 11,0 2 14,2 2 19,-3-3-5,1 1 16,-8 3 4,-1 0-8,2 1-1,-5 2 3,2 6 0,-3-1 5,-5-6 0,2 3 5,-1 2-22,-3 12 0,-2-13-5,1 0-3,-4 0-20,2-1 14,-1-1-2,-1 0-5,1-2-2,1 0 4,-3-1-13,3-5 4,-1 4 1,1-4 52,-2 7 18,2-7 24,-1 6 18,1-6 12,0 0-4,-2 1-21,2-1-9,0 0-7,9-19-34,-3 9 1,0-5-7,6-1-10,4 2-11,0-4-5,5 2-9,-7 10-3,6-9-5,0 3-7,0 2-3,-5 7-11,2-2-6,4 4-3,-21 1 0,35 13-6,-22-5-8,-3 1 1,0 3-4,-3 2 3,-7-14 6,10 20-9,-6-8 9,-4-12-6,3 22 0,-3-22 12,-6 31-4,5-17-13,-5-4-12,3 5-2,-5 1-23,0-6-22,8-10-25,-18 19-8,7-11-41,1-5-36,-4 2-23,0 3-25,-1-7-37,2-2-39,-3 2-54,1-1-304,4-3-713,-5-3 315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5T10:15:47.7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17817 2188 69,'-4'-2'289,"4"2"-9,-6-2-27,6 2-20,-4 0-23,4 0-16,0 0-30,0 0-14,-7 0-19,7 0-6,0 0-13,0 0 0,17 0-12,-3 2 3,0-2-16,10 2-2,-3-4-8,3 5-4,0-3-11,0 4-2,0-4-13,-2 1-6,-6-1-18,0 2-25,-1-4-21,-1 4-24,-4 0-25,-3-2-39,0 3-38,-1-3-28,-6 0-20,4 0-24,-4 0-127,0 0-375,-14 7 167</inkml:trace>
  <inkml:trace contextRef="#ctx0" brushRef="#br0" timeOffset="162.7046">17858 2276 91,'-4'3'207,"-2"0"-5,2-2 4,1 1 1,-1-2-15,4 0-9,0 5 2,0-5 5,7 3 2,3-1-12,8-2-11,2-4-12,4 6-20,0 0-11,1-4-13,2 0-12,-2 4-18,2-5-28,-3 3-39,-1-3-37,-1 3-39,-7-2-36,8 0-46,-9-1-48,4-1-44,-5 4-142,-3 0-405,4-2 180</inkml:trace>
  <inkml:trace contextRef="#ctx0" brushRef="#br0" timeOffset="606.492">18920 2274 119,'-3'2'283,"3"-2"-11,-5 3-16,5-3-10,-2 4-25,2-4-17,0 0-8,0 0 0,15-3-14,0 3-8,-1 0-16,7-4-14,3 1-18,2 3 5,0-2-27,-2 1-11,2-1-17,-7-7 1,2 9-7,-8 0-24,0 0-19,-5 0-30,-1 0-39,-5 0-48,-2 0-48,0 0-45,0 0-48,0 0-222,0 0-490,-20 11 217</inkml:trace>
  <inkml:trace contextRef="#ctx0" brushRef="#br0" timeOffset="796.1023">18820 2409 43,'-4'6'272,"1"-1"17,0-4 5,3-1 12,6 12-1,1-12-6,7 5-1,2-3-20,5-1-10,3 4-28,1-5-10,3 3-14,-4-2-25,4 0-15,-6 0-11,-7 0-23,-1-1-21,0 2-44,1-4-36,-6 1-38,2 0-34,-5 1-32,1-1-34,0 1-35,-7 0-40,8-3-43,-5-1-49,-3 4-283,7-5-592,-7 5 261</inkml:trace>
  <inkml:trace contextRef="#ctx0" brushRef="#br0" timeOffset="6596.8422">4294 2287 170,'-11'-2'193,"2"4"-4,1-4 6,2 2-8,-1 0-1,3 0-3,4 0-7,-6-2-12,6 2-10,-8 0-4,8 0-7,0 0-10,-7-1-10,7 1-16,0 0-8,0 0-16,0 0 7,0 0 8,13 3-7,-5-3 8,9 3-17,4-3 13,6 3 1,2-1 4,11 0-10,2-1-5,3 0-9,0 2-5,3-5-8,20 0 6,-22 3-3,2-8-4,0 4-9,20-8 0,3 3 1,-2-1-4,-22 6-8,23-1-8,-25-6-11,23 4-16,-23 0 22,3 6-8,-3-8 3,4 6 2,-11-1-12,-8 1-3,1 2-7,-4-5-17,-3 5 8,1-1-9,-8-2-5,-9 5-11,1 0-3,-1-3-6,1 2 13,-5-1-10,-4 0-8,7 0-2,-7 0-15,0 0-22,0 0-19,0 0-24,-4-8-28,4 8-40,-14-1-39,4 1-37,-6 0-212,-3 0-520,2 0 231</inkml:trace>
  <inkml:trace contextRef="#ctx0" brushRef="#br0" timeOffset="7015.3176">4291 2469 11,'-7'1'238,"3"-1"-8,2 1-13,2-1-21,-6 3-15,6-3-20,0 0-16,-4 2-7,3 3 3,1-5 0,3 6 0,1-2-4,1 1 5,2 0-11,8 2 6,-4-5-1,11 3 2,1-1-12,4 2-9,11-4-13,5 2-8,0-8-3,5 4-8,-1-1 9,3-3-15,19-1-11,-19 1-14,17-6 11,-16 5-12,18-5-2,-24 6-6,26-3-5,-26 2 0,0 0-10,4 2-2,-3-3-3,-5 3-2,-3 0-6,-8 2 8,-1-4-4,-4 5-12,1-5 0,-7 4 1,-3-4 4,-3 8 5,-3-4-6,1 1-1,-5-2-8,-2 4-5,2-4 13,-6 2-11,5 0-9,-5 0-20,5-2-19,-5 2-32,0 0-30,8 0-43,-8 0-38,3 0-63,-3 0-60,0 0-198,14-7-553,-3 4 245</inkml:trace>
  <inkml:trace contextRef="#ctx0" brushRef="#br0" timeOffset="8539.7242">8924 2266 104,'-6'3'122,"1"-2"13,2 0-7,-1 1-1,-1-1-3,2 1 0,3-2-4,0 0-8,-5 4-5,5-4-7,0 0-4,0 0 0,0 0 0,8 5-12,1-2 3,2-3-5,1 0-12,10 2 6,-2 1-6,4-1-3,1-1-2,2-1-5,1 2 2,0 0-3,11-2-8,0 2 3,-10-2-12,12 1-2,1-2-7,-1 1-1,-2 1 1,2-2-5,4 2 2,-4-1-8,6 0-6,-1-1 3,-5 2-2,4-2-4,2 1-2,-1 1-5,-4 1 5,-1-2-3,4 0 2,-2 0-2,5 2 2,-5 3-8,2-3 3,-3-2 1,2 7-1,-2-7-6,2 5-3,-4-5 1,0 3-5,1-5 2,1 6 6,-12-4-6,1 3 0,-3-3 6,13-3-6,-12 3 4,1-1-2,6 1 2,4-5-3,-12 6 11,1-2-8,11 3 4,1-2-6,-1 2 2,-1-2-2,1-3 5,0 3-1,1 3 3,-1-2 2,-2 0-6,0-1-1,-9 0 5,1 0-8,-1 3 11,10-3-7,1 0-1,-10 1-4,-2-1 7,2 4-2,0-4-1,10 3 2,-2-2 0,-7-1-2,9 3 4,-10-1-4,0 2 1,-2-1-2,10 2 2,-9-5-2,-2 0 3,0 0-2,1 4 0,-2-4 1,-1 4-1,1-3-1,-2 3 8,1-5-5,-2 6 0,2-5-2,3 3 3,0-2-3,0 5 3,1-4-1,-1 3-1,10-2-3,-2 3 6,-7-3-1,0 2-2,11-5 3,-11 4 1,10 1-3,-10-2-1,-3 0 0,3-3 2,0 6 3,12-5-6,-11-1 1,-2 2-3,2 0 4,0-1 2,8-1 1,-9 0-6,0 2 2,-1-4 1,2 5-2,-2-3 0,2 1 4,-5-2 1,5 3-3,-1-3-3,-1 2 2,-1-2 0,1 2 3,-2-2 1,3 1-5,-3 0 2,0 1 2,-2-3-9,0 1 8,0-1 3,2 2-1,0 0-4,0-3 0,0 3 3,-2 0-3,0 0 3,2-2-3,-2 2 4,2 2-7,-2 0 6,3-1-3,-2-1-3,4-1 1,-3 2 5,-2-1-5,6 0 10,-3-3-10,-2 5 6,4-2-6,-2 0 2,-1 0-2,0 1-3,0-2 2,1 2 1,-2-1 5,-3 0-5,2 4 3,0-5-4,-1 2 3,-3-2 4,2 2-5,-1-3 0,-5 2 1,6 0 3,0-2-1,-3 2-2,2 0 0,2 2 2,-8-4-1,10 4-1,-2-1-24,2 1 1,3 2 1,1-1 2,10-1 4,-1-2 0,0 3 6,-7 0-2,9 3 5,-11-3 8,12 0 3,-3 1 6,-10-2 1,2 1 13,-2-3-3,-2 2 2,0-2 3,2 0 0,-1-2 3,-1-1-4,0-1-4,-2 1-1,2-2 0,-4-1 1,4 1-4,-1 1-3,-1-5-2,-2 4-2,2-2-1,-1 2 0,-1-2 0,1 4-5,-2 1 8,-4 0-4,0-1 3,-1 0 15,-3 1-1,2-2 3,0 4-1,0-3 3,-2 1-2,1-1 4,0-1-4,0 3 0,1-2 1,-1 2-1,3 1-4,-2-3 1,6 3 0,0 0-3,0 0-2,2 3 3,-1-1-7,1 0-2,0 0 7,-4-1-8,2 3 1,-5-3 1,-1 1-8,-5-2 8,-3 2 0,0-1 12,0-1 13,-7 0 7,10 1 11,-10-1 2,7 0 2,-7 0 0,7 1-9,-7-1-1,0 0-22,5-2-21,-4-1-30,-1 3-38,4-2-44,-4 2-52,0-8-76,3 4-82,-2-4-211,-1 1-569,3 2 252</inkml:trace>
  <inkml:trace contextRef="#ctx0" brushRef="#br0" timeOffset="9512.7178">17630 2171 77,'-6'1'207,"-1"-3"-11,3 4-6,4-2-12,-7 2-4,7-2-20,-4-3-7,4 3-14,0 0-11,-6-1-10,6 1-9,0 0-3,0 0 7,0 0 8,10 9 1,-6-11-8,6 5 7,4-4-7,0 3 0,10 1-12,-2 1 1,3-3-8,3 3-8,10-1-4,0-3-4,3 5-8,-2-1-9,2 1 3,1-1-8,-1 4-3,0-6-2,0 4-1,-2-2-8,4-1-1,-1 2 2,-3 1 0,-12-3-7,14 2-1,-1 0-1,0-2-2,-2-2-3,0-1 12,-7 3-12,-3-1 4,2-2-3,0 0 4,9-1-14,-8 2 11,-1-1-3,9 1 2,-10-1-3,-2 0 2,4 0-11,-2 0 7,-3-1-23,3 2 22,0-3-8,-1 2 9,-1 1-9,-3-5 2,6 6 7,-4-1-5,1-1-8,-3 1 15,1 0-8,-1-1 0,-3 2 3,2-2 11,-9 1 0,7-1-10,-7 2 3,0-2 3,-4 0 6,0 0 0,-3 0 5,0-2-4,-1 1-3,-2-1-5,2 2 3,-6 0-1,8 0-4,-4-1-5,-4 1-1,5 1 3,-5-1-7,5-1-6,-5 1 6,0 0-12,4-2-21,-4 2-13,0 0-9,0 0-25,0 0-17,0 0-8,0 0-24,0 0-25,0 0-28,-18 3-24,10-3-31,-8-2-37,-1 1-37,-7 2-202,0-4-543,-1 5 239</inkml:trace>
  <inkml:trace contextRef="#ctx0" brushRef="#br0" timeOffset="10334.2325">17692 2264 14,'-6'1'132,"-1"-1"3,7 0 1,-14-4-3,9 7 3,0-3 6,-2 0-8,3-3 3,-3 3 0,7 0 7,-9 0-6,5 3 2,4-3-2,-6 1 3,6-1-1,0 0-6,-5 0 1,5 0-5,0 0 1,0 0-16,-7-1 7,7 1-9,0 0-11,0 0-4,14 2 17,-4 0-5,3-1-1,9 1-5,1 3-8,2 1 4,-1-3-9,6-3 6,10 0-25,-3 5 16,4 1-7,-3-2-8,0 1-7,0 2-4,6-2-11,-5 3-3,2-12 7,-3 12-10,4-3-3,-15-1-2,13 0 5,-3 0-9,4 1 3,-4-1-3,-7 0-3,-1 0 3,10 0-3,-13-1 3,5-1-9,-3-2-8,-2 0 7,2 4-6,-3-3-19,-2 2 22,-1-3-2,-5 0 4,-1 0 2,-1 0 2,-1 0 5,0-3-3,1 2 2,-2 2-1,1 2 2,2-3-8,-5-3 2,5 3 1,-2 0-8,1 0 0,1 3-6,-1-3 1,-1-3 5,3 2-5,-3 0-4,3 1-2,0 2 2,4-2-14,-7 3 7,0-3 3,-1-3-4,-3 6 0,-1-3-1,1 0 6,-1 0 4,0 0-5,-1-3 5,-1 6-1,0-3 6,0-3-5,-3 6-2,3-3 4,3 0-1,-4 0 3,-2 0 0,5-3-5,-4 3 5,2 3-2,-3-3 1,-4 0-1,10 4-2,-5-4 4,-5 0 4,11-2-2,-11 2 4,7 2-2,-4-2 3,-3 0 3,5-3-11,-5 3 6,7 3 3,-7-3-5,0 0-6,0 0 4,6 0-6,-6 0 0,0 0-3,0 0-1,0 0-5,3 1 7,-3-1-1,0 0 0,0 0-4,0 0 9,0 0-15,0 0 1,0 0-1,0 0-16,0 0-18,0 0-29,0 0-26,0 0-34,0 0-28,0 0-47,1 2-55,-1-2-56,0 0-91,-7-10-364,-3 8-827,-2-1 366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5T10:24:01.7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15383 4741 107,'-7'-1'153,"0"0"-6,3-2-17,-1 2-2,0 1-14,5 0-6,-4-1-9,4 1-18,0 0-1,-6 0-8,6 0-5,0 0 1,0 0 8,17-2-1,-7 2-2,4 0-8,2-1 0,9-1-1,0 1-3,5 0-2,12-1-6,-4 1 3,6-2 4,-2 2-3,4-2 0,-2 1-5,4 0 1,4 0-3,13-4 2,-14 3-7,19-3 3,-1 5 2,-21-5-10,24-2 1,-1 0-5,-21 3-1,25-2-2,-2-2 2,0 4-4,-1 0-3,1 1-5,2-2-1,-1-1-3,-4-1 0,0 4-4,-1-2-3,-18 2-1,22 0 2,-3 0-2,-4 1-2,-19-3-1,4 4 4,19-4-6,-19 1 3,-3-1-4,0 3-1,-2 0-1,5-2 4,18 2 0,-24-2 0,3 2-1,21-4-3,-24 0 3,3 6-1,-1-1 4,0-3-3,1 3 1,-3 2 2,0-5-5,-1 2 0,0 1 6,-1 2 4,1-4 8,-6 4-8,4-2 8,-1 3 0,0-2-2,0-3-2,1 4 3,-2-1-6,3 1 5,-2 0 2,3-1-7,-1 2 3,-2 0 0,4 2-4,0-2 0,-1-2-6,1 1 3,0 2-1,-4-1 3,4 1-1,-1 0 0,-2-1-2,-1 1 1,1 0 1,-1 0 0,-3-2-2,2-1-1,-2 5 7,2-4 0,-2-3 5,2 6 4,-1-3-11,2 0 5,1 0-1,-1 3-5,0 1 0,1-2-5,2-2 3,-5-1 3,4 2-1,-4-1 0,-9 0 15,8 1-11,1-2 5,-11 1 1,3-1 2,9 2-1,-11-1 9,0 0-11,11-1 6,1 1 3,0 0-9,1 1 5,1-2-2,2 3 9,0 0-13,0-1 3,1 0 1,2-1-8,-7 3 10,1 1-4,-1-4-6,2 0 14,-4 3 7,0-2 0,-1 0 8,-8 0 0,11-2-2,2 2 1,1-1 5,0 2-9,-1-2 5,2 0-6,2 0-3,-2 3-4,0-1-6,7-4 0,-5 4 0,-2 0-4,-3-1 2,3 2 0,-7-2-9,-7 2-1,-3-1 0,3-2-4,-4 0 2,-3 4-4,-1-7-2,-2 3 4,-7 0 0,1 0-9,-1 0 3,-4 0 2,-1 0-5,-1 3 1,-1-3-11,0 0-48,-1 1-32,-6-1-41,8 0-43,-5 1-59,-3-1-46,0 0-54,-17-1-298,-7 0-679,-14-2 301</inkml:trace>
  <inkml:trace contextRef="#ctx0" brushRef="#br0" timeOffset="1161.3978">15568 5392 157,'-10'0'205,"0"0"-2,5-1-7,0 1-5,1-1-16,4 1-15,-7-2-17,7 2-6,-6 0-14,6 0-9,0 0-12,-4-1-4,4 1-14,0 0-8,0 0-9,0 0-5,0 0-4,0 0 0,0 0-4,16 5 4,-6-5 1,5 0 0,6-1 1,3-2-3,4 5 5,10-2-6,3 1-2,1-2 2,3-2-8,23-2 1,-19 4-1,20-7-10,3 8 0,-3-3 1,-19 2-4,20-5-5,-19 4 3,19-2-6,1 3-4,-4-3 6,-19 1-10,26 3 1,-6-9-2,1 6-1,-21 3-3,28-5 2,-4-1 0,-6 0 1,3 4-2,3 1-1,-4 1 3,2-4-2,2-2-5,-24 2 11,25-2-1,-4 1-7,-22 6 1,-1-3 3,29-1-1,-26 3 4,20-3-8,-21 1 7,25-2 14,-26 1-17,19 1 4,-21 2-10,0 0 8,2 0 3,-2-3-1,1-1-9,3 0 1,-2 4 5,2-6-6,-1 6 0,-1-3 0,4-1 1,17 4-2,-24-1-9,4-3 1,-2 1 11,2-1-3,0 6-1,-3-4-1,-4 0-8,0-1 11,1 3-5,0-2 10,-2-1-1,1 3-2,-12-3-4,12 2 0,0 1-4,1-1 5,-1-3 0,1 1 6,-5 3-2,2-3-4,2 1 1,-14 0 0,4 0 2,11 2-1,-2-3 8,-4 3-3,-10-1 7,3 0 11,-5 2-14,4-1 0,0-1 5,-1 1-4,2-1 10,-3-1-1,5 2 2,-3 0 6,2-1 1,-1-1-6,1 2-4,1 0 2,7-2 4,-10-1-9,-1 3 0,1 3 2,-1-3-5,1 0 3,0 2-10,2-2 10,-3 0-4,-1 0 2,1 0 3,0 0-2,2 0 4,-3 0 3,1 0 5,2 0-13,-2 0 5,1 2-1,3-4 7,-2 2-5,11 2-6,-12-1 0,-1-1 3,1 0-7,0 0 4,-2 2-2,1-2 0,1-2 4,0 4-6,0-2 15,-4-2-5,6 2-2,-4 2 2,5-2 4,-7-2-4,3 2 0,0 0 4,2 0 1,8-1-7,-9-1-2,12 2 0,-11-2-5,-2 2-23,1 0 2,3-4-2,-3 3 4,-2-1 0,-1 1-1,-1 0 2,-1 1 4,-3-1-7,-4 1 1,1-2-4,-3 1 4,3 1 3,-5-4-1,-1 4-3,-3-1-1,-1 1 1,2 0 2,-4-2-44,-1 1-31,-4 1-48,7 0-34,-3-1-38,-4 1-45,0 0-50,0 0-48,-26-5-69,2 0-278,-17-3-737,-5 1 327</inkml:trace>
  <inkml:trace contextRef="#ctx0" brushRef="#br0" timeOffset="1895.2132">16203 4826 70,'-3'-17'198,"3"-1"-3,0-2-3,0 0 0,0 4-7,0-1 1,0 6 3,-1-1-4,1 2-9,1 5-10,-1-2-13,-1 2-20,1 0-16,0 1-17,0 4-12,0 0-8,0 0-12,0 16 6,-1 4-16,-1 3-3,-3 10-10,0 0 2,0 14-6,0-11-2,-2-2-6,5 0 2,-3-3-10,1 0 1,-1-1-1,0-4-4,4 1-1,-2-3-1,0 1-4,3-7 1,-3 2-9,3-3 4,-2-2 1,2 2-1,0-2 0,0 0-8,0 1 8,0-3 2,-2 0-5,4-3-2,-2 1 4,2-2-6,-2-1-2,0 0-1,0-3 0,2 2 2,-1-4-1,-1-3 7,0 5-1,0-5 0,2 7 8,-2-7-8,0 0 0,1 5-9,-1-5-26,0 0-44,0 0-38,0 0-49,7-15-42,-5 8-45,-1-1-194,2-2-474,-2 1 210</inkml:trace>
  <inkml:trace contextRef="#ctx0" brushRef="#br0" timeOffset="2493.8941">16507 4908 112,'0'-10'240,"-1"-3"0,2 3 0,-2 3-3,0 2-3,2-3-6,-1 1-8,1 1-12,-1 2-13,0 4-22,-1-9-13,1 9-23,-1-5-11,1 5-15,0 0-10,0 0-10,-2-5-9,2 5-13,0 0-4,0 0-7,0 0-9,0 0-3,0 0-1,0 0-5,0 0-7,10 17 1,-6-6-9,0-2-1,5 5 0,-2 1-3,1 3-3,5 4 5,1-2-5,0 2-2,-1-3 0,1 4 3,0-3-5,0-1 1,0-1-2,-5-4-1,2-2-2,-4 3-2,4-1 3,-1-2-1,-3 0 0,0-4-6,-1 1-1,0-3 0,-1 2 4,-2 0-3,1-5 6,-1 0-3,0 3-1,-3-6 4,4 3-9,-2 0 9,-2-3 1,0 0 3,4 2 13,-4-2-1,0 0-2,0 0 18,0 0-13,0 0-1,3 5-1,-3-5 4,0 0-14,0 0-6,0 0 10,0 0-1,0 0-4,0 0-13,0 0-20,0 0-26,0 0-13,0 0-31,0 0-25,0 0-31,0 0-18,2-10-23,-2 10-21,0 0-20,0-10-20,0 10-20,-4-7-160,3 2-461,-2 1 203</inkml:trace>
  <inkml:trace contextRef="#ctx0" brushRef="#br0" timeOffset="2820.1378">16747 4872 13,'4'-7'203,"-2"-3"-2,0 5 2,1-3-10,1 4-6,-4-1-11,1 2-18,-1 3-21,2-5-16,-2 5-13,0 0-6,0 0-15,-7 14-3,0 0-9,-6 6-5,-1 5-6,-3 0 3,-1-1-2,-3 3-8,1-3 1,-1 0-6,3 2 3,-2-5-3,3 1-3,2-4-6,-1 2 1,5-7-10,1-1-2,-3 1-1,5 2-4,-2-7-2,3 3-2,1-5 1,3 1-8,-3 2 3,4-7-12,-2 2-16,1 2-28,0-4-21,3-2-25,-4 5-26,4-5-18,0 0-24,0 0-9,-3 3-31,3-3-149,0 0-368,0 0 163</inkml:trace>
  <inkml:trace contextRef="#ctx0" brushRef="#br0" timeOffset="3112.6877">16889 4674 222,'5'-17'261,"0"1"-4,-2 0-2,2 4-8,-2 3-9,-1 1-9,1 1-14,-1 2-16,-2 0-15,2 1-22,-2 4-14,1-7-25,1 6-14,-2 1-9,0 0-11,1 11-8,-4 1-7,3 14-7,-3 0-11,-1 6-2,-2 5-9,1 11-6,-1 2 1,-1-4-3,0 0-6,4-10-3,-1-2 7,1-2 0,-1 0-13,1 1-3,0-6 5,2-1-10,1-1 0,-3-6-2,3-2 1,0 0-2,-1-7-1,1 2-26,0-1-22,1-2-36,-2-3-24,1 1-25,0-2-26,0-5-21,0 12-13,0-12-21,4 3-30,-4-3-185,0 0-453,0 0 200</inkml:trace>
  <inkml:trace contextRef="#ctx0" brushRef="#br0" timeOffset="3340.7812">17067 4881 155,'1'-13'291,"3"5"10,-2-2 5,-1 5-7,-1-2-22,1 3-29,1 0-25,-1 2-27,-1 2-23,2-3-18,-2 3-14,7 8-16,-2 0-11,4 4-17,-1 2-1,6 6-19,-1 2-2,5-1-9,-1-1 0,0 1-9,-4-1-8,4-2-1,-6-4-4,3 3-11,-3-3-21,-2 0-20,-1-4-32,-1 2-24,-2-6-37,0 2-31,-1 1-32,-1-4-32,0-2-34,0 1-43,-3-4-147,0 0-454,0 0 201</inkml:trace>
  <inkml:trace contextRef="#ctx0" brushRef="#br0" timeOffset="3528.6219">17365 4847 137,'0'-8'321,"3"4"-31,-3-2-25,0 3-31,0 3-27,0 0-21,0 0-19,0 0-8,-13 22-21,2-3-14,-5 6-7,0 2-7,-3-1-8,-6 9-16,5-10-12,-1 4-9,1-5-1,2 1-7,-2-4-31,3-1-20,3-1-26,3-5-19,1-4-23,0-1-27,2 0-26,0 0-20,3-4-30,0-3-32,0-1-156,5-1-381,0 0 169</inkml:trace>
  <inkml:trace contextRef="#ctx0" brushRef="#br0" timeOffset="3814.3229">17546 4577 129,'4'-16'327,"0"1"11,-1 5-3,-2 4-11,1-1-26,0 0-22,0 2-37,-1 0-30,-1 5-19,2-5-31,-2 5-13,0 0-16,5 20-11,-5-3-13,3 12-9,-3 0-8,-3 7-2,-1 12-19,1 0 10,-2 4-23,-1-6-8,0-8 1,4 7-3,-4-12 8,0 3-17,2-1-5,1-3 2,-4-2-9,4-2 2,1-2 2,0-2 9,-1-5-21,3 0 3,-2-4-6,1-1-21,2 1-23,-2-4-31,1 0-39,-1-4-31,-2 0-29,3-2-38,0-5-31,0 9-29,-3-6-253,3-3-555,0 0 245</inkml:trace>
  <inkml:trace contextRef="#ctx0" brushRef="#br0" timeOffset="4074.0131">17848 4847 183,'0'-17'291,"0"6"8,-4 1 6,4 2-2,0 2-17,0 1-32,0-1-21,0 2-33,0 4-20,0 0-20,0 0-18,0 0-8,7 15-13,0-3-17,2 5-7,3 1-16,4 7-3,1-7-12,-1 5-3,2-6-6,-4 4-3,5 1-9,-5-5 0,5-2-36,-1 2-32,-7-2-45,0-5-36,2 1-38,-6-3-45,1 1-37,-2-4-40,-1 0-199,-4 0-503,3-4 223</inkml:trace>
  <inkml:trace contextRef="#ctx0" brushRef="#br0" timeOffset="4244.8207">18046 4807 174,'-2'-7'251,"1"2"-23,1 1-28,-2 0-16,2 4-21,0 0-18,-7 8-15,3 4-12,-3 10-11,-6 4-8,2 3-7,-2-4-12,-1 6-6,-1-4-7,1 3-6,1-4-33,0 0-29,-1-2-26,3-5-37,3-2-18,-4-5-42,4 3-31,-5-4-137,6-3-315,3 2 139</inkml:trace>
  <inkml:trace contextRef="#ctx0" brushRef="#br0" timeOffset="4546.7362">18244 4545 284,'0'-15'289,"2"3"-5,-2 3-6,0 2-24,1 1-26,-1 2-18,0 0-36,1 0-17,-1 4-17,0 0-14,1 13-14,1 6-7,1 6-1,-3 7-17,1 2-11,-1 14-6,0 2-3,-1 2-10,0-2-3,-3-2-6,3 1-1,-3-12-2,4-2 4,-3-2-4,-1 0-19,3-1 7,1-2-9,0-5-1,-2-1 0,-1-4-5,2-2 1,1 0-9,-1-4-20,1-5-39,-1 4-35,0-4-46,1 0-42,0-2-41,-1-3-51,1-4-177,2 4-478,-2-4 212</inkml:trace>
  <inkml:trace contextRef="#ctx0" brushRef="#br0" timeOffset="4760.539">18406 4890 60,'2'-6'329,"0"0"-37,1 0-34,-1 4-14,-1-1-39,-1 3-22,10 4-20,-3 5-8,6 1-13,-1 3-9,2 5-11,3 3-8,0-4-19,-1 3-3,-2-1-13,-3-3-5,0-1-5,-2-2-11,2 2-3,-4-2-22,0-4-26,-3 0-30,2-1-25,-2-2-34,0-1-31,-4 0-15,5-4-33,-3 0-36,-2-1-172,0 0-399,3-5 177</inkml:trace>
  <inkml:trace contextRef="#ctx0" brushRef="#br0" timeOffset="4912.058">18647 4839 157,'0'-1'163,"0"1"-8,0 0 0,-13 14-3,6 1-2,-5 4-15,-2 8-6,-2 0-11,-4 0-12,-1 9-3,4-7-17,2-3-2,-5-1-10,3-1-25,0-3-44,2-3-33,2 3-39,3-9-42,3-5-47,-1 3-88,2-5-264,3-2 117</inkml:trace>
  <inkml:trace contextRef="#ctx0" brushRef="#br0" timeOffset="5236.7103">19003 4461 53,'-4'-11'230,"4"7"-20,-1-1-26,-1 1-22,2 4-13,0 0-22,-7 9-6,10 6-12,-6 6-4,-1 9-7,4 4-2,-3 2-9,3 10 4,0 4-5,-4-4-3,4 3-7,2-4-1,0 4-3,-2-16-14,0 2 5,3-3-7,0-1-8,-3 0 1,1-1-5,-1-2-3,3-4-4,-3-4-21,4-4-41,-2 2-40,-1-4-44,3-4-53,-2 0-38,-1-6-145,2 0-372,-3-4 164</inkml:trace>
  <inkml:trace contextRef="#ctx0" brushRef="#br0" timeOffset="5604.0836">19161 4778 190,'3'-9'268,"-2"3"-14,-1 2-26,2-1-25,-1 3-17,3 0-18,-4 2-15,0 0-14,13 9-12,-6 0-16,6 3-7,2 4-7,1 1-11,-5 4-4,7-2-8,-5-1-9,-3-4-4,1 1-11,-4-4-2,0 1-3,-1-5 0,-2 1-4,1 1-6,0-2-1,-1-4 0,-1 1 1,0-2 2,-2 2-12,-1-4-1,0 0-19,0 0-11,10-10-8,-6 2 1,1-1-3,0-7 4,2 0 6,0-1-7,-1-2 8,-2 3-3,3 1 13,-2 2 10,0 1 5,0 3 13,-3 1 4,-1 1-6,1 5-7,-1-2-6,-1 4-1,0 0-7,0 0 3,-3 15-4,-4 0 5,-1 7-4,-3 7 2,-2-2 5,-1 0-6,1 2-2,0-1-4,-2-2-27,1-1-26,4-1-26,-4-3-38,4 0-31,0-9-39,3 2-33,1-5-3,1 2-159,1-5-407,2 0 181</inkml:trace>
  <inkml:trace contextRef="#ctx0" brushRef="#br0" timeOffset="6007.1266">19709 4671 154,'4'-14'298,"-3"4"1,1-3-9,-1 4-7,1 3-23,-1 0-15,-1 1-27,0 1-30,2 1-13,-2 3-18,0-5-16,0 5-14,0-5-12,1 1-14,-1 4-13,2-3-5,-2 3-10,0 0 3,0 0-18,0 0 0,0 0-7,0 0 1,1-4 10,-1 4-6,0 0 9,0 0 8,0 0 2,0 0 9,0 0-1,0 0 8,-1-5-11,1 5 3,0 0 2,0 0 8,0 0-7,2-2-3,-2 2-1,0 0-9,0-5-10,0 5-1,0 0-11,3-4-2,-3 1-8,0 3-9,1-4 9,-1 4-14,0 0-5,0 0-7,0 0 3,0 0-15,6 15 2,-6-2 7,0 5-7,0 9 7,0 2-4,-3 7-1,3-2-1,-1 3 0,-2 9 4,0-11-3,-1 0 6,1-1-8,-1-4-4,1 2-50,-1-5-21,-3 2-38,6-5-28,-4-4-37,1-2-39,1 0-47,0 1-49,0-5-33,1-1-278,2-1-669,2-2 296</inkml:trace>
  <inkml:trace contextRef="#ctx0" brushRef="#br0" timeOffset="6362.7224">19964 4804 216,'4'-12'310,"-1"2"1,-3 1-14,4 2-29,-2 2-32,-1 1-23,-1 0-16,0 4-27,0 0-19,11 6-18,-4 1-7,0 7-17,2 1-7,2 4-10,-1-2-11,1 2-7,1 3-7,-3-7-2,-2 4-7,3-5-4,0-1-5,-6-4-9,2 3-2,2-5-34,-2-2-13,-2 0 3,-4-1 3,3-1-1,3-2-5,-2-2-11,0-3-5,6-3-3,-4-1 2,1-6 3,1 1-2,-1-3 7,1 0 5,0 0 4,-3-1 15,0 5 15,0 4 10,-2-1 2,1 0-4,-1 4-5,-3 0 0,2 3-9,-2 2-4,0 0-3,0 0 2,-5 17-5,-2-3 1,-4 8 5,-1 3-8,-1-1 3,1 2 7,-3-3 4,2 1-4,0 1-35,-2-6-24,8-2-36,-6 3-38,3-5-34,0 0-40,5-5-42,-1 2-211,1-3-482,3-2 213</inkml:trace>
  <inkml:trace contextRef="#ctx0" brushRef="#br0" timeOffset="6706.0044">20451 4616 35,'3'-15'239,"-3"3"2,4 0 1,-4 2 3,3 0-9,0 3-7,-3 3-26,0-4-13,3 5-20,-2-1-15,-1 4-20,0 0-11,0 0-12,3 14-11,-6 2-8,2 3-11,-2 8-3,0 4-9,0-1-5,-1 7-5,4-1-9,-3 1-5,2-4 3,-2 2-1,3-1-8,-3-1-4,2-4-6,1 0 2,-3 0-6,3-5 1,0-2-4,0-5 1,0-1-3,0-3-3,0-1-39,-3 1-55,3-2-51,0-4-41,3 3-46,-3-5-26,3-1-216,1-1-493,0-2 219</inkml:trace>
  <inkml:trace contextRef="#ctx0" brushRef="#br0" timeOffset="7049.0056">20602 4790 5,'4'-12'271,"-1"2"9,0 0-11,-2 4-10,-1 0-21,3 0-37,-3 1-18,0 4-17,6 1-18,-6 0-15,8 5-14,1 2-9,2 5-11,-1 3-1,1-2-19,3 6-3,-4-5-10,4 5-2,-4-4-12,0-1 0,-2 0-8,-2-5-7,0 1 0,-1-3-6,2-1-10,-4 0-19,-2-2-3,2-2-7,0 1 4,1-1-9,-4-2-24,0 0-13,7-6-4,-4-2 0,3-1-1,-2-6 15,3 3-3,-1-5 7,2 0 3,-5-3 14,1 5 23,-1 3 17,1 4 18,-1-1 4,-2 2 1,2 3-12,-2-1-4,-1 2-7,0 3 8,0 0-12,-9 15-1,-1-1-2,-3 5 3,-2 4-2,-2-1-2,-1 6-2,-1-1 1,2-2 2,2 0-3,0-2 9,0-4-37,7-4-44,-1 1-32,2-1-45,3-6-38,1-1-38,5 0-189,2-4-436,3 1 193</inkml:trace>
  <inkml:trace contextRef="#ctx0" brushRef="#br0" timeOffset="7315.7756">21098 4668 39,'1'-14'338,"-1"2"8,2 5-14,-1 0-16,-1 2-32,3-1-30,-2 2-29,-1 2-29,0 2-18,0 0-14,-5 14-16,3 3-16,-4 9-21,2 3 0,4 2-16,-4 2-8,1 1-10,1 1-8,0 2 1,-4-4-7,5 0-7,-6 0 4,4-2-10,0-4-3,2 2-5,-2-3-7,0-6-1,0-3-6,-1 0-1,4-2-7,-1-3-4,1-2-29,0-1-41,-1-3-42,-1 0-40,4 1-31,-4-2-33,2-5-35,2 4-65,-2-4-176,0 0-513,0 0 227</inkml:trace>
  <inkml:trace contextRef="#ctx0" brushRef="#br0" timeOffset="7676.0143">21168 4825 95,'3'-8'283,"0"0"0,-2 4-29,2-1-26,1 1-19,2 3-16,2 2-11,4 5-8,2 4-14,4 3-7,3 4-15,-2 4-12,-1-2-11,0 0-12,-4 1 0,-2-6-18,-1 0-5,-3-2-13,-1-2-4,0 0-5,0-3-1,-4 2-12,0-6-22,1 2-15,-2-1-24,-1 0-12,3-3-21,-4-1-41,0 0-28,0 0-36,0 0-18,0-14-5,0 5-5,0-3 2,2-5 9,-4 0 20,5 0 17,-1-9 36,0 1 19,1 4 41,-1-4 31,0 7 33,1 4 35,-3 2 21,0 3 17,0 2-5,0 2-5,0 0-25,0 5 1,0 0-11,0 0-4,-7 12-2,0 1-6,-1 5-1,-1 2-5,-2 6-3,-2-3-6,2 5 5,-2-4-6,1 0 0,0 1-3,-3-2 3,5-3-21,0-2-37,0-2-38,3-3-48,-3-2-63,3 4-168,3-8-376,-2 0 166</inkml:trace>
  <inkml:trace contextRef="#ctx0" brushRef="#br0" timeOffset="8141.7741">21640 4645 129,'-3'-10'326,"2"0"-16,2 4-6,-1-2-5,-1 3-16,1 1-37,-1-2-26,1 6-20,0-4-36,0 4-10,0 0-19,0 0-11,-5 11-17,1-1-2,1 9-13,-1 6-10,3 3-4,-4 4-8,-2 0-2,3 3-10,-3 11-10,3-11 2,-2-2-6,6-1 1,-3-1-6,-1-1 8,4-3-3,-3 0-10,3-1 5,-3-9-10,3 2-4,-1-5 13,-2-1-9,3-2-14,0-3 1,0-1 10,0 0-14,0-4 22,0 3-24,0 0 0,0-6-5,0 3-13,0-3-24,-3 4-33,3-4-48,0 0-67,0 0-54,0 0-55,7-13-257,-6 5-591,4-2 262</inkml:trace>
  <inkml:trace contextRef="#ctx0" brushRef="#br0" timeOffset="8718.5754">21980 4818 11,'0'-6'302,"1"3"-1,-2-4-4,2 1-11,-1 2-7,0-1-10,0 1 2,0 1-28,0 3-26,0-5-19,0 5-15,0 0-29,0 0-12,0-5-15,0 5-23,0 0-15,0 0 4,-3 22-5,3-5-11,-3 2-9,1 1 1,0 4-13,-2-4-7,-2 4 8,3-4-8,-2 3 6,2-4-17,-1 0 5,1-3-4,-2-2-7,4 1-2,-3-4-5,4 5 0,-3-7-9,3 0 0,-1 0 7,-2-1-5,3-3-14,0 0-48,0-1-27,0-4-29,0 6-34,0-6-54,0 0-109,0 0-305,0 0-652,12-15 289</inkml:trace>
  <inkml:trace contextRef="#ctx0" brushRef="#br0" timeOffset="9285.6122">22099 4642 34,'-7'0'188,"7"0"-5,0 0 1,-4-1-5,4 1-4,0 0-1,-3-3-6,3 3-3,0 0-10,0 0-7,0 0-12,0 0-13,0 0-12,0 0-7,0 0-9,0 0-3,0 0-12,0 0 3,20 4-14,-8-4-4,10 4-5,1-3-12,3 6 5,2-4-9,0 1 0,2 2-6,8 2 0,4-2 11,-11 1-16,7 0-1,-8-4 2,9 2 1,-1-3-2,3 6-2,0-7 0,-2 3-5,4 1-1,-2-3-3,2 2-1,1-1 0,-2-1-7,5-1 5,-4 4-5,3-2-2,1 0 1,-2 1-7,0-4-2,0 0 37,2-1-1,-2-2-9,-2 2-6,1-3 2,-17 2 1,14-3-12,-14 3 7,2-1-13,2-1 13,-4 3-4,-3-3-3,1 1 0,-1 3-2,0-2 1,-3 2-10,-4-1-9,0 2 9,-3-2 2,0 2 6,-4-2-11,0 1 0,-2 1-4,-3-1 5,2 0 1,-3-1-8,0 2-12,-4-1-9,8-2-21,-8 2-25,5-2-19,-5 2-16,0 0-8,0 0-12,0 0-8,0 0-29,0 0-36,-16 13-36,4-6-193,-1-3-461,-4 2 204</inkml:trace>
  <inkml:trace contextRef="#ctx0" brushRef="#br0" timeOffset="10051.4417">21525 5143 125,'0'0'197,"0"0"-1,0 0-13,0 0-12,0 0-2,0 0-2,0 0 4,8 7-1,-1-4-5,4 1-7,2-2-3,5 3-9,5 1-2,2-3-5,5 1-7,9 3 0,2-6-14,3 5-10,1 1-8,-1-3-17,2 1 0,6 6-10,-7-4-19,0 1-3,0-3 2,-1-1 0,-4 0-8,0 3-5,1-3-5,-3 1 11,2-3-10,0 3 1,4-3 6,-3 2-17,4-1 9,3-2 2,1 0 3,20 2-8,-21-1 10,3-2-23,-2 3 0,-1 0-3,0-3 3,-2 2-12,-1 1 8,-1-1 18,-4 2-5,-2-1-7,-12-1 29,2-1 4,2-1 3,-2 2-12,12-4 5,-11-1 1,1 3-1,-2 3-7,-1-3-11,12-3 9,-11 3-2,1 0 1,-3 3-12,5-4 1,-4 1-7,-3 1-3,0-2 0,1 1-1,-11 0-1,3-2-1,3 1-6,-6-1-4,-1 0 7,1 2-5,-4-2-5,0 2 8,-2 0 1,2-1-5,-2 2-5,1-2 6,-1 4-3,0-3 1,-2 0-19,-3 0 18,-3 0-5,7 0 5,-4-3-6,-3 3-13,0 0-16,7 1-13,-7-1-23,0 0-18,0 0-31,0 0-36,0 0-20,0 0-27,0 0-26,0 0-29,0 0-50,-20-3-251,4-1-600,-4-6 265</inkml:trace>
  <inkml:trace contextRef="#ctx0" brushRef="#br0" timeOffset="10461.8517">22537 4734 244,'0'-5'336,"0"5"-1,0-5-25,-2 2-27,2 3-29,0 0-22,-2-4-23,2 4-20,0 0-30,0 0-12,0 0-24,0 0 3,0 0-22,0 17-13,0-5 7,0 3-3,-1 11-4,1-8 9,-2 10-5,2 2 6,-2-2-11,0 2 0,-1-1 3,3-1-5,-3-3-11,2 1-7,0-1-2,-1-5-2,-2-2-12,3-1-14,-1-1 6,-1-3 1,2-1-16,-1-2 7,0 0-2,0 1-1,1-6-2,1 5-25,0-7 3,0-3-41,-1 10-48,1-6-43,0-4-48,-2 7-32,2-7-44,0 0-77,0 0-275,3 4-645,-3-4 285</inkml:trace>
  <inkml:trace contextRef="#ctx0" brushRef="#br0" timeOffset="11204.3724">22830 4978 116,'3'-4'365,"-1"-2"-1,-1 2-35,-1 2-16,1-1-43,-1 3-28,3-2-30,-3 2-17,0 0-19,-2 11-9,1-1-25,1 3-9,-4 0-8,1 5 8,1-1-24,0 3-25,-2-1 8,1-1-3,-1-1-9,1 0-1,0-1-6,0 0-27,2-5 23,-1 0-4,0-4-11,0 3 14,2-7-16,-1 4-6,1-2 19,0-5 6,-3 8 15,3-4 11,0-1 3,0-3 24,0 0 13,0 5 18,0-5 16,0 0-1,-4 4 6,4-4 12,0 0-16,0 0-16,0 0-20,8-16-11,-4 6-13,-1-1-10,3-5-24,1 1 4,0-2-4,-3 0-11,6-7-9,-2 2 0,1 0-10,-2 5-11,-3-1-3,3 1-5,-1-1-4,-2 4 0,3-1-2,0 3-7,-4-1-2,4 4-10,0 0 9,-4-1-10,4 1-1,-1 1 4,4 3 7,-2-4-16,1 6-3,3 0-9,2 0-9,-1 5-7,-5 0-3,3 0-14,-1 0-14,0 6-11,-2-2-10,0 2-9,-4 0-1,3 0-11,-3 3 3,-2-1-5,-1 2-15,-4-2 9,-1-1-3,-3 3 9,0 0-19,-3-2 27,-3 0-8,-2 1-6,0-5 4,-5 5 0,4-6 16,2 1-4,-1-1 14,2-1 0,5-2 14,-1 1 8,2-2 8,4 0-7,-4 2 17,3-3 5,4 0 3,-7 0 13,7 0 16,-3 2 2,3-2 9,0 0 14,0 0-8,0 0-3,0 0-7,0 0 6,17 3-5,-6-1 0,6-1 2,-1 1 2,-1 0-7,5 0 2,-5 2-2,2-1 5,-4 1-1,5-3-2,-5 2-6,1 1 11,-3-2 1,-2 2-5,-1 0-8,-1 0 4,-2 0-5,-1 1 5,0-1 5,-1 0 7,-2 0-9,1 3 5,-2-1 8,-2 2 1,2-2-2,-4 0 9,-3 0 5,1 3-10,-1-2-10,-4-2 3,-3 3 3,-3-4 1,-1 2-1,-2-2-1,-1 0 6,0 1-22,0-2-13,5-2-30,-5-1-30,4-1-10,0-2-37,-3 3-31,6-4-37,3 0-40,-2 3-47,6-2-43,-2 1-250,0-3-617,2 1 273</inkml:trace>
  <inkml:trace contextRef="#ctx0" brushRef="#br0" timeOffset="16733.4444">22213 4895 62,'0'0'139,"0"0"-14,0 0-7,0 0 3,0 0-10,0-5 0,0 5-18,0 0 8,0 0-7,3-5-9,-3 5-5,0 0-10,-3-4 3,3 4-9,3-4-1,-3 4 0,0-7 3,0 4-4,0 3-5,0-4 4,0-3-5,0 4 5,0-2-4,0 2 1,0-4-2,0 3 2,0-2-6,-3 2 1,3-2-2,0 0-2,0 1 1,0-3-1,0 4 0,0-7-5,0 5-5,-2-2 1,0-1 0,-1 0 1,3 3 4,-2-4-2,1 6 0,-1-4-7,-1 1 0,2 3-11,-1-4 8,-1-1-6,1-1-4,-1 3-2,0-1 2,0 1-4,0 2 2,0-4-5,0 1 7,1 3 0,0-4-3,-2 1-7,0-1 4,1 0-5,-3-1 8,2 3-1,1 1-3,-4-1-2,3 2-1,-2-4 6,-1-1-9,2 0 3,-1 2-6,-1 2 2,0-1-6,0 1 3,0-5-7,1 6 7,2-2-3,-3 1-2,0-1 1,1 3-8,-1-1 11,0-2-3,2 2 8,-2 0-11,1-2 2,0 4 2,-1-2-2,0 1 4,-1 1-5,-1-1-1,1-2 2,1 3-1,-2 0-2,2 0 5,-1 1-7,2 1 2,-5-4-3,4 5 3,1-6 11,-2 6-5,1-1-11,1-3 10,-4 3-9,3-2 10,0 2-2,1 1-6,1 0-1,5 0 3,-11 0 0,4-1-1,1 1 1,-1 1-2,1-1 1,1 1 0,-2 0 0,-2 2 2,4-1 2,-1 0-2,0 0 1,-1 0-1,3 1 2,-3-3-5,0 5 5,1-2-3,-1 1 0,0 1 5,0-1-4,0 0 1,0 0-2,0 2 1,0 0-1,0-1 1,0 1-1,1-1 3,1 1 0,-1 1-8,-1-2 9,1 2-5,2 3-2,-2 0 4,1 0 2,-1 1-8,1 0 8,-1 3-1,-1 2 3,4-6 0,-4 5 0,4-1-4,-1 2 1,0-5 4,-2 4-6,2 1-1,1 1 4,-4-4-1,4-1-1,1 2 1,-3 3-1,5-5 6,-3 0-5,0 3 0,2 2 3,1-6-7,-4 5 6,4-4-3,0 5 7,-1-6-1,1 4-3,0-2-1,0 4 2,0-6-3,1 1 5,-1 0-5,0-2 0,0 2 3,0-3 0,4 2 3,-3 1-1,1-1-2,-2-3-3,4 2-2,-4 2 5,0-7-1,4 6-5,-1-2 10,0-2 2,-1 2-3,0-4-2,-2 5 2,6-2-1,-3 0 2,1 0-5,-1 1 6,1 0-3,-1-1 4,1 1-6,0-1-2,2 4 1,-6-6-2,7 5 3,-1 1 0,-2-5 3,0 3-2,0-4 3,2 3-5,-3-2 0,1 0 0,0 3 2,-1-5 1,4 2-3,-3 0 4,1 3-2,0 0 2,-2-4-4,3 1 4,-1-1 0,0 2 3,-3-1-3,5 2 1,-1-4-3,-2 2-2,-1-2 7,4 1-3,-3 3-3,3-5 3,-4 1 1,4 2-3,0-1 2,-4 1-4,4-3 2,-1 1 0,1 0-2,1 0 1,-4 0 4,2 0 1,1 0 0,-1-1-2,-1-1 2,4 2-3,-3-3 9,2 2-10,-1-1 0,0 0-3,2-1 1,0 1 2,-2-1 1,-2 0-5,0 0 9,1-1-8,2 1 1,-1-1 2,-1 1-4,-2 0-1,3-2 9,-1 3-6,0-3 5,-1-1-1,-5 1 13,13-2-19,-5 2 0,-1-2 1,-1-1 5,4 1 1,-2 0-4,1-3-1,-1 0 10,2 0-1,-3 0 1,4 0 4,-4 3 0,-1-5 4,3 2 4,-1 0-1,-1-1-4,0 0 2,-1 3-5,1-2-1,-2-2 1,2 3 20,-1-3-24,-3 1 12,4 4-6,-3-3 5,2 0 12,0-4-13,-4 4 6,4-1-10,-2-3 10,3 1 0,-1 0-7,-2 2 0,2-1 0,-1-1 4,-2 2 11,2-1 1,0 2-8,0 1 6,-4-1 2,1-2 1,1 5-5,1-2 0,-4-1 1,3-1 0,-1 1-6,-1-1 0,3 0-2,-4 1-7,0 0 9,3 0-7,-2 2-5,2-4-2,0 5 0,-3-4 0,4 0 2,-4 2-4,0 2 0,3-1 5,-3-2-9,0 5 5,4-8-2,-4 7 3,0 1 4,0-8-2,2 6 0,-2 2-2,0-7-10,1 4 5,-1 3 1,0-6 0,0 6-6,0-6-2,-1 2 6,1 4-3,1-5-2,-1 5 0,0-5-3,0 1 3,0 4-2,0-5 2,0 5-1,0-5 1,1 2 11,1-1-16,-2 0 5,0 4 4,0-5-6,0 5 3,0-6-4,0 0 4,0 6-1,0-8-5,0 5 5,0-1 4,0-1-10,0 5 3,0-7 5,-2 1-5,4 0 0,-4 1 1,1 2 0,1-6-4,0 3 8,-1-1-8,-1-3 11,2 1-6,-4-3 8,1 0-6,3 0 0,-4-6-3,1 0 8,-1 1-3,1-1-5,-1-1 1,-2 0 3,-1-6-7,2 8 11,-1 0-8,-4-7-1,0 3-6,-3-3 4,-2 4 3,0 1-40,-4-1-36,-2 3-56,0 3-50,-6 2-65,-9-3-78,10 6-85,0 4-234,0 0-696,1 0 309</inkml:trace>
  <inkml:trace contextRef="#ctx0" brushRef="#br0" timeOffset="21786.4394">4246 8240 133,'0'0'135,"-3"-3"-4,3 3-14,0 0-3,0 0-3,0 0-3,0 0-2,0 0-13,0 0 1,0 0-10,0 0-13,0 0-17,0 0 8,0 0-3,0 0-15,0 0 4,0 0 1,0 0-6,0 0-10,0 0-11,0 0 10,0 0-2,0 0-8,0 0 7,0 0 0,16 5 1,-12-5-2,6 1 7,0-1-7,-2 2 15,6-1-10,2 4 3,1-3-1,5-1 1,1 2-2,1 1-2,4-3 2,-3 0-4,13 0 0,-8 0 4,9 2-7,-1-3-4,0 0 3,-8 0-4,8 2-5,-8-2-1,9 4-1,-11-4 1,13-2-3,-4 2 3,-6 0 1,-2 2-6,9-2-2,-10 0-1,2 0 1,9 0 1,-9 0-9,-3 0 4,2 0 1,1 2-1,-3-2 0,1-2 2,-1 5-4,1-3 1,-3 0 0,2 4-4,-3-6 0,4 0 7,-6 1-9,1 1 4,2 0 2,1-2-2,-4 2 4,3 0-2,-2-2 1,-2 0 4,3 0 2,-4-1 0,5 2 1,-2-1 3,-1 1-2,0 1-3,-3-3-2,-2 3 5,-1-1-2,1 1-2,-3 0-3,1-3-2,1 3 3,-2 0-5,-2-2 3,-3 2 3,1-1-2,1 1-5,-2 0 3,0-1 1,-1 1 0,-3-2-2,2 1 1,-3 1 0,-4 0-4,7-1 6,-7 1-5,7 0 1,-7 0-7,0 0-8,5 1-12,-5-1-20,0 0-12,0 0-21,0 0-20,0 0-28,0 0-18,0 0-22,-17 4-18,7-2-138,-6-1-348,-6 3 155</inkml:trace>
  <inkml:trace contextRef="#ctx0" brushRef="#br0" timeOffset="22583.6178">4487 8439 76,'-6'-3'93,"2"3"5,-3 0 0,7 0-20,-7-3 13,4 3-1,-1-1-3,4 1-4,0 0 0,-7-2 1,7 2 3,-4-5-4,4 5 1,-3-1-5,3 1 4,0 0-7,-4-4 1,4 4-8,0 0 1,0 0-2,0 0-2,0 0-5,0 0 0,0 0-4,0 0 1,0 0-8,0 0 2,0 0-7,0 0-3,0 0-5,0 0-6,0 0-1,0 0-6,0 0 0,0 0 1,0 0 2,9 7-2,-4-4 4,3-3 0,2 5 3,3-4 3,2 5 4,2-4 5,6 1-2,-1-2 2,4 0 4,2 1 1,1-2-5,2 2 2,9-2-7,-12 0 2,14-2 2,-1 0-2,0-1-10,-13 0 0,14-1-6,1 0 0,-2 2-5,1 0-3,-1 3 0,-3-2-5,4 0 1,-14 0 6,13-1-4,-2-1-4,-10 3-7,10 5 4,-9-4 0,9 0-3,-11-1-2,10 1-3,-8 0 6,-2-2 3,0 2-4,10-1 2,-10 0-5,2-1 3,-2-1 0,-1 2-1,0 1-2,-1-2-1,-1 0-1,1-1 11,-1 2 9,-2 0-20,-2 2 0,-1-1 0,2-4 0,-6 3-3,0-2 0,0 2 4,1 0 1,-1-1-1,0-1 1,0 4-4,1-2 3,0 0-6,-1-5 11,-1 3-6,0 3 0,1-4 1,1 2-4,-2 0 5,0 1 3,1-3-1,-2 1 2,0 1 2,-1-1-6,-2 2 4,-1 0-1,0-1-1,-2 1-2,-2-2 6,4 1 4,-6 1 2,1 1-12,0-2-2,-5 1 0,10 0 7,-10 0-2,4 0-3,2 1 0,-6-1 3,4 0 3,-4 0 0,0 0-2,6-4 5,-6 4 1,0 0 4,0 0 0,0 0-1,4 0 15,-4 0-21,0 0 10,0 0 4,0 0-1,0 0 0,5-1-4,-5 1 0,0 0 4,0 0 2,0 0-9,0 0 0,0 0-1,0 0-3,0 0 1,-1-5-14,1 5-22,0 0-30,0 0-27,-7-4-43,7 4-37,0 0-49,-11-2-50,5-3-239,5 2-538,1 3 238</inkml:trace>
  <inkml:trace contextRef="#ctx0" brushRef="#br0" timeOffset="23617.7601">7277 8435 54,'0'0'188,"-7"-2"-12,7 2-7,-5-1-5,5 1-2,-6-2-2,6 2-3,0 0-15,0 0-14,0 0-13,-3-1-12,3 1-14,0 0-6,0 0-8,0 0-8,0 0-2,16 0 1,-1 0 1,-3-4 3,10 4-2,2-1 5,0 1-8,1-4-3,14 8-1,0-11-2,2 1 1,2 6-4,2-4-3,3 4-3,24-2-4,-24-1-1,1-2-6,23 3-5,-23-1 3,0 1-1,25-2-5,-8 1-2,-18-1-4,1 3-3,19-2 1,-24-1-7,2 2 0,-4-2-11,0 4 10,-3 0-3,-10-4-2,-1 4 3,-5-3 2,-3 3-7,-5-2-12,-3 3-10,-1-1-1,-4-1 3,0 1-5,-3-2 6,2 2 8,-6 0-11,5 2 0,-5-2-11,0 0-12,3-3-16,-3 3-3,0 0-4,0 0-10,-10-4-6,5 4-8,-1 0-13,-3-2-15,0 2-21,-1 0-20,-7 0-12,0 2-12,-6 0-154,-2-1-358,0 1 159</inkml:trace>
  <inkml:trace contextRef="#ctx0" brushRef="#br0" timeOffset="24240.3491">7383 8626 138,'-6'-2'186,"1"2"-1,2-2-7,-3 0-1,6 2-2,-6 0-4,6 0-16,-6 0-8,6 0-16,-5 0-14,5 0-11,0 0-7,0 0-10,0 0-7,-4 2-13,4-2-2,0 0-8,0 0-4,9 5-3,-5-2 0,6-3-5,0 2 4,5 1-6,9-1-1,-1-2 7,3 3-10,18-3-1,-6-1-1,1 1-4,4-3 1,-1 4 3,4-6-2,1 3 3,-1-2 3,4 0-1,1 0-3,-4-3-2,22 2-4,-21-2-1,-2 0-1,0 1-3,0 1-10,-1 0 5,2 0 0,-4-1-4,-2 1 1,0 0 4,-2 2-11,-10 1 1,-2-2-3,-2 1 7,-4 0-3,0 0-8,-7 1 2,0-2 9,-2 2-10,-5 1 8,2 1 2,-4-2 1,2 1 7,-3 0 3,2 0 7,-4-1 5,-2 2-2,7 0 3,-7 0 7,6 2-1,-6-2-2,0 0-5,6-2 4,-6 2-7,0 0-4,0 0-13,0 0 17,0 0-12,0 0-2,2-2 2,-2 2-10,0 0 0,6-3-2,-6 3 14,0 0-22,0 0 7,0 0-5,0 0-4,0 0 1,0 0 4,0 0-5,0 0-3,0 0 5,0 0-8,0 0 11,0 0 13,0 0-15,0 0-9,0 0 16,0 0-20,0 0-15,0 0-12,0 0-6,0 0-14,0 0-9,2-1-11,-2 1-16,0 0-9,0 0-15,0 0-22,0 0-26,0 0-22,0 0-21,2-8-27,0 4-20,-1 2-197,-1 2-486,4-6 215</inkml:trace>
  <inkml:trace contextRef="#ctx0" brushRef="#br0" timeOffset="28236.7626">16348 6872 99,'0'0'153,"-3"-4"-9,3 4-3,0 0-10,0 0-13,-3-3-12,3 3-5,0 0-10,0 0-7,0 0-16,0 0-1,0 0-6,-1-4-9,1 4 3,0 0-8,0 0-4,0 0 2,0 0-7,0 0 4,0 0-1,0 0-3,0 0 5,0 0 1,0 0 4,0 0-4,0 0-1,0 0 2,0 0 2,0 0 2,0 0-1,0 0 0,0 0-2,0 0 1,0 0-4,0 0-4,0 0-11,0 0 2,0 0-2,0 0 1,0 0-4,-7 6-6,7-6-1,0 0-2,0 0-3,0 0 5,0 0-7,0 0-2,0 0 1,0 0-3,0 0 5,0 0-10,0 0 2,0 0 4,0 0 0,0 0-2,0 0 1,0 0-2,0 0 0,0 0-2,0 0-1,0 0 0,0 0-2,0 0 2,0 0-1,0 0 2,0 0-5,0 0 0,-3 3 2,3-3 2,0 0 3,0 0-5,0 0-1,0 0 5,0 0-6,0 0 5,0 0 0,0 0 0,0 0-2,0 0 0,0 0 1,0 0-2,0 0-1,0 0 5,0 0-13,0 0-20,0 0-34,0 0-40,0 0-30,0 0-22,0 0-23,0 0-169,0 0-376,0 0 167</inkml:trace>
  <inkml:trace contextRef="#ctx0" brushRef="#br0" timeOffset="30623.323">16193 6843 94,'-7'-2'153,"7"2"2,-4-2-2,4 2-10,0 0-2,-6-1-9,6 1-9,0 0-12,0 0-11,0 0-13,0 0-9,0 0-11,-3-1-2,3 1-12,0 0 4,0 0-4,0 0 2,13 6 16,-3 0 6,7-3 0,7 0 3,4 0 10,10 0-3,4-1 0,2 2-8,5 0-2,20-5 2,-21 5-4,28 0-5,-4 2-3,3-2-4,-2-4 5,-5 4-11,2-1-4,1 4-1,0-3-3,0-3 1,0 1-7,4 3 2,-3 1 5,7-6-7,-6 7 2,-1-2-9,7-1 21,-6 0-16,2 0 0,2 2-3,2 0-5,-1 1-4,-1 2 1,0-6-5,-6-3-3,2 7 5,-23-2-3,20 0-4,0 3 5,-1-6-5,-19 1-7,-1 2-3,-1 0 9,21 1 6,-24-2-5,0-1 0,3 2-3,-3-3-1,-2 3-3,4 0 0,-2 0 14,0-1-18,0 2 7,2-4 1,-1 4-4,2-4-11,-4 2 8,2-1 21,0 1-20,0-1-1,-1-1 2,0 5 5,-3-4-3,2 0-3,1 1 6,0 0-3,0-1-2,-4 0 8,4-1-4,-2-2 5,0 5 0,5-1 9,-6-3-7,1-1 6,0 0 18,2 3-21,-2-2-5,0-1 14,-2 3-7,4-3 4,-3 0 2,-1 2-1,4-4-2,-2 4-2,-1-2 1,1 0 6,1 0-3,0 3-10,1-1 11,4-3-5,-1 2-3,-3 2 2,2 0 2,-1-2 0,2 3 30,-3-4 0,4 3 4,-4-2 2,2 0-2,-2 0 2,-3 0-4,3 3 3,2-4-2,-5 4-6,3-4-1,0 1-1,0-1-12,-4 0 5,11 1-8,13 3-1,7-3-2,-24 1-5,22 8 2,-23-5-7,20 1-2,-22-2-3,2-1 0,-1 2-1,-2-1-10,1 2 8,2-2-1,-2 2-7,-2-2 3,-2 1 6,-3-1-40,-10 0 4,-1-4 9,-2-3-4,-5 2 1,-6 1 5,0-1-3,2 0 3,-9 1-3,3 0-9,-5 0-22,1 0-18,0 0-35,-6 0-25,4-2-35,-4 2-43,0 0-49,-13-5-40,-5 1-47,-6-2-45,-17 2-347,0-6-782,-7 0 347</inkml:trace>
  <inkml:trace contextRef="#ctx0" brushRef="#br0" timeOffset="31702.2186">16117 7634 191,'-4'-1'197,"-2"0"-12,6 1-21,-7 2-13,7-2-16,-5-1-15,5 1-17,0 0-5,-6 2-9,6-2-13,0 0-2,0 4 7,0-4 3,6 6-2,2-5 6,2 3-5,6 0 2,8-1-1,2 2 1,2-3 0,16 1-7,1-1 3,0 0-4,27 1-4,-25 0-5,24-2-1,-2-2-4,1 2-9,1 6-3,0-6 4,-1 2-7,0 3-3,-22-3-6,27 5 4,-27-7 0,28 2 6,-7 2-3,0-2 2,0 1-6,-20-2 0,23 3-6,-3-2-3,0-2 5,2 2 13,-22 0-21,24-1 2,-2 6-3,-1-8 1,3 7-5,-4-9-6,-1 9 6,-22-3 0,22-1-10,-21 2 7,0 0-10,1-2 3,0 0 9,-1-1-9,-1 2 4,2-2 1,1 1 2,-2-2 3,2 0 3,-1 3-12,1-3 8,-4 0 3,6 2 1,15-2 2,-20-1-10,4 4-3,-1-4 3,23 1-3,-25 0-1,20 0-7,-22 0 6,3-1-2,-1 3 1,1-4-3,19 5-2,-28-3 6,0 1-4,1-2 5,3 0-11,-1 3 6,-1-3-5,1 2 0,5-4 14,-5 4-9,1-2-8,1 2 3,1 0 2,-1 1 13,0 0-12,-1-1 2,-2 1-5,0 0 3,0-1 7,-2-1-8,4-1 4,-5 2-7,5-1 6,-2 2-2,1-3 11,2 1-5,-2 3 5,2-2-2,-2 0 12,0 5 4,1-2 4,0 0-6,-2 0 15,0 0 1,-2 2 1,2-3-4,0-1 6,-3 4-5,0-4 2,-11-2 33,4 1-5,7 0 3,-8 1-6,-1 1 1,-1-1-3,13 0 1,-1-1-4,-2 2-4,-9-1 0,12 1 3,0-1-1,-1 1-2,3-2 5,2-1-11,1 5 8,1-2-1,2 1 6,-5 0 4,4-1-8,-2-2-7,-2 1 1,1 0-7,-1-1-2,-8-2 4,-6 0-8,-3-2-16,-2 2 7,5-3 0,-6 3-9,-2 0-1,2-3-8,-10 5 7,0-2-8,-4-2 5,-5 1-11,3 0-12,-4 1-37,2-1-50,-3-2-64,-1-2-63,-2 5-89,-11-14-69,-9 1-59,-19-11-105,-29-10-298,-6 0-901,-14-4 399</inkml:trace>
  <inkml:trace contextRef="#ctx0" brushRef="#br0" timeOffset="32256.5126">16802 6837 84,'-2'-9'299,"-2"3"-15,4 1-26,-3 1-36,2 3-21,1 1-19,-8 9-22,-1 8-15,-1 12-15,-4 20-12,-4 5-10,-5 27-13,2-3-6,4-22-6,7-2-13,0-3-2,-1-5-4,4-1-10,3-11-3,-1-3 1,0-2-10,2-2-1,1-1-5,0 2-1,-1-10-5,3-1 1,-1 0 0,1-7-1,-2 1-9,2-5-11,-1-1-20,0 1-16,1-1-12,0-2-11,0-3-36,0 0-38,0 0-51,0 0-35,2-14-193,0 5-435,2-7 192</inkml:trace>
  <inkml:trace contextRef="#ctx0" brushRef="#br0" timeOffset="32493.6504">16831 7137 45,'5'-8'270,"-3"-1"-1,1 4 1,0 0 16,2-2-27,-3 4-22,2-1-31,-4 2-18,6 2-15,-6 0-22,11 6-11,3 5-15,3 6-10,0 4-9,0 1-11,1 2-4,0 5-12,-2-3-5,-2 3-7,3-4-8,-4 0 5,1 0-18,0-2-4,-2-2 1,-4-6-5,0 4-6,-1-6-28,-3-4-39,2 2-25,-2-2-30,-1 0-20,1-4-12,-1-1-6,-2 0-16,2-5-49,-3 1-22,6-9-23,-5 1-136,-1-5-404,3-6 179</inkml:trace>
  <inkml:trace contextRef="#ctx0" brushRef="#br0" timeOffset="32650">17144 7313 312,'4'-31'62,"-3"-2"27,-1 5 15,1 4 15,-1 8 23,0 5 24,0 2 0,0 1-12,-1 1-19,0 6-16,1 1-14,0 0-10,-18 16-6,5 5-7,0 4-8,-2 4-6,-6 9-2,4-10-6,-7 10-6,7-10-6,0 2-5,0 0-6,1-4-35,0 1-34,5-5-33,0-1-43,4-6-42,2-4-51,0-3-106,2-3-330,4-3 146</inkml:trace>
  <inkml:trace contextRef="#ctx0" brushRef="#br0" timeOffset="32895.1501">17475 7010 303,'6'-11'322,"-1"0"6,-2 1 3,-1 3-22,-1-1-24,3 6-23,-1-2-49,-3 3-18,0 1-23,0 0-15,-3 16-19,-1 3-11,1 7-8,-5 5-18,2 4-14,-4 11 0,0 0-16,-1 1 4,3-2-12,-4 1-3,5-12-8,2 1-9,-4 11 1,2-13-4,3 1-4,-2 0 1,1-2-11,-2-3-3,1-1 2,-1 1-6,1-4-1,-1-6-46,3-3-41,1-3-38,3-1-43,-4-2-39,4 0-49,-3-5-47,5 1-232,-2-6-561,0 0 248</inkml:trace>
  <inkml:trace contextRef="#ctx0" brushRef="#br0" timeOffset="33288.9064">17620 7323 84,'3'-10'370,"-2"2"-14,3 2 22,-3 2-14,1-1-32,0 0-40,-1 2-39,1 0-14,-2 3-23,0 0-25,8 6-25,1 3-20,-1 4-17,3 3 4,2 8-14,-2-1-14,2 1-5,-3 2-22,0 0 3,0-1-19,0-1-5,-1 1 2,-2-6-5,0 3-14,-2-4-24,0-1-33,-1-2-37,-1-8-32,0 0-35,-3-1-22,4 1-2,-3-5 1,-1-2-41,0 0-29,0 0-23,0 0-2,3-12 1,-4 1 4,-1-7 14,2 1 11,-1 0-114,1-9 277,-1-2-70,1 0 41,-3-3 19,3 1 30,0 1 29,0 2 42,0 7 20,0 5 14,0 2 20,0 2 12,0 4 7,0 2-19,0 0-18,-1 2-7,1 3-10,-6 8-7,-4 4 2,-3 9-6,-3 3 2,-1 5-2,-7 7-6,1 1-9,-1 4 1,7-14-4,-1 3 0,1-7-16,2 1-18,3 0-37,0-1-35,5-8-33,2-7-33,1 1-44,1-1-168,3-1-378,0-6 168</inkml:trace>
  <inkml:trace contextRef="#ctx0" brushRef="#br0" timeOffset="33615.8316">18136 7024 298,'0'-18'301,"1"0"-4,-1 0-11,0 5-5,0 2-14,2 1 1,-2 2-31,0 2-9,-2 0-19,2 4-24,0-5-28,4 3-21,-4 4-6,0 0-19,0 0-5,0 0-26,-4 24 5,4-8-10,-1 11 0,2 5-12,-1 4-11,-1 12-1,-1 4-2,2-5-2,-3-1-8,2 2-5,1-11 8,-3-3-9,4 11-2,-2-8 0,1-3-7,0-3-2,-4-1 3,3-1-13,-1 1 12,2-3-2,-1-2 11,-1-7-20,2 0 1,0-2-44,0-4-41,0-2-50,0 0-42,-2-3-52,4 0-52,-2-1-49,2-2-233,1-4-594,-3 0 263</inkml:trace>
  <inkml:trace contextRef="#ctx0" brushRef="#br0" timeOffset="33990.1504">18564 7353 109,'0'-14'282,"-3"3"2,3-1-7,-1 2-12,-1 0-18,2 5-19,-1-1-25,1 3-24,0 3-15,0 0-20,0 0-17,-16 18-9,5-2-9,-3 7-15,-3 4-5,3 0-13,-1 0-6,3 3-10,4-1-6,1-4-8,2 2 0,1-1-3,6 0 4,0-6-7,1 5-2,3-10-3,2 2 5,2-6 9,0 0-10,4 0 2,3-5-5,-3-2-1,3-4 3,5-3 4,-2-2 5,0-4-3,-2 0 44,-5 0-18,4-12-5,0 2 1,-6-9 2,2 3 0,-2-1-10,-5-2-11,-1 2 6,-2-3-7,-6 2 8,-1 1-33,-6 2 10,-1 4-10,1 4-10,-7-1-6,0 4-14,-1 1-21,-1 5 4,-3 2-15,5 5-14,-4 1-14,6 5-25,-8 1-32,6 4-30,3 1-35,4 2-45,-1 0-47,3 1-275,3 0-603,4-3 268</inkml:trace>
  <inkml:trace contextRef="#ctx0" brushRef="#br0" timeOffset="34459.1428">19048 7078 205,'0'-9'242,"2"-1"4,-1-2 3,-1 0 2,3 1-6,-3 3 3,0 1 2,0 2-3,0 0-21,2 0-16,-2 5-25,0-7-25,0 7-17,0 0-18,0 0-13,-2 17-11,-1 1-10,0 12-3,-1 4-13,1 12 9,-4 1-20,1-2-10,5-7 0,-1 7-11,-3-12 7,5 4-16,-3-3 2,3 0-1,3-4-4,-3 1-1,0-1-6,2 2 1,-2-4-9,1-3 4,-1-6 10,0 1-12,0-6-3,2 1-1,-1-5 3,0 2-1,-1-3 2,0 0-2,0-5-6,0 3-2,3-1 2,-3-2 0,0 2-4,0-1 9,0-5-12,0 4-25,0-4-40,0 0-43,0 0-48,0 0-62,0 3-70,0-3-326,0 0-661,0 0 293</inkml:trace>
  <inkml:trace contextRef="#ctx0" brushRef="#br0" timeOffset="35475.7509">19454 7334 251,'0'-3'300,"0"3"-1,-6-6-8,6 6-1,-1-3-12,1 3-27,-3-4-13,3 4-13,0 0-22,-3-3-18,3 3-25,0 0-17,0 0 6,0 0-34,0 0-13,0 0 6,13 9-28,-6-2-1,7 2-16,3 7 2,1-3-6,-1 3-10,2-3 0,-1 1-7,0-2 3,-4-4-25,-1 4 12,1-4 3,0 1-12,-7-3 4,3 0-1,0 0-12,-4-2 4,-1-1-1,-2 1-5,1 1 6,-1-4-7,1 2 1,-2-1 0,1-1-1,-3-1 5,2 2-5,-2-2 10,5 3-11,-5-3-7,2 0-2,-2 0 4,0 0 0,0 0 7,0 0 10,0 0-28,3 3 12,-3-3-34,0 0-14,0 0-26,0 0-13,0 0-14,0 0-9,0 0-11,0 0-3,0 0-4,0 0-22,0 0-19,4-7-4,-5 4-2,1-2 8,1-1 17,-1-1 8,3-3 23,-2 3 14,0-5 17,0 1 21,0-4 18,-2-1 18,4 3 22,-3-4 19,3 3 13,-2 3 18,1 1 10,-1 3 7,0 0-1,1 0 4,-4 3-2,4 0-15,-2 4-5,1-2-10,-1 2-2,0 0-3,-3 18 0,-1-2 0,-3 6-2,-3 2 3,0 1 3,-1 1-1,-2 0-1,2-1-3,0-3-2,-2 3-2,2-2-7,-2-1 4,1 0-1,3-5-3,2-5-1,0 4-3,1-5-32,2-4-31,-1 2-33,2-2-39,1-2-38,0 2-34,2-3-36,-2-2-170,2-2-431,2 7 192</inkml:trace>
  <inkml:trace contextRef="#ctx0" brushRef="#br0" timeOffset="35818.3401">20040 7098 247,'1'-16'281,"-1"5"6,0 1-9,0 5-12,2 0-21,-1-1-23,-1 1-21,2 2-24,-2 3-21,0 0-20,0 0-11,0 0-13,-5 23-7,4-5-12,-2 12-12,-1 1 1,-2 1-4,1 3-11,-3 9 4,2-8-8,-4 11 4,1-2-3,2 4-1,0-15 2,-4 12-3,1 3-5,7-15 10,-7 1-19,6-3 0,-3 0-2,2-1-2,0-2-8,1-3 2,0-6-5,1-2-3,0 0 1,-2-2-3,5-1 3,-2-4-12,2 1-47,0-3-27,0-3-60,0 2-26,2-2-33,-1-3-49,5-3-65,2-2-250,1-5-582,4-1 257</inkml:trace>
  <inkml:trace contextRef="#ctx0" brushRef="#br0" timeOffset="36275.8235">20182 7424 5,'3'-17'234,"3"0"-2,-3 5 1,-1 2 0,3-1-10,0 4-11,-5-1-16,2 4-25,-1-1-16,1 1-17,0 3-11,-2 1-14,0 0-5,0 0-14,12 8-5,-7 1-9,3 0-1,-2 5-3,4 1-4,0 1 4,4 2-3,-3 4-4,6-5 3,-7-1-11,1 0-2,-1-1-2,-3 0-6,3 0-2,-2-4-9,0 1 0,-3-5 2,0 3-5,-1-5-9,0-1 8,0 0-13,-1 0-4,-2 1 4,2-1 0,-1-4 4,-2 0-4,4 1 1,-4-1 0,4 2-18,-4-2-25,4-7-27,-2-1-16,3 0-11,2-8-8,-1-2-2,1 1 8,4-7 5,-2-1 6,-1-1 8,4 5 9,-4-3 4,-1 10 15,-3 3 23,0 2 16,1-1 11,-2 3 1,-1 3-6,1 0-4,-3 1-4,0 3 0,0 0-1,0 0 1,-8 25-3,-1-3 5,-1 2-2,-1 5 13,-3 0-10,-3 2 1,-3 9 2,-1 4 0,2-5 2,3-8-3,2-2-5,-3-3 4,2 5-4,-1-8 1,-1 3-18,3-6-19,4-5-15,0-4-25,-1 1-32,7-4-30,-1-1-30,1-2-20,3 0-31,0-4-203,1-1-448,0 0 199</inkml:trace>
  <inkml:trace contextRef="#ctx0" brushRef="#br0" timeOffset="36743.258">20861 7291 162,'3'-19'297,"1"3"9,-2-1 7,-1 6-8,2 1-3,-2 3-33,1 2-28,-1 0-22,-1 1-29,0 4-21,0 0-24,-1 15-3,1 2-16,-5 10-13,0 4-17,-1 6-9,-1 8-1,0 1-9,3-11-18,-2 11 5,3 1 3,1-12-12,0 0-9,-1-2-8,3 3 7,2-3-1,-1 1-11,-1-8 14,-1-1-10,2-7-8,2 0-6,-3-1-1,0-5 0,0 0-8,1-2 4,1 2-41,-2-8-40,1 1-36,0 2-23,0-5-23,-1-2-59,5 0-70,-5 0-289,13-10-611,-3 2 271</inkml:trace>
  <inkml:trace contextRef="#ctx0" brushRef="#br0" timeOffset="37351.799">21113 7608 98,'9'-13'261,"-1"-3"10,2 0 7,0 2-3,-1 1 5,1 1-2,-4 3-19,0 4-9,-1-3-17,-2 3-33,0 3-19,1-3-23,-2 4-21,-2 1-20,0 0-5,4 10-12,-4-5-8,-3 6-14,0 3-8,1 6-6,0-4-2,-4 8-1,5-5-11,-2 1-4,1-3-8,-1-1-1,1 0-13,1-7 5,-2 0-1,2-1-3,0 0 0,-3-4 8,4 1 3,0 0 24,-1-2 23,1 1 24,0-4 18,0 0 33,0 4 20,0-4 22,0 0-14,0 0-17,0 0-20,3-18-15,0 2-22,2-3-9,4-7-6,-4-2-5,2-2-13,-1-1-9,5 2-8,-1-3-8,0 3-1,1-3-9,2 1-3,1 2-10,-3 0-3,2 5-2,1 2-3,2 3-2,1 1-8,-5 7 2,2 1-3,0 3-6,3 6 2,3 0-7,1 1 1,-7 4-8,0 5-22,-1-1-17,-2 4-23,-4 1-3,2 1-13,-6 2-7,-5 0-9,-1 1-13,-8 4 3,-2 0-2,-8-3-11,0 1 6,-3-5 14,-3-2-6,3-2 13,2 1 5,8-4 5,1-1 18,3-2-2,2-1 8,1-2 13,1 0 14,3 0 5,-1 0-5,4-1 2,0 0-1,14-3 4,2 3 20,-1 0-17,6 1 5,2 1-4,-8 2-6,7-1 2,-7 5 11,-1-2-2,3 2 1,-3 1 7,-3 0 2,-1 2-5,-3 1 5,3 0 8,-6-1 3,-4 1-9,0-2-3,-2 3 11,-4 1-14,-4-2 20,-4 8 6,-6-7-22,-1 0 7,-3-1-26,-3 1-16,1-2-9,0-1-7,-2-2-16,3 0-2,-1-5-4,2 0-1,8-1-2,1 0-5,1-2-7,6 0-20,-2-4-19,3 1-37,6 0-50,2-4-68,1-2-171,10-1-503,2-2 222</inkml:trace>
  <inkml:trace contextRef="#ctx0" brushRef="#br0" timeOffset="37713.8955">21909 7383 87,'4'-17'405,"-1"0"23,0 1 5,-3 4-15,0 2-28,4 1-36,-4 6-29,0-1-46,0 0-37,0-1-24,0 5-18,0 0-30,0 0-10,0 18-12,-4-1-12,-2 1-17,2 10-11,-6-1-10,3 1-11,0 2-11,0 1-9,4 3 3,-4-3-11,0 3-5,2-1-15,-1 1 11,-1-2-3,-1 0 9,0 4 6,0-7 4,1 0 7,0 0-4,-3-3 3,4-1 1,-1 2-9,2-9-7,-1-3-3,-1 1 5,4-5-15,-1 1-2,1 0-4,2-4-3,-1 0 4,-2-2-11,4-2 0,0 1 8,-3 1-14,3-4-5,0 2 1,0-4-2,-1 8-1,-2-8-3,3 0 0,0 0 0,0 5-4,0-5-43,0 0-48,0 0-61,0 7-73,0-7-64,0 5-37,0-5-62,4 4-83,-1-3-283,-3-1-808,0 0 358</inkml:trace>
  <inkml:trace contextRef="#ctx0" brushRef="#br0" timeOffset="38576.3969">18515 8112 37,'-2'-10'245,"2"0"-4,2 3-7,-1 1-8,-1 0-2,0 0-6,0 4-3,0-5-8,3 6-13,-3 1-9,1-5-6,-1 5-28,0 0-13,0-3-16,0 3-9,0 0-16,0 0-6,0 0-12,0 0-16,0 0 3,0 0-4,-1 21-6,-2-5-7,0 11 2,-1 1-7,1-1 0,0 4-1,-1 1 2,1-1-3,-1-1-5,1 3 0,-1 0-2,1-1-6,-2 2-1,3-5-2,-1-1-2,-2-3-11,3-6 17,2-1-15,-4 1 4,4-7-12,-3 0-48,3-2-32,-3-3-43,3-1-24,-1-1-26,1-1-10,0-4-30,0 0-54,0 0-221,0 0-521,-3-21 232</inkml:trace>
  <inkml:trace contextRef="#ctx0" brushRef="#br0" timeOffset="39199.4926">18453 8075 16,'1'-10'251,"-1"1"5,1 2-5,2-1-11,-3 3-15,0 1-34,3 0-17,-3 4-20,-3-4-21,3 4-6,0 0-16,-11 12-10,2 1-11,-2 2-9,-4 4-2,-2 1-8,0 1-7,0-1-2,0 0-5,3-2-9,4-6-3,0-2-3,4-1-3,-2 1-6,4 0 5,0-5-10,0 0 2,2-1-10,-2 0 6,1-1 5,2 0 8,1-3 14,-3 5 12,3-5 9,0 0 11,0 3 13,0-3-8,0 0-2,0 0-9,11-12-13,-4 4-9,3-2-1,1-4 0,6-1-7,-3 0-5,2-3 4,-1-2-12,4 2 3,-1-4 6,-1 1-4,1-4-2,-1 7 1,-3-2 4,0 9-1,3-5-1,-7 4-4,1 3 1,-4 2 2,0 0 7,0 1-17,0-1-7,2 3 5,-6 1-6,5 3-1,1-1 1,-1 1-8,4 4-1,1 3-4,-1 0-2,0 1-1,5 2 7,0 4-3,-4-4-11,2 7 6,-3-5-6,0 2 5,2-2 4,-4-2-6,0 4-7,-1-7 2,-4 2 2,3-3 2,-2 1-10,-3-1 14,1-1-2,-1-1-3,-1-1 1,3 1 2,-5-1-4,3-2-4,-3-1 11,4 3-1,-4-3-1,0 4 0,0-4-3,3 2 3,-3-2 3,0 0-8,0 0 3,4 2 2,-4-2 0,0 0-3,0 0 4,0 0 2,0 0-7,0 0 2,0 0 3,0 0-3,0 0 8,6 2-11,-6-2 3,0 0 1,0 0-3,0 0-1,0 0 5,0 0-16,0 0 12,0 0-5,0 0 8,0 0 0,0 0-3,0 0-3,0 0 5,0 0-18,0 0-16,-3 4-30,3-4-24,0 0-24,0 0-36,0 0-48,0 0-38,0 0-41,0-14-39,4 10-289,-4 0-650,3-2 288</inkml:trace>
  <inkml:trace contextRef="#ctx0" brushRef="#br0" timeOffset="43303.8596">4705 8356 128,'-11'-2'133,"1"0"-3,0 1 2,3-1 0,-1 0-2,-2 1 1,3 0 3,3 0-10,0 1-3,4 0 2,-9 0-13,6-3-7,3 3-13,0 0-10,-7 0-17,7 0 4,0 0-10,-4-1-5,4 1-9,0 0-4,0 0-3,0 0-4,11 5 9,-4-3-3,3 0 4,5 1-5,5 2-2,4-1-2,3-4-1,1 4 3,13-1 2,1-6-6,5 2 2,-2 0-4,0 1-4,4 0-3,19-2 3,-20 4-7,0-1 4,21 3-1,-24-7-2,0 3-3,0 3-4,-1-3-3,-5 6 1,3-6-1,-2 0-1,-11 2 4,1-2-2,-2 0-3,-4-1-5,0 4 5,-3-2-5,-7 3-2,2-4-16,-9 3-12,3-3-4,-3 4 4,-2-4-3,-1 0 5,-1 0-8,-3 0-22,0 0-31,0 0-30,0 0-14,0 0-41,0 0-27,-29-2-120,8 4-345,-2-5 152</inkml:trace>
  <inkml:trace contextRef="#ctx0" brushRef="#br0" timeOffset="43694.8908">4649 8368 145,'-14'-5'163,"4"0"-1,2 4 21,-2-4 1,4 2 3,1 3-6,-1-5-10,2 1-10,1 3-13,0-1-21,3 2-10,0 0-16,-6-1-9,6 1-14,-6-1-8,6 1-6,0 0-11,0 0 1,16 7-2,-6-4-6,3 4-2,2-1-6,5 0-3,5 0-4,-1 2 3,3 0 1,0-1-10,3 1 1,10 1 6,1-2-5,-3 0 1,0-1 2,3 0 2,4-1 2,-1 0-2,5-2-1,0-1 2,1-2-6,19-3-4,-26 6-2,2-1-2,3 2-5,-4-1 0,1-2-4,-3 2 11,-1 1-7,-1-4-8,-11 2-6,-2-2-5,1 3-5,-5-1-13,-1-3-3,-8 5-5,-4-1-8,0-2-7,-2-1-1,-2 0 5,-3 0 3,-3 0-3,5 0-23,-5 0-25,0 0-36,0 0-24,-15 3-38,2-3-193,-8 0-413,-1 2 182</inkml:trace>
  <inkml:trace contextRef="#ctx0" brushRef="#br0" timeOffset="44156.0113">4453 8443 33,'-8'-1'180,"1"-2"-21,1 3-10,2 0-15,0 0-1,-2-3 2,6 3 6,-4-3-3,1 1-4,3 2-8,-4-2-13,4 2-9,0 0-8,0 0-11,0 0-5,0 0-3,0 0 6,0 0-4,0 0 2,18 2-6,-8-2-2,0 1 3,4 0-9,0 1 4,7-1-7,0 5 3,2-4 4,4 0-1,-2 0-1,3-2-5,13-1 4,-3 5-10,1-6 4,5 4-3,1-4-5,0 0 3,6-2-5,19-3-4,1 1-3,-22 1-5,20 2-4,3-1 0,-24 0-8,19-3-2,-19 5 3,3-2-4,18-2-1,-24 3-1,0-2 6,-1 4-10,-1-2 2,-3 1 1,-12-1-2,0 0 8,-1-1-6,-6 2 7,-4 1-1,-4 1 7,-5 0-1,0-3 19,-2 2 11,0 0 3,-3-1 4,2 2 3,-5 0 0,0 0-7,7-3-9,-7 3 4,0 0-14,6 3-2,-6-3-6,0 0-5,3-3-3,-3 3-22,0 0-35,4-2-33,-4 2-37,0 0-38,0 0-43,0 0-59,0-4-85,0 4-321,0-6-694,3 1 307</inkml:trace>
  <inkml:trace contextRef="#ctx0" brushRef="#br0" timeOffset="47806.4173">18951 8974 152,'1'-25'233,"1"6"3,2 0 1,-4 1-3,3 5 2,-2 4-9,-1-2-21,0 5-17,0 4-12,0-2-32,0 4-9,0 0-19,-10 14-10,4 1-11,-3 9-8,2 3-6,0-1-10,1 3-6,2-2-3,1 4-2,2-4-5,2-9-6,2 7-3,4-1-7,-3-9-6,4-1 11,1-1-10,1-1 5,1-3-6,2-4 0,1-2-5,3-5-6,0-1-3,-1-1 1,3-5-9,1-5 4,-2 0-3,-1-1-4,0-2 6,0-1-3,-3-5-4,0 0 4,-1-2 5,-3 0-10,-2 3 2,-2 5-3,-3 6 5,-1 0 10,1 2 12,-1 2-2,-1 5 6,-1-2-26,0 4 9,0 0-4,0 0-5,-10 16-5,6-3 0,-1 5 7,-3 6-6,1 3 0,2 2-4,-1-2-1,5 2 8,-1-3-7,4-1 3,-1 1 1,3-8-3,0 1-30,2-3-5,3-1-22,-3-4-17,6 0-22,-4-5-31,5-1-25,1-2-23,-3-4-20,1-3-11,0-4 10,2-4 10,-4-2 9,0 0 16,5-10 20,-2 3 9,-3-1 32,-1-3 22,-1 1 30,-3 8 25,0 0 31,-2 4 23,0 3 25,-1 1 7,0 3 0,-1 1-10,-1 2-4,0 2-4,0 0 13,-4 14 6,0-4 18,-1 6-3,0 1-2,-1 0 0,1 2 2,-4 3-3,1 1 1,2-6-7,2 2-1,-1-5-4,0-3-8,5 0-7,-3-6-2,1 2 0,1-1 8,1-2 14,-1 0 10,1-4 19,1 3 3,-1-3-15,0 0 7,6-15-26,1 1-6,4-3-15,2-2 5,4 1 2,0 1-9,0 1-8,-1 4-3,4 1-13,-6 10 5,3-3-2,-3 3-10,6 7 3,-6 0 0,-1 3-10,2 10 6,-5-6 5,2 8 2,-3 1-4,1 0-1,-6-2-13,1 4 4,-3 2 6,1-6 1,-7-5-11,3 1-30,-1-6-49,-1 2-37,-1-5-31,1-2-36,-1 0-45,3-5-25,1 0-21,-2-11-18,4 3-20,3-5-162,0-4-506,3-9 224</inkml:trace>
  <inkml:trace contextRef="#ctx0" brushRef="#br0" timeOffset="48169.7103">19841 8889 109,'17'-25'280,"-5"6"-9,-1 10-21,-5 1-20,0 1-16,-3 2-22,0 4-12,-3 1 17,6 9-1,-6 3 2,0 12 4,-4 5 2,-2 1-18,0 5-2,-1 14-10,0-1-9,-1 0-15,2 2-14,-4-5-8,6-11-10,0-2-21,1-2-2,-1-3-14,2-8-12,0 1 0,-1-5-4,1-4-13,2 0 3,-2-5-4,4 0 14,-4-1 23,2-4 17,0-1-5,0 0-5,0 0-7,0 0-10,8-18-5,-1 3-5,0-2-11,6-6-4,-1 4-5,4 0-6,2 2-7,-1-2-4,4 2 1,-4 5-2,4-2-9,-1 3-6,-6 9-6,0 0 3,0 5-1,0-1-2,-5-2-8,-1 9 8,-1-1-7,2 6-2,-4-2-1,-2 4 1,-3-4-6,0 5 4,-4 1 1,-6-1-14,-3 7-15,-2-4-25,-5-1-36,-1-5-32,0 1-15,-3-4-3,0 0-5,4-5-4,-2-5 4,6 1-3,2-4 2,-1 0-11,6-2-14,2-2-18,3 0-33,1-3-31,6-3-34,0-2-238,4 4-568,4-4 252</inkml:trace>
  <inkml:trace contextRef="#ctx0" brushRef="#br0" timeOffset="48766.0252">20451 9338 40,'7'-11'260,"-7"-4"-5,6-2 5,-3 0-8,1 0-5,-4 0-6,0 1-11,-3 6-6,3-2-10,-1 0-23,-2 1 5,0 2-31,0 2-12,-4 2-15,-4 3-9,-2 6-20,1 1-13,-8 5-9,-1 4-4,0 6-16,0 2 1,1 3-12,0-4-2,3 2-3,3 2-8,2-1-7,3-6 7,3 0-8,2 0 12,2-1-8,4-4-12,1 3 1,3-7 4,-1 1-5,9-1-3,-4-7-6,4-1 6,8-6-7,0-3-11,-1-2-13,-4-2-16,1-5 7,-1-1-2,1-3-6,-2-2 1,-5-3 3,3 1 5,-1-2-2,-6 4 5,-3 5 3,1 2 8,-4 4 12,2 0 5,-1 7 2,-2-2-4,0 4-5,0 3-3,0 0 2,0 0 0,-8 12-3,3 3-7,-4 0 2,5 1 16,-2 8-12,3-4 16,-4-1-1,6 0 0,-2 1 6,7-4 5,-4 0-8,3-5 3,3 4-15,-2-5 9,3-1 7,0-4-4,3 0 3,4-5-15,0-3 8,8-2-4,-3-4 3,-1-6-9,3 1 7,-1-5-6,-3-1-1,1-4 11,-2 0-13,-1-8-3,-2 1 5,5-15-4,-5 2 0,-6 12-3,1 1 7,0 0 4,-3 7 24,-3 6 23,0 0 11,-2 8 1,0 3-11,0 2-10,0-1-4,0 4-8,0 2-1,0 0-9,-11 17 0,2 0-3,-2 5-3,1 5-3,-2 2 0,2 1 4,-3 0-10,5-1 4,2 3 1,2-3-3,1 0-4,2-3-4,1-2-12,1-4-15,2 0-26,4-3-42,2 0-57,1-3-45,9 2-44,1-2-45,5-3-52,2-4 1,1-2-18,0-3-213,-1-1-607,1-5 269</inkml:trace>
  <inkml:trace contextRef="#ctx0" brushRef="#br0" timeOffset="49104.3955">21025 9382 392,'18'-18'139,"-3"0"29,-2-6 20,-2 2-11,-4 5 9,2-5 3,-8 5 16,1 5 8,-1-2 4,2 2 1,-2 2-11,-2 5-4,-2-2-33,-1 2-20,-1 2-16,-6 4-16,0 5-7,-6 2-9,-1 7-10,-5-1-14,1 1-7,3 3 19,0 0-26,3-2-7,5 0-1,1-2-6,3 3-1,0-4-2,3-1-4,2 0 6,2-2-8,3 1-7,1-6 1,2 4-7,5-4 7,-5-5-7,12 0-3,-4-2 1,3-5-3,6-3-6,-8-1-4,2-2 10,-4 1-5,4-8-8,-6 6-2,-2-1-5,0-2 9,1 3-3,-7 2 5,4 5 9,-3-1 4,-1 3 7,0 0-8,0 1-10,-3 4 0,0 0-3,0 0-1,0 0-5,-10 22 2,4-9 11,-1 4-14,3-1 8,-2 7-7,2-5 1,4-1-3,-3 2 0,6-2-25,-3-5 2,4-3-27,-1 1-31,4 0-41,0-3-39,3-3-44,-1 1-44,0-5-43,8-1 1,-1-4-6,-1-3-15,-1 1-166,5-6-512,-1-4 227</inkml:trace>
  <inkml:trace contextRef="#ctx0" brushRef="#br0" timeOffset="49388.7242">21295 9322 879,'10'-22'69,"0"-2"50,-2 7 25,-1 0 16,-4 5 16,1 3 22,-3 2 0,1 2-6,1 2-16,-2-2-15,-1 2-19,0 3-22,0 0 7,-6 13 13,1-1-2,-1 3 0,-1 1 7,0 0 0,-4 0-13,5 1 1,-2-1-18,2 1-8,1-7-11,0 2-7,1-5-10,-3 1-5,3-1-6,4-2-4,-3-2 38,0-1 12,3-2 5,0 0-5,0 0-14,0 0-8,6-17-9,1 3-7,4 1-12,9-7-2,-6-1-8,3 6-6,1 1-6,2-1-6,1-2-1,-2 11-8,0-4 0,5 8 4,-14 1-16,1 3-1,-2-1-3,1 6-3,-2-2 6,-1 2-9,-1 5 1,-2-2-4,-2 2 4,-3 5 2,0 1-6,-2 2 2,-2 0-7,0-3 4,-2 7-47,2-10-64,-2 1-56,1-1-67,0 1-64,2-4-76,1-2-70,1 2-254,4-6-753,1 3 334</inkml:trace>
  <inkml:trace contextRef="#ctx0" brushRef="#br0" timeOffset="49623.8439">21996 9265 346,'-1'-16'324,"-5"7"-32,-1-5-1,-1 1-10,-2 3-19,-4 0-20,0 6-22,-3 3-17,-7 4-12,4 2-17,-2 7-22,-1 2 1,2 3-10,0 1-13,4 3-1,0 1-9,3 0-8,1 2-16,4 0 6,2 0-16,2-4-6,5 3-13,2-3 2,3-2-9,2 5-5,3-8-33,7 2-32,0-4-46,3-5-57,1-3-63,1-4-78,2-3-64,2-6-262,-1-1-627,-1-2 278</inkml:trace>
  <inkml:trace contextRef="#ctx0" brushRef="#br0" timeOffset="50295.4202">22068 9350 132,'6'-9'274,"-5"-1"-10,-1 3-23,0 0-19,0 0-11,0 2-4,0 0-15,0 2-16,0 3-14,2-5-16,-2 5-16,0 0-3,0 0-7,0 0-3,0 0-3,8 10-7,-1-7 3,-1 2-12,5 4-9,-4-4-5,7-4-11,1 3 2,-3-1-10,4-4-8,-1-1-1,0-1 1,-2-1 1,1 1 2,-4-2 12,-3-2 7,0 2 18,-1 0 14,-2 0 1,0-1-4,-4 1-12,0-2-14,-4 2-10,1-3-6,-8 6-8,-2-1-4,-8 1-9,-3 5-7,0 4 1,-4 0-11,3 4 8,-2 2-11,3 2 0,0 1-7,4 2-1,6 1-4,3-4-3,4 4 3,6-2-13,-1 1 0,5 2-9,4-3-9,4-2-8,8 0-23,3-3-33,2-1-7,3-5-21,2-2 9,0 1 5,12-3 17,-1-6-8,-13-1 15,4 0 6,-2-6 4,-2 0 11,7-9 1,-7 6 18,-4-3 26,-4-3 3,0 2 9,-4-2 16,-5 4 10,-3 1 4,-3 5-3,-2-2-1,-2 0-9,-3 2 3,-4 1-5,-6 2-1,-2 6-14,-8 3 7,-4 4 0,-1 3 4,2 3-3,0 3-1,-1 2-3,3 5 10,5-4-18,0 3 6,9-1-13,-4 0 8,7-5 8,0-2-5,7-1 11,-3 1 11,3-3-4,5 0 9,0-3 1,5-2 5,1 0-9,2-3-10,8-2 22,2-2-17,-1-3-2,2-4-4,-3 1 3,3-3 0,-1-2-3,-3-4-8,1-2 3,0-1 6,0-4-6,3-12-1,-9 7-2,-1-1 12,2-1-17,-2-14-6,-4 14 7,-3-4-1,-1 4 1,-2 2-10,0-1 2,-3 11 0,-1 2 15,0 6-1,0-1-13,1 6 3,-2-1 3,0 3-6,1 4 4,0 0-3,-16 19 0,5 1-4,0 13 4,1-5 2,-3 5-2,2 13 7,1-15-7,2 15 2,2-15-1,-1 3 3,3-3-7,-2 1-1,5-4 10,-5 0-6,5-4 0,1-4 2,0-1 2,0-3-33,1-3-30,-1 0-50,1-2-33,-1-2-31,0-4-52,0 2-70,2-2-103,1-5-205,-3 0-652,5 0 289</inkml:trace>
  <inkml:trace contextRef="#ctx0" brushRef="#br0" timeOffset="50965.9763">23045 9336 224,'0'0'401,"0"0"1,-8 0-3,8 0-19,0 0-27,0 0-16,0 0-38,0 0-28,0 0-21,0 0-26,16 0-29,-1 2-16,8-4-15,-1 5 15,3 0-23,1-1-22,-2 2-27,-3-2-32,-4 1-37,-3-2-33,0 1-48,-4-2-47,-3 2-38,-1-1-30,-2-1-44,-1 2-10,-2 1-6,-1-3-18,-7 9 0,0-4 2,-4 2 14,-6 2 36,0 6 2,-7-3 21,3 0 14,-3 0 21,0 0 22,6 0 43,4-4 29,1 1 26,3-4 24,3 0 4,0 2 16,3-4 24,-2 1 18,6 0 22,3 0-2,1 1 3,5-2-6,2 1-11,6-3-8,-2-1-3,8-1-12,0-1-5,3 2-5,5-3-25,-4 0-2,14-1-13,-16 0-39,2-1-46,-2-1-62,-5-4-54,0-2-39,-9 0-148,0 0-405,-1-2 179</inkml:trace>
  <inkml:trace contextRef="#ctx0" brushRef="#br0" timeOffset="51160.9005">23456 9285 18,'-2'-20'174,"2"2"2,-5-1 2,3 9 9,-1 1 4,1-1 10,0 3-6,1 4-20,-2-5-20,3 8-18,0 0-7,0 0-7,7 18-12,-4-6 0,2 5-9,5 8-11,-3 3 0,0-4-5,0 3-4,1 0 2,-4-4-8,-3 4-2,3-1-9,-4-3-3,-3 5-5,2-10-7,-4 3-10,0-4-36,1-2-50,-3 2-54,2-3-60,3-3-50,-1 1-242,3-4-490,0-3 218</inkml:trace>
  <inkml:trace contextRef="#ctx0" brushRef="#br0" timeOffset="52065.759">23835 9307 311,'5'-17'319,"-2"5"-6,1 4-9,-1 2-36,-1-5-26,0 7-20,-2 2-25,0 2-22,0 0-11,-2 18-10,-3-1-8,1 1-13,-4 6-2,3 5-8,-2-2-3,-4 2 18,4-3-14,0-1-6,0 1-7,1-9 3,2 2-9,0-3-7,1-7-1,0 3-12,0-3 1,1-3 1,2-2 17,-2 1 26,2 0 27,0 0 18,0-3 14,0-2 2,0 0-17,0 0-10,0 0-12,3-14-22,4-3-12,3-7-14,-3-6-5,0 1-16,8-16-8,-1-2 4,2-1-23,5-5-3,-5 3-6,2 0-10,-2 2-7,0 2-4,2 5 0,-2 12-12,-3 4 0,3 1 6,2 5-22,-6 10-2,4-3-12,-2 5 3,0 5-4,6 1-9,2 3-15,-6 3-29,-2 5-11,-3-3-22,0 8-23,-5 2-17,-2-1-22,-4 0-33,0 3-18,-7 8-8,-3-4-22,-8 2-19,-2 1-12,-9 5-17,-1-3-4,5-7-6,-2-2 51,6-2 5,3-5 28,6-3 41,4-3 23,1 3 36,3-4 26,4 2 24,-2 3 16,4 2 24,6 5 7,-1 0 18,3 5 7,-2-5 4,7 5 17,-3 0 5,2 0 11,0-1-1,3 0 5,0-3-3,-3 2 5,-1-7 1,0 0 10,4 1-11,-5-4 0,4-3 0,-1 1-7,-1-4 0,0 1-4,2-2-3,-1-4-5,-1-2-2,-1-1 2,-4 0-4,3-6-2,-2-2-1,4-8-6,-7 6 6,2-10 3,-2 1 1,0-3 7,-6 1 4,6-1 6,-7 9 12,0 0 10,0 0 10,2 4 3,-4 4-1,2 1-1,-3 2-2,3-1-24,0 4-6,0 3-5,-5-2-4,5 2-1,0 0-1,-10 17-8,7-7 12,2 0-15,1 5-7,1 2 7,-1 0-5,1 1-2,2-2 4,4 1-3,0-1 2,-2-2 6,3 3 3,-1-4-15,4-2 3,-1 0-2,0-7-1,3 4-4,-2-3 18,3-4-16,0 2 14,-1-6-7,-3 1-3,2-5 1,3-2 19,-3-6-14,5 0-12,-6-5 6,2-2-5,-6 6 3,4-8 3,-2-4-8,-4 10-2,0-9 5,0 2 13,-3 9-7,-1 6 27,3 0 2,-4 3 3,3-1-10,-3 2 5,2 1-17,-1 3-1,-1 2-11,0 0 6,0 0-1,-3 14-7,0 2-3,-4 0 26,2 2-21,-1 9 0,-1 1-5,0-2 0,-3 3 1,3-1 4,1 5 0,-2-2-8,-2 0 1,2 1 1,-1 2 9,-7 14 13,7-14 10,-5 12-4,2-15 2,1 18 6,0-6-5,-2 1 0,3-12-3,3 1-1,-4-4-3,4 0 0,-3-1-9,6-3 0,-6 1 2,4-11-2,2-4-3,0-2 1,1 1 3,0-3-12,3-3-35,-4 4-44,4-7-51,0-1-73,0 0-56,0 0-59,-10-16-63,6 4-311,4-7-741,-1-8 328</inkml:trace>
  <inkml:trace contextRef="#ctx0" brushRef="#br0" timeOffset="52259.6648">24622 9013 84,'13'-28'318,"-1"3"-27,-5 8-28,3 1-28,-3 3-29,-1 3-22,-6 10-70,0 0-61,8-12-44,-8 12-48,0 0-80,0 0-148,0 0-288,0 0 127</inkml:trace>
  <inkml:trace contextRef="#ctx0" brushRef="#br0" timeOffset="52578.8376">24826 9397 373,'0'0'340,"0"0"-8,-18-34-21,18 34-25,0 0-31,-7-10-22,7 10-22,0 0-27,0 0-15,0 0-11,0 0-20,0 0-8,0 0-14,0 0-21,0 0 6,0 0-1,0 0 1,0 0-10,0 0-7,0 0-1,0 0-6,25-12-2,-25 12-6,17-5 0,-17 5 2,14-10 7,-14 10 4,0 0 11,19-7 3,-19 7 4,0 0-15,0 0-2,11-9-9,-11 9-10,0 0-6,0 0 2,0 0-21,0 0 6,0 0-3,-68 19-9,46-7 1,-1 1-14,3-2 3,-1 2 3,4 1-10,3 4-3,3-7 2,4 3-9,1-4 9,6-10-6,-10 24-10,9-12-17,1-12-18,11 25-16,-2-13-43,2 1-40,13 3-42,-1-3-38,2-1-38,0-8-45,13 1-63,-8-5-276,-6-3-690,3-1 306</inkml:trace>
  <inkml:trace contextRef="#ctx0" brushRef="#br0" timeOffset="52908.8552">25038 9501 733,'9'-13'115,"1"0"42,-4-2-2,-2 5 12,-4 10 15,4-15-7,-4 15-10,0 0-12,0 0-17,-10-20-11,10 20-10,0 0-15,-26 3 5,26-3-9,-26 13-8,12-4 0,4 1 2,-2 2-14,12-12-8,-16 24 2,10-10-11,5-1-3,1-13-1,-3 29 8,3-29-9,7 19-3,3-7 3,-10-12-1,17 14-9,-3-8-3,3-2-5,-17-4 0,38 1-3,-17-5 1,0-3-19,1-4 19,0-4-12,-1-3-5,-4-7 0,4 1 0,-4-3-3,-6-2 0,2-3 6,4-10 18,-6 9 3,-1 1 15,-3 9 19,0-2 17,-3 9 3,-1 4-6,-3 12-15,7-19-7,-7 19-7,0 0-12,0 0-6,0 0-4,0 0-2,-38 53 3,23-25-9,-5 13-1,0-2-7,-1 3-2,10-11 13,-5 0-15,5 1-2,-1-1-15,0-2-4,4-2-35,-1-3-46,3-5-34,1-4-45,2 0-51,-1 1-34,4-16-45,-1 15-45,1-15-255,0 0-643,0 0 284</inkml:trace>
  <inkml:trace contextRef="#ctx0" brushRef="#br0" timeOffset="53130.0119">25145 9483 279,'0'0'377,"0"0"-5,0 0-17,0 0-22,0 0-35,0 0-31,0 0-28,36-18-16,-12 19-23,5 0-20,-4-2-20,-2 4-12,4 0-20,-3-1-7,-7-2-13,-17 0-19,33 2-9,-18-1-26,-15-1-33,0 0-23,0 0-36,0 0-34,0 0-50,0 0-49,0 0-67,0 0-56</inkml:trace>
  <inkml:trace contextRef="#ctx0" brushRef="#br0" timeOffset="55704.2436">16612 5443 16,'-6'0'197,"6"0"-19,-9 0-20,7-2-9,-2 2 8,4 0-2,0 0-4,-7 0 0,7 0-16,0 0 0,0 0-3,-5-3-8,5 3-3,-4-2-1,4 2-8,0 0-2,0 0-10,-3 0-10,3 0-2,0 0-3,0 0-11,0 0-2,0 0 1,0 0-4,0 0-1,0 0-4,0 0-5,0 0 2,-5-2 8,5 2-6,0 0-6,-3-4 4,3 4-4,-2-4-4,2 4-2,-4-5-3,4 5 0,-1-4-4,1 4 1,0 0-12,-2-3 0,2 3 0,-4-2-10,4 2-1,0 0-4,0 0-5,0 0-7,0 0 12,-4 12-5,2-2-4,-2 6 7,0 1-9,-2 0 1,6 9 6,-4 0 2,4 0-5,-3 0-9,0-6 3,3 6-1,3 0 3,-3-5-5,3-2-3,1 5 22,2 0-24,-2-5 7,2-1-3,2-1 2,-1-3 0,9 6-5,-1-4 6,2-1 6,0-4-11,4-1 1,-2-1 4,0-2 3,5-1 1,-3-2-3,-1 2 0,3-6-2,-3 2 6,-4 0-4,8-1 0,-9-2 0,-2 1-1,6 0-1,-4-3 3,6-1-6,-5 2 2,-1-1 3,2-1-1,-1 0-1,6-4-5,-1 3 8,-1-2-5,0-1-7,-5 3 10,0 1 1,6-4-5,-6 2 1,3 1-5,-5-2 4,1 2 3,0 1-4,0-3 0,0 3 0,-1 1 2,1-2 1,-4 2 1,0 1-2,1-2 2,3 1 0,0-2-8,-2 3 1,3-1 8,-1 1-6,3-1 3,3-1-1,-5 4 4,6-3-4,-4 1 2,6 2 1,-3 2 2,2-2-3,-1-2 6,0 4-11,0-4-3,1 4 7,-7-2-4,6 3 1,-5-1-2,1 0 13,-2 4-14,-1-2 7,3-1-5,-1 1 3,-4 2-6,2-2 8,0 3-4,0-3-3,2 4 5,-5 0 5,3-3 10,-1 2-16,-6-2-5,11 3 10,-8-3 10,0-1-14,3 4-3,-5-2 0,1-1-3,-1 2 22,2-2-15,-4 2-5,0 1 2,0-3-6,-1-1 6,-1-1 8,0 1-8,0-2-3,-1 2 0,-2-2 2,2 0-8,0 1 16,-2-1-4,2 2 4,-1-1-5,-2-3 4,5 1-1,-5-1-9,0 2 3,0-2 2,0 0 0,0 0 5,3 2-1,-3-2-5,0 0 5,4 3-3,-4-3 4,0 0-5,0 0 8,0 0 10,0 0-14,0 0 14,5-5-12,0 2-1,-2-3-1,1 1-3,-1-1-3,4-3 2,4-2-5,-1 0 5,-1 1 2,2 1-2,0-1 2,3-1-6,-1 0 5,-1 2 0,3 0-3,-1 1-2,4-4 5,-4 4-10,3 1 17,-1 2-8,-1 0-2,-1-2 4,0 0-3,0 4 3,2 0 2,-1-1-5,2-1 2,-3 3 4,-1 0-5,1-1 2,3 2-8,-3 1 1,0 1 9,3-1-5,-1 3-2,-1-2 7,2 2 0,-3-3-2,0 4-2,0-1-2,3-1 5,-7 1-3,3 0-4,-3 0 1,-1 0 4,4 2-3,-4-2 3,0-5 3,0 4-7,-1-1 5,1 4-1,1-5 3,-2 1-7,3-1 2,-1 0 1,4 1 0,-2-1-2,3 0 6,-1 4 1,0-4-5,3 2 6,-3-1-10,3-1 3,-3-1 2,0 2-1,0-1 0,-4 0-1,0 0 3,1 0 11,-4 0-16,3 0 6,-2-1-2,-2-1 2,3 0 3,-5-1-5,3 2 5,-3-2 0,1-2-14,0 0 11,2-2-1,0-1 6,-3-1-1,2 1-5,0-2 0,-1-5 8,1 4-7,-3-1 0,1-5-6,0 7 9,0-4 7,-1 0-15,0 6-4,-2-4 11,0 3 14,1-1-7,-2 4 4,0 0-1,0 0-5,0 1 2,0 1 0,3 0 3,-3 0-6,0 4-5,0-6 9,0 1-6,0 5-2,2-3 7,-2 3-6,0 0-1,2-5-1,-2 5-13,0 0 13,0 0-11,0 0 23,0-4-20,0 4-7,0 0 17,0 0-7,0 0-9,0 0 1,0 0-26,0 0-39,0 0-29,0 0-45,0 0-68,0 0-68,0 0-312,-11 6-646,11-6 286</inkml:trace>
  <inkml:trace contextRef="#ctx0" brushRef="#br0" timeOffset="57784.2554">19309 5470 42,'0'0'149,"-3"-3"-18,3 3-12,-3-2-11,3 2-14,0 0-9,0 0-10,-9 7-14,7-4-1,-5 1-7,4 3-8,-4 1 0,4 1-10,-4 4-4,0-4-4,0 6-2,3-1 7,-2 3-7,1 0 7,-1 2 1,3-2-3,-2 2 4,3 1 2,-1 4-2,2-7-4,-3 9 4,2-6-5,4-3 1,-1 1-7,2 1 10,3-2-3,-3 3-3,2-2 7,2-3 3,2-1 2,-1 1 1,3-1-1,-1-2 6,7 2 5,-3-4-3,6 3 0,-2-2 4,2-1-6,0-2 1,2 1 4,2-4-5,0 1 1,0-2 2,1-2-6,-1 1-4,0-2-3,0 6 3,0-8-3,0 1-2,4-5-5,-7 5 4,1-2 0,0-1 2,-7 2 0,1-4 0,-1 0 9,1 4 6,-2-5-4,-1 3-3,-1-5 5,1 4 3,-3-1-4,3 0-4,-2 2-8,2-2 2,-1-4 0,2 3-5,1 2 1,1-1-6,-3-2-1,4 2 2,4 0-8,-7 0-4,3 1-1,-3 1-3,2-2-2,3 0 3,-2 1-7,-4 1 0,1 0-2,0 1 4,-4 0-1,0 0 2,5 2-4,-3 0-1,1-3 5,2 6-2,-5-3-2,2 0 3,2 1-3,1-1 6,-1 4-5,1-1 1,-4-2 1,2 4 1,1 0-1,2-1-2,-2 3 0,-4-2 1,2 1 3,2 3-3,-1-4 0,-2 4 0,0-3-3,-1 4 1,3-1-2,-6-2 6,4 1-3,-2 1 0,-1-3 0,-1 3-2,0-2 0,-1 3-1,0-3-4,1 4 7,-2-1 7,1-2-8,-3 2-2,1-1-4,0-1 1,0 3 4,0-5 2,-2 3-10,2-4 4,-2 2 6,-1-2-4,2 3-2,-2-4-2,-1 1 6,2 0 3,-1 0-9,1 0 4,-2-2-4,0 1 2,0-4-3,0 5 4,0-5 0,1 5-1,-1-5-2,0 5-2,0-5 4,1 4 4,-1-4-6,0 0 6,0 0 3,0 3 5,0-3-11,0 0-2,0 0 7,0 0-6,0 0 13,0 0-11,0 0-7,0 0 0,0 0-4,0 0-5,-5-11-1,5 7 2,-2 0-7,2-2 5,2 2 1,-4-3-1,5-3 4,-3 0-2,2 1 5,-4-2-5,6-5 8,-3 4-2,4 1 6,-2-1-6,1-4 2,3 4-1,-3 0 4,3-3 1,0 4-5,-4 1 1,4-2 4,0 4 1,0-1 5,3-3-6,0 0 28,-3 6-8,4-4-3,-1 1-6,0 2 4,-1 2-4,2-2-1,2 1 2,-2-3-5,-1 7 2,2-5-3,-2 4 0,0 1 3,0-1-2,-2 1-3,3 0 3,-2 2-4,2-2 0,-2 2 3,2 0-1,-1-1 1,-2-1 1,4 4-1,-3-1-1,1-1 5,4-1-5,-2 2 7,0 3-6,-2-4-1,0 1 0,1 0 1,-1 2-3,0-3 1,4 1-1,-7 0-4,2 2 5,-1 0 3,-1-2 1,2-1 1,1 3-2,-2-3 1,-1 0 4,0 2-2,1-4 5,2 4-3,-3-2 2,4 0-3,-3 3 5,4-3-5,-6 1 2,5-1-3,-1 1-2,-1-1-2,1 2 6,1 0-1,-4-3 0,2 2 2,-3-1 2,3-1 13,-1 1-1,-2 0-1,-1 0 12,5-3-3,0 2 6,-3-3-5,3 2 11,1 0-14,-1-1-6,4-4-1,-1 3 2,0-2-12,-1-1 12,2 0-9,-2-1 6,-1 3-5,0-1-5,-2 0 14,-1 1 2,-1-2 9,0 0 1,0 3-8,0-4 2,-4-1 1,4 1 0,-1-2-9,2 2 3,-4-1-19,4-5 13,0 2-10,-4-5 0,3 5-4,0-5 4,0 2 1,0-2 1,0 2-9,-1-3-2,-2 1 11,2 0-7,-1 1 10,0 1-2,0-1 2,-2 4 11,-1 2-6,0-1 4,-2 4 1,3-1-6,0 3-2,-3-2-1,1 2 1,-1 0-2,0 0-3,0 0-8,0 1 3,0 4-1,3-5 0,-3 3-5,0 2 1,0 0-1,0 0-1,0-5-6,0 5 11,0 0-5,-3-6 8,3 6-10,0 0 4,0 0-2,0 0-2,0 0-4,0 0 4,3-4 2,-3 4-4,0 0 10,0 0-5,0 0-6,0 0 3,0 0 10,0 0-11,0 0 1,0 0-1,0 0-2,0 0 2,0 0 0,0 0 0,0 0 0,0 0 1,0 0 4,0 0-6,0 0-1,0 0 0,0 0 0,0 0-4,0 0 4,0 0 4,0 0 10,0 0-15,0 0 2,0 0 1,0 0 3,0 0 7,0 0-20,0 0 10,0 0 0,0 0-1,0 0 5,0 0-5,0 0 7,0 0-7,0 0 4,0 0-4,0 0 4,0 0-6,0 0 3,0 0 1,0 0-2,0 0 1,0 0 4,0 0-3,0 0-3,0 0 3,0 0 9,0 0-12,0 0-1,0 0 8,0 0-2,0 0 0,0 0-2,0 0 1,0 0-3,0 0-1,0 0-1,0 0 1,0 0 4,0 0-11,0 0 12,0 0-2,0 0 0,0-5 4,0 5-1,0 0-3,0 0-1,0 0-3,0 0 7,0 0 3,0 0-23,0 0 10,0 0 4,0 0 5,0 0-1,0 0 3,0 0-5,0 0 8,0 0-5,0 0 2,0 0-6,0 0-16,0 0 16,0 0 10,0 0-5,0 0-6,0 0 3,0 0 7,0 0-5,0 0 0,0 0-8,0 0 6,0 0-1,0 0 0,0 0 1,0 0 1,0 0-3,0 0 3,0 0 0,0 0-3,0 0 10,0 0-7,0 0 3,0 0-3,0 0-14,0 0-11,0 0-27,0 0-15,0 0-47,0 0-59,0 0-45,0-5-47,-3 1-46,3-1-39,0 1-244,0-4-643,0 1 285</inkml:trace>
  <inkml:trace contextRef="#ctx0" brushRef="#br0" timeOffset="60819.854">21994 5715 44,'-2'-8'337,"-1"0"6,2-1 6,0-1 6,-1 1-10,0 2-2,1 0-13,0 4-12,0 0-25,1 3-26,-2-7-28,2 4-25,0 3-22,0-7-26,0 7-11,-3-2-20,3 2-11,0 0-11,3 12-18,-1-3-3,1 4-9,2 7-8,2 3-6,4 6-7,1 0-7,-1 0-7,1 3 4,8 14-1,-4-5 6,2 3 8,0-1 5,-4-11 3,6 16 1,-1 2-2,0 1 1,-6 0 2,7 0-2,-1 5-5,0-3 5,-1 0 14,12 21 2,-8-22 9,-1 1-3,9 25 2,2-5-10,4 3-5,-6-2 2,-6-22-7,14 25 9,-4-4-19,1-2-15,-11-21 1,0 2-5,4 0-3,-5-3-11,2 2-1,-2-4 5,1 0 0,-3-5-9,-1 1-5,-2-2 0,-8-13 15,1-3-13,0-2-7,-5 2 1,1-8-3,-3-2 12,-1-3-20,-3-1 1,4-2-13,-1-3 1,0-1 19,-2 1-8,-1-1-6,3-1 11,-3-4-4,0 7-3,0-7-10,0 0-1,3 2-27,-3-2-33,0 0-46,0 0-68,0 0-62,0 0-78,0-14-68,-3 3-73,-4-14-70,0 3-369,4-5-972,-4-2 429</inkml:trace>
  <inkml:trace contextRef="#ctx0" brushRef="#br0" timeOffset="61366.0161">22533 5886 273,'0'-8'250,"0"1"-31,0 1-13,4 0-11,-4 1-12,3 1-13,-3-1-9,2 1-13,-2 4-8,1-3-10,-1 3-12,1-3-5,-1 3-4,0 0-2,0 0 2,3-4-9,-3 4-8,0 0-2,0 0-11,0 0-6,0 0-10,0 0 4,3 12 5,-3 2 3,4 3-14,-1 2 7,4 8 2,0 2 4,0 2 4,0 5 11,7 11-5,-2 0-3,1 0-2,-2 1 0,3 2-3,-2 2-13,-2 1 0,4 0 0,0 1-8,-1 1 0,2-2-6,-2-1-4,0 3 2,0 0-12,6 23 0,-9-25 2,1 1 2,-1 2-4,2 0 8,2-4-9,-2 6 1,-2-7 2,4 4 15,0 0 5,0 0 0,-1-3-3,0 1 3,2 0-5,-1-4-4,0 1-2,3-4-3,-4-2-10,2-2 3,-5-9-7,0-3 0,0-1 0,-3 2-6,4-3-4,-5 0-2,1-5 0,-1-5-3,-2-2 0,0 1-5,-1-7-6,-2-4 7,2 1-3,0-3-10,-3 3-8,1-2-11,1 0-9,-2 1-16,0-6-16,1 6-17,-1-6-27,0 0-18,0 0-35,0 0-24,0 0-25,0 0-32,-14-12-27,7 5-30,0-3-20,-4 3 0,-6 0-220,-1-6-581,0 0 258</inkml:trace>
  <inkml:trace contextRef="#ctx0" brushRef="#br0" timeOffset="61704.7568">22450 7745 219,'-4'-5'335,"2"2"-25,2 3-23,-5-5-15,5 5 1,-4-4-16,4 4-11,0 0-13,0 0 7,0 0-4,16 5-16,-4 4-3,0-2-9,6 8-16,5 2-7,-2 1-13,2 0-6,-2 0-9,6-1-13,5 10-6,-8-4-11,7 6-7,1 0-3,1 0-17,-2 0-12,-7-10-12,-2 2-1,2 3-6,7 4-10,-7-12-5,-1 2 1,-3-1-12,3-4-1,-3 3-7,-2-2-2,-1-7-9,-4 0 1,0 1-4,-5-3-5,6-1-15,-7-1-10,2-1-18,-1 0-12,-1-2-18,0-2-24,0-1-18,-2-1-33,0-5-34,-2 1-16,2-4-25,-3-1-27,-2 1-20,4-4-29,-2-4-27,2-6-12,2-1-260,-1 3-629,2-1 280</inkml:trace>
  <inkml:trace contextRef="#ctx0" brushRef="#br0" timeOffset="61967.9475">23436 7510 70,'7'-9'329,"-1"-2"-41,-2 4-32,-1-1-10,1 1 0,-1 4 3,-2-1-17,1-1 1,0 1-23,-2 2-16,0 2-19,0 0-20,0 0-14,0 0-13,-7 15-3,-1-2-2,-6 9 4,1 2 0,-11 15 11,3 2 6,-6 0 2,1 0 6,-3 0 1,4 0-4,1-2-9,0 2-4,4-2-4,-1 3-9,9-15-10,-2 0-10,4 1-20,-2-2 3,1 1-11,0-5-6,4-5-6,1 2-9,1-5-11,0-3-30,3-2-60,-1-2-38,-3-2-49,6 1-63,0-1-50,-3-2-58,3-3-84,-1 7-339,1-7-788,0 0 349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5T10:17:44.9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10861 2159 101,'0'0'100,"-6"3"14,3-2-19,3-1 4,-2 1-15,2-1 0,-5 3-1,5-3-13,0 0-4,0 0-9,-3 3 5,3-3-12,0 0 9,0 0-14,0 0 2,8 4-3,-3-2 2,-4-1-8,4 1 14,0 0 2,2 1 8,0-3-11,2 1 5,0 0-3,7 2 10,1-3-12,5 3 4,-2-3-6,4 2 3,-2-3-15,4 0 5,0 3-9,2-5-7,-2 3 5,4-5-4,-2 4-10,0 0 4,-1-2-8,0 3 0,12-4 3,-14 6 0,1-2-1,-1-3-2,2 4-3,-1 1 0,-1-4 0,3 0-8,-1 2 3,0 1 4,1-5-3,-1 4 2,1-3-4,-2 1 2,1-3 1,-3 6-8,2-1 2,-5 0 3,3 1-2,-3-2-3,1 1 12,-8-3-9,7 5 0,-5-1 0,-2-2 2,0 2-3,7-5-2,-5 8 1,-1-8 0,6 2 0,-7-2-3,9 4 9,-9-1-5,10-4-5,-1 4 2,-1-7 4,-2 8 2,2-3-7,1 1 7,-3 2-4,1-2-3,-4 2 4,4-5-1,1 3 11,-2 1-8,-4 1-8,1-2 3,4 2-1,-7 0 7,3 0-7,-2 2-1,2-2 0,-2 0-8,1 0 8,5-2-2,-6 7 8,8-5-6,-10-3-7,5 3 14,-2-3-8,5 3 2,-2-4 0,3 4-1,0-1-1,-8 1 6,7 0 2,-5-3-7,5 4 3,-7-5 2,1 2-3,0 1 1,0-1-3,0 2 7,0-1-5,0 1-1,2-1 0,-3 0-8,3 1 5,4-2-4,-5 5 2,3-6-6,1 5 8,-7-2 0,9 0 0,1-3-1,-8 4-1,6-3 2,1-1-1,-3 6 5,-5-3-6,0-3 5,2 1-7,-2 4 5,3 1 5,-5-8-4,3 5 3,-2 0-2,-1 0 2,4 2-3,-2-4-2,-2 4 9,4-4-6,-1 2 3,-1 0 6,0 0-11,2 0 10,-3 0-10,2 5 10,1-10-12,-2 5 8,4-1-5,-2 2 6,-1-1-1,1 0-7,-1-1 9,3-1 1,2 2 4,1-4-5,-5 5 7,1-5-1,2 3 6,4 0 4,-1-2-1,2 1 2,-3-1-5,2 4 8,-3-5-2,4 4-19,-3-5 3,-2 5 13,4-4-2,-2 4 7,2-2-3,-7 4 0,0-5-4,5 3 5,-5 0-2,-4-2-2,0 2 3,-5-3-3,1 4 11,1-3-6,-4 2 4,-1 0 7,-1 1 13,-3-1-4,8-1 5,-8 1-2,6 0 3,-6 0-2,5 0-7,-5 0-4,0 0-8,0 0-4,4 1-18,-4-1-13,0 0-32,0 0-35,0 0-57,0 0-41,0 0-55,0 0-171,0 0-432,0 0 193</inkml:trace>
  <inkml:trace contextRef="#ctx0" brushRef="#br0" timeOffset="5903.0998">846 2554 76,'0'0'152,"0"0"-15,-4-2-1,4 2-16,0 0-5,0 0-8,0 0-6,0 0-1,0 0-5,0 0-8,0 0-4,0 0 0,0 0-11,0 0-1,0 0-8,0 0-6,0 0-6,0 0-6,0 0 1,0 0-11,0 0-3,0 0-4,-6 7-10,6-7 5,0 0-1,0 0-5,0 0 3,0 0 6,14 4 0,-14-4 1,14 1-1,-5 1 4,-1-3-3,2 2 4,1 1-3,3-1-7,-4 0 6,4 0-3,-1 1-4,1-4 0,1 4 0,3 1-6,3-3-8,-6 0 13,6 5-4,0-3-8,2-2 0,-3 0 8,4 2-1,-9-2-11,6 2 10,-5-1-10,6-2 2,-1 1 6,-1 0-1,4-2-3,-10 2-1,3 2 1,3-4 2,-5 4-5,-2-1-2,0-1-6,2 0 11,-6 0-2,3 0-4,2 3 2,-4-3-5,0 0 3,1 0 5,2 0-6,0 2 2,1-2-2,1 2 6,-2-6-4,4 3 1,-2 3 4,5-2-7,-3 1 3,2 4 0,-1-4-5,-3-1 2,-1 2 12,0-2-16,9 1 7,-6-1-1,-3 0-6,1 0 2,-1 3 5,2-5-4,-1 2 6,1 0-1,-2-1-13,1 2 13,2-1-1,-1-1-4,-1 2 3,2 1 5,-3-4-7,6 1 6,-6 2-8,2 1-2,-4-4 2,2 4 5,0-4 0,2 2-7,-2 2 6,0-2 7,0 0-10,0 0-3,0 0 1,2 0 6,-1 0-3,6 2 3,-6-4 0,7-1-7,-1 6 7,-4-3 0,4-2-6,3 1 4,0 4 1,0-5-5,2 1 5,0 4 0,-2-3-5,0 2 4,0 0 2,-1-2-3,-1 1 1,-1 2 2,-1-6-7,1 7 8,3-1-5,-7-3 3,3 0 0,-5 2-1,8-4 0,-1 2 2,-3 2-1,-3-4 1,7 2-15,-2 2 14,2-7 0,-1 5 1,-2 0-1,-3-1 6,8 1 1,-1 0-2,0 1 7,0-1-6,0 2 6,1-2-5,0-2-1,1 5 6,-1-3-8,2 0 6,0 3-2,-5-4-8,5 2 5,-4-1-1,-1 2-4,5-3 0,0 2 4,-2-1 0,0 2-3,1 1 0,0-6-4,0 3 2,2 1 7,-1 1-6,-2-5-5,3 6 2,-2-3 3,0-3-4,4 4 4,-3 1 0,1 0-1,-3-4 1,2 5 3,0-3-4,-3-1-1,1 3-1,-1-2 1,0-1 6,0-2-5,-1 5 4,-1-4-5,2-1 5,1 4-3,1-2 4,-2-2 0,0 2 1,3 1 0,-1 0 2,1-3-4,-2 5 3,1-4-4,-1 2-3,-2 0 8,-1 0-4,5-4-2,-2 5 1,-5-1-1,4 0-9,-9 0 13,2 0 0,-1-1-7,6 4-1,-8-5 4,3 1-3,0-2-3,4 3 6,0 4 0,-1-4 0,-3-1 0,5 2 0,-2-1-4,3-5 3,-2 9 3,3-4-5,-4-4 2,1 5 6,-4-1-8,-3-1-8,4 2 10,2-3 1,-5 2-3,2 0 3,-2 1-1,1-1-4,1-1 2,-3 1 5,7 1-1,-7-1 1,9 1 6,1-2 3,-2 0 1,2 1-12,0-3 8,0 3 0,2 0 3,-2-3-4,1 3-2,-1 1 4,-2-2-4,1 1 0,-6 0 2,-2 0-2,2-1-3,0 0 5,-3 0-1,9-3 9,-8 2 3,1 4 4,-1-5 1,2 1 1,-1 0 5,5 1-5,-6-1 1,6 0-5,-4 2 5,-4-2 1,15-3-7,-6 5-3,1 0-11,1-3 6,0 1 7,0 4-7,0-5-16,-2 1 6,4 0 7,-4 1-6,-2 0 5,3 0-12,-1 2 13,-5-4 0,4 5 10,0-2-1,3-6 0,0 5-5,0 1 2,2-2 4,0 1-4,-3-1 0,1 0 0,1 2-5,5-1-11,-5 0 13,1 1-3,-1 0-7,0-3 8,0 6-2,-2-2 0,2-2-3,-1 1 6,0 0-1,2-3-7,-4 5-1,3-1 2,-2-2 9,-2-1-17,2 4 14,-1-4-5,-2 2-15,-6-2 17,10-1 6,-4 1-18,3 2 18,0-2-6,1 1 8,0 2-9,-4-6-4,2 5 7,-1 0-2,-4-3-1,0 2-8,3 1 2,0-1-5,-4-1 6,6-1 5,-8 5-5,1-5 0,2 3-2,-3 0 9,3-5-6,4 4 4,5 1-1,-4-3 5,1 1 0,-9 2 0,11-2 0,-4 1-4,0-1 4,2 1-3,-8 1-3,8-1 1,-2 2 3,0-1-3,-4-1-1,0 1 0,4 0-13,-5 0 18,5 0-1,0 0 8,-1 0 7,-3-3 1,4 3 10,-6 0-5,-1-2 1,3 2 4,-1-2-3,-1 1-5,2 0-9,-3 1 13,2-1-12,-2-1-1,0 0 4,0 2-9,-1-1 9,1-1-7,1-1 12,-2 2-9,1 1-1,2 0-5,0-1-4,-2-2 8,0-2-5,-1 4 10,-2-2-5,-4 3-1,3-3-8,-10 3 5,9 0 3,-9 0-1,10-6 2,-10 6 19,7-3-20,-7 3-25,0 0-30,0 0-48,8 0-73,-8 0-106,0 0-104,0 0-284,-39-17-707,16 14 313</inkml:trace>
  <inkml:trace contextRef="#ctx0" brushRef="#br0" timeOffset="8234.9023">919 3363 78,'0'0'85,"-5"4"-6,5-4-6,0 0 2,0 0 0,0 0-6,0 0 8,0 0-8,0 0-6,0 0 15,0 0-8,0 0-2,0 0-1,-2 3 5,2-3-4,0 0 11,0 0 2,0 0 4,0 0-1,0 0-3,0 0 6,0 0-2,0 0-2,0 0-2,0 1 8,0-1-12,0 0 1,0 0-6,0 0-3,0 0-1,0 0-6,0 0-3,0 0-3,0 0-8,0 0-7,0 0-3,0 0-8,0 0-1,0 0-2,0 0-7,7 3 3,-4-2-6,-3-1-1,14 3-3,-4-2-1,4-1 0,0 2-2,0-1 1,6 1 0,5 2 1,-2-4-5,2 0 5,5 4-4,-3-3 0,11 1 2,-10-1-4,10-1 7,-10 2-5,13-4 1,-13 6-1,11-5 6,2 1-5,-11 4 8,9-4-9,-1 2 0,-11-2-4,11 1 1,-8-1 4,-2 0-2,-1 2 0,-1-1 0,1 0-3,0-1 1,-2 3-3,3 1 4,-2-3 0,1 2-3,-1 1 1,1-4-2,-3 0 1,-8 2-1,7-2 0,0 0 6,-2 0-7,1 6-3,-2-4 3,-6 0-1,2-2 4,-2 1-5,3 0 3,-3-1 6,2 3-8,-1-6 2,6 6-4,-4-2 2,-3-1-3,0 2 3,7-2 3,-4 0-6,0 2 3,3-1 1,-3-1-1,0 0 2,-2 1-1,6 2 2,3-3-3,-8 2 2,6-1-2,-10 0 4,10-1-3,-5 0-4,4 3 4,2-3-2,2 3 7,0-3-7,1 1-1,-2 0 5,1-1 0,3 1-7,-2 0 7,0-1-3,-2 0 4,0 0-6,3 0 3,-3 1-2,2-2 1,0 2 2,-1-1-7,-1 1 15,0-1-7,-3 3-4,3-3 3,-4 2 1,3-2-4,-1 0 0,-2 0 2,-4 0 4,6 3-6,-8-3 2,7 1-6,3 0 8,-3 3-3,0-4 0,2 1-3,-1 0 3,1 2-3,1-1 4,1-3-2,2 4 3,-3-1-3,3-2 5,-1 2-7,4-2 0,-3 3 3,-2-1 1,5-2-3,-5 3 1,2-1 3,1-2 1,-4 2 1,4-2-3,-1 3 8,0-3-5,-1-1 1,0 3 2,3-2-6,-2 0 6,0 0-5,1 0 3,-1 0 2,1 1-5,-3 0 1,-1 0 3,0-1 2,0 3-8,0-3 6,-1 3-2,-1-6-2,1 3 3,-2 0 5,1-1-10,1 2 4,2-1-2,-2 3 2,-1-3-6,2 0 8,3 0-4,-2 1-1,2 2 0,0-3-1,-3 2 6,1-2-4,3 0 0,-4 0 0,3-2 0,-2-1-1,-2 2 3,2 1-4,-4 0 4,3 0 3,-1 0-3,-2-3 5,-4 3 2,4-3 8,-1 2-4,2 1 13,-6 0-8,6-3-9,-9 0 11,4 2-2,3 0 0,-3-1-4,-2-1-6,9 3 6,-1-4-3,-2 4 1,-6 0-5,8-2-8,-1 2 10,1 0-3,-2-1-3,1 2 2,-1-2 11,-1 1-14,0 1-1,-3-2-6,4 1 12,-6 1 4,1-3-11,4 3 2,-3 0 3,4-3-8,-1 4 1,2-2 3,-1-1-1,2 1-3,-1 0 11,5 1-11,-3-2-1,0 0 0,2 1-1,3 0 2,-5 0 3,4 0-5,-6 1 6,2-1 2,0 0-7,-1 1 3,-1-1-5,0 1 0,-1-2 9,-4 2-7,4-2 2,-6 1 1,2-1 3,4 1-3,-3-1-3,4-2 0,-4 5-3,0-4 3,3 2 10,-4 0-7,3-2-1,-3 3-3,0-2 2,-3 1 1,3 1-3,-3-1 0,3 0 2,-2-1-1,6 3 8,-5-2 4,-3 0 2,2 0 15,2-1-12,-3 1-4,8 1 9,0-3-1,0 3-4,-5-1 2,-2-1 0,7 1 6,-7-2-7,3 4-6,2-4 5,0 2 5,-3 0-3,-2-1 6,2 1 4,-1-2 2,5 0-1,-5 0 2,6-1 1,-2 1 7,-2 2-19,2-5-3,1 5 1,-6-2-6,1 2-5,-1-2 8,8-3-1,-9 2 5,3 2-5,-3-3 20,-1 1-21,-2 0 10,2 1-2,-1 1 1,-2 1 8,0-3-6,1 1 4,-2-1 4,2 2-12,-4-2-2,4 0 4,-2 1-9,1 2 11,4-3-12,-2 1 2,-3 0-1,1 2-12,4-5 5,-4 2 7,2 6 1,2-6-10,0 2 1,1 0 5,0-1-7,2 1 4,-3 0 6,3-3-7,3 0 6,-5 3 12,3-1-7,-2 0 15,-2 0-11,4 1 0,-1 1 5,-1-4 5,-2 2 3,-1 0 2,-4 0-6,0 1 0,1-1 1,0-1 1,-2 3-9,0-2-3,-1 2 2,2-3 5,-9 3-19,11 0 7,-11 0 0,10-1 8,-10 1-10,6-2 3,-6 2-6,0 0-5,11 0 3,-11 0 0,0 0-1,7-2-3,-7 2-1,0 0-7,0 0-31,0 0-31,9-1-27,-9 1-25,0 0-25,0 0-26,0 0-33,8 3-33,-8-3-46,0 0-65,0 0-247,0 0-644,0 0 285</inkml:trace>
  <inkml:trace contextRef="#ctx0" brushRef="#br0" timeOffset="9235.8604">1557 2741 168,'0'-6'186,"-2"1"-2,2-2-5,0 2-1,-2-2-12,-1-1-4,3 1-4,0 0 3,-1-2-7,1 2 4,-2 1-7,2-1-8,0 1 1,0 0-1,0-1 1,0 3 9,0-2-19,0 6-2,0-6 3,0 2-23,0 4-8,0 0-5,0 0-11,0 0 5,0 0-7,0-7-9,0 7-9,0-4-7,0 4 2,0 0-20,0 0-4,0 0-9,0 0 1,0 0-5,0 0-7,0 0-2,0 0-8,0 0-3,-2 12 13,2-3-13,0 1 7,-3 2-7,3 4-2,-3 11 23,0-3-15,3 1-8,-1 4 3,-1 1-7,1 1 6,0 2-1,-1-3 7,-1 6-7,3-6-1,-1 3-2,1 1 5,0-6 0,0 1 29,0 3-31,0-6-3,-3-1 4,0 1-4,-1-3-7,4-4 11,0 2-2,-3-4 4,3 2-6,0-3 5,0-1 2,0 1-9,-4-6 10,4 0-9,-3 1 6,3-4-5,0 0 14,0-2-13,0 0-3,-1 1 0,1-6 1,-2 5 1,2-5 14,0 0-14,-1 7-13,1-7 17,0 0-4,-1 4-6,1-4-7,0 0-20,0 0-36,0 0-52,0 0-56,0 0-64,0 0-76,5-17-273,-2 6-637,1 0 281</inkml:trace>
  <inkml:trace contextRef="#ctx0" brushRef="#br0" timeOffset="9906.2257">2012 2897 19,'3'-9'245,"0"1"-4,-2 2-8,-1 0-15,2 0-6,-1-1-9,-2 1-14,2 1-4,1-2-8,-4 4-13,4-4-3,-1 5-12,-1 2-11,0-7-1,0 7-17,0-5-9,0 5-13,0-3-9,0 3-8,0 0-13,0 0-3,0 0-11,0 0-7,0 0-5,0 0 0,-16 10-16,12-3 5,-1 0-3,-2 3-3,0 2-1,-1 3-11,1-2 4,3 6 3,-3 4-5,0 4-2,3-3-2,1-7 8,3 3-11,0-1 7,0 0-7,3-2 6,1-2 2,-1 0 5,1-4-1,3 4 1,0-1 4,-1-7 5,0 2 3,2-1-1,3 0-2,-1-2 1,0-1 0,-3-3-1,4 1 3,2-5 6,-2 4 7,1-5-2,0 0 15,-1-2-20,4-1 14,-3-2-12,2-3 0,-2 2-4,-1-6 5,0 4-1,0-4-2,-4 2 11,2-3 1,-2 3 1,-1-2-3,-1-1 1,-3 4 1,3-7-11,-5 3-4,0 0-5,-4 1 4,1-1-15,-2 1 1,-1-1 0,-1 0-15,-2 0-1,-2 1-1,0 3-11,0 2-11,-2 1-4,3 2-10,-4 2-12,1 0-1,-2 0 5,2 0-33,0 5-14,-1 0-23,1 5-19,2-3-30,4 3-28,-1 0-31,2 5-32,1-4-46,-1 5-280,3-2-624,3-1 276</inkml:trace>
  <inkml:trace contextRef="#ctx0" brushRef="#br0" timeOffset="10370.1498">2542 2625 219,'1'-5'225,"2"-1"3,-3-1-8,2 2 4,-1-5-6,-1 6 1,0 4-7,0-10-2,-1 5-12,1 5-6,0-5-18,0 5-13,0 0-13,1-7-15,-1 7-19,0 0-21,0 0-16,0 0-2,0 0 0,-6 20-16,5-3-11,-3 2 8,-1 8-9,1 1-1,1 4-7,-2 1-2,-1 0-7,3 1 4,-2 11-8,0-10 5,4 0 0,-3 0-12,1 0 9,-1-3-3,2 0-3,0 2 0,-1-5-8,0-6 6,3-3 2,-3-1-3,2-2-3,-2-1 3,3-3-8,-3-3 5,3-1-4,0 3-1,-3-4 13,3 0-20,0-4 1,0-4 1,0 10-22,0-10-32,0 7-20,0-7-23,0 6-21,0-6-27,0 0-28,0 0-50,3 7-43,-3-7-256,0 0-559,0 0 247</inkml:trace>
  <inkml:trace contextRef="#ctx0" brushRef="#br0" timeOffset="10867.0527">2828 2880 104,'0'-6'225,"0"2"-14,0-2-5,1 1-5,-1 5-8,0-7-3,0 7-6,-1-6-7,1 6-12,0 0-3,0-7-7,0 7-18,0 0-6,0 0-16,0 0-13,0 0 1,-3-4-16,3 4-5,0 0-9,0 0-12,-17 9 3,10-5-14,1 2-4,-1 0-10,-1 4 3,1 2-5,-3 1-6,0 2 5,3 0-10,-4 9 3,5-8-1,-1 3 1,3 0-4,1-1 3,0 1-6,1 2 11,2-3-11,2 7 19,1-7-9,2-1-8,0 0 11,2 0-8,4-2 7,-1 0 1,0-2 6,3-1 7,-1-2 12,1-2-12,-3-1 3,4-5 0,0-1-1,0 1 17,0-4-15,-1-3 2,-2-2 6,3 1 1,-4-3 1,3-1 6,-2-2 14,2-7-12,2 0-1,-9 2-6,1-1 3,4-8 6,-7 6-12,2-5-6,-7 6 8,2 1-15,-2-2-3,-4 2-16,1 0-1,-7-3 1,2 6-4,1 1-9,-6 1-9,1 1 0,-5 0-10,4 6-11,-2 2-24,1 1-40,0 6-38,-5 1-35,7 3-40,-1 1-53,4 3-68,-1 0-93,-2 2-212,7-2-673,5 1 298</inkml:trace>
  <inkml:trace contextRef="#ctx0" brushRef="#br0" timeOffset="11427.8097">3284 2787 274,'3'-11'283,"-3"5"-1,0 0 9,3-1-27,-2 5-13,0-1-30,-1 3-24,2-4-21,-2 4-28,0 0-7,0 0-17,4 11-6,-4 6-1,-3 3-9,2 7 3,1 4-8,-7-1-5,7 20 3,-6-4-12,5 0 1,-5-2 0,4 3-1,0-1-2,-1-14-4,-1-1-8,1-1-13,2 1-2,-2-2-11,-1-1-1,1-2-1,3-8-11,0 3-8,-3-7 6,3-2-3,-1 1-6,1-2-2,1-4 2,-2-2-3,1 1-10,1 0-29,-1-6-35,0 6-39,0-6-45,0 0-55,0 0-82,0 0-60,0 0-237,17-16-618,-10 9 273</inkml:trace>
  <inkml:trace contextRef="#ctx0" brushRef="#br0" timeOffset="11938.9412">3631 2980 39,'0'0'270,"1"-8"-13,-1 8-10,0-7-13,0 7-19,0-5-3,0 5-11,0 0-5,0 0-13,0 0-7,0 0-6,0-9-12,0 9-14,0 0-11,0 0-18,0 0-8,0 0-2,0 0-23,-17 8-6,10 0-2,0 5-14,-3-1-5,3 2-5,-4 1-5,1 2 4,3 6-13,0-5-4,1-1 3,2 3-7,-2-2 7,5 3-6,1-3-4,2 2 4,3-2-2,-2 0 2,4-1 4,3-4-2,-2 3 3,-1-6 12,3 1 1,0-1-8,0-3-2,-2 0 6,1-4 14,1 1 5,0-3 16,-1-1 4,1 0 11,-3-1 3,4-1 10,-3-3 4,0-2 5,-1-1 1,0-3-7,0 4-4,3-9-4,-4-9-9,-2 5-14,3-6-5,0-1-6,-7 3-5,4-2-12,-1 7-9,-3-9 0,-1 2-4,-2 2-3,0 4-11,2 3 1,-5 3-3,-1-2-9,0 5-5,-3 1 1,-3 2-2,-1 2-6,1 3-13,-10 1-11,3 3-28,-1 3-24,-2 2-23,2 5-32,1-1-50,2 3-32,-2 3-48,2-2-47,5-4-48,6 2-80,-1-2-235,5-1-727,3-3 322</inkml:trace>
  <inkml:trace contextRef="#ctx0" brushRef="#br0" timeOffset="12580.6086">4063 2793 186,'0'-9'226,"0"0"2,3 1-3,-3 0-27,1 2-7,-1 1-1,2-1-4,-1 2 0,-1-1-20,0 0-3,3 1-12,-3 4-6,-2-5-9,2 5 5,0 0-15,2-5-16,-2 5-2,0 0-16,0 0-6,0 0-15,0 0-8,0 0-8,0 0-12,0 0 1,0 0-6,-3 21-2,0-6-1,2 15-3,-3 0-3,1-1 2,0 5 1,0 13-4,-1 4-2,1-16 6,3-1-10,-3 1 2,2-2 0,-2-2-1,0 1-1,2-3-3,-3-1-4,4-2 5,-2-7-6,1-3-2,-1-1 3,2 0-8,-1-4 1,1 0 6,0-3-1,0-2-4,0 5-5,-2-6 3,1 2 2,2-1-7,-3-2 4,2-4 12,-2 8-21,1-4-29,1-4-26,0 6-28,0-6-37,0 0-46,0 7-46,0-7-52,0 0-265,0 0-576,0 0 255</inkml:trace>
  <inkml:trace contextRef="#ctx0" brushRef="#br0" timeOffset="12992.2832">4311 3015 146,'0'-11'281,"3"1"-10,-2 0-13,-1 3-16,0 0-3,3 0-7,-3 7-12,0-10-20,0 10-13,-1-9-31,1 9-20,0 0-13,0 0-12,0 0-10,-12 21-11,3 2-12,-3-2-2,2 2-14,1 2 3,1-1-11,3 3-11,-1-10-9,3 4 3,1-2 6,0-1-14,4-1-1,0 0 1,3-2-3,3 4 4,-4-7 3,6 0 7,-1 2 13,3-2-14,-2-7-2,3 3 3,2-3-4,-1-3-4,3 0 1,0 0 5,-1-4-2,-2 0 11,1-4-13,-2-3 14,1-1 7,-3-1 2,2-2 4,-6-3-7,6-3 6,-3-5-11,-3 6-13,-3-1 11,-3-5-11,2 6-2,-3-3-6,-4-4-10,-2 7-12,2-5-21,-2 6-11,-5-7-16,0 10-11,0 4-14,-2 3-14,0-1-13,-1 4-27,0 4-26,-1-3-24,5 6-31,-3 4-35,6 0-37,1 1-28,2-1-179,2-1-520,4 2 231</inkml:trace>
  <inkml:trace contextRef="#ctx0" brushRef="#br0" timeOffset="13365.5455">4822 2738 284,'0'-5'290,"0"-3"-6,3 2-7,-3 1-6,0-2-5,0 7-12,2-6-11,-2 6-28,-2-7-17,2 7-9,0 0-30,0 0-19,0 0-17,0 0-19,0 0-11,0 0 0,0 34-16,0-7-5,0 2 7,-2 2-19,1 1-2,1 4-6,-2 13 9,-3-1-11,4-1 8,-2-13-2,0 1-6,3 0 9,-3-1-11,-1 0-3,1-3 8,-1-5-2,0 2-12,0-3-9,1-7-6,0 0 11,3-3-3,-4-3-6,4-2-4,-3 0 3,2-3-3,1 0 3,-2-3-23,2-4-36,0 8-42,0-8-39,0 5-35,0-5-38,0 0-63,0 0-70,0 0-273,0 0-642,0 0 284</inkml:trace>
  <inkml:trace contextRef="#ctx0" brushRef="#br0" timeOffset="13737.8147">5211 2862 11,'0'-3'281,"3"0"-17,-2 0-1,-1 3-10,3-5-9,-3 5-12,2-4-7,-2 4-6,0 0-11,1-2-14,-1 2-16,0 0-15,0 0-13,0 0-18,0 0-10,0 0-16,0 0-6,0 0-8,-3 17-13,2-3-1,-1 1-6,2 4-11,-4 8 6,4-2-15,0 3-3,0-1-11,0-3 4,-1-5 12,1 8-16,0-11-1,0 4-8,-2-3 6,1-2 7,1 2-16,0-5-3,0 0 12,0-2-17,0 0 3,0-4-7,0 4 2,0-5-42,0-1-33,1-1-41,1 2-49,-2-5-56,0 0-55,1 5-92,-1-5-184,0 0-579,9-13 256</inkml:trace>
  <inkml:trace contextRef="#ctx0" brushRef="#br0" timeOffset="14607.0232">5532 2798 118,'0'-5'188,"0"-1"28,0 1-4,0-3-12,3 3-2,-3-4-5,3 4 1,-3 0-6,1 2 1,-1-4 4,0 4-13,0-3-11,2 2-7,-2 4-9,0 0-11,-2-6-14,2 6-24,0 0-16,0 0-9,0 0-3,-1 16-8,2 0-4,-2 12-9,-2 1 1,2 3-6,-1 2-6,-5 11 2,4 6-12,-1-17 22,1 15-14,-1-16-1,0 4-6,-2-6 11,2 1-13,1 0 4,0-2-4,-2-3-12,2 1 17,0-10-14,3 1 1,-3 0-3,0-3-4,2-5 0,0 1-6,-1-2 7,0 0 9,1-5-16,0 3 8,1-2-7,-1-2-1,-1 0-12,2 0 9,0-4 0,0 5-27,0-5-21,0 0-34,0 4-17,0-4-26,2 3-22,-2-3-34,0 0-26,0 0-43,9-12-29,-4 4-32,0 3-158,0-6-496,3 2 220</inkml:trace>
  <inkml:trace contextRef="#ctx0" brushRef="#br0" timeOffset="14932.9821">5801 2998 12,'8'-11'255,"-2"1"-1,-1 1 4,-1-1-12,0 3 2,-3 0-8,2 2 1,-3 3-6,3-1-11,-3-1-10,0 4-14,3-6-24,-3 6-10,1-3-16,-1 3-14,0 0-17,0 0-10,0 0-16,0 0-2,-1 17-14,1-2-5,-2 0-8,1 5 1,-2-2-6,0 8-3,2 1-17,-2 1 9,0-6 6,2 4-13,0-2 2,-2-6-6,1 2-2,2-4 0,-3 2-1,2-5-1,-1 3-6,1-4-24,-2-3 24,2 2-13,1-5 0,0-2 1,0 3 1,0-4-24,0 0-30,0-3-40,-1 4-29,1-4-31,0 0-36,1 4-52,-1-4-77,0 0-282,0 0-632,14-17 281</inkml:trace>
  <inkml:trace contextRef="#ctx0" brushRef="#br0" timeOffset="15380.6454">6390 2680 180,'0'-5'291,"0"2"2,0 3-6,1-7-9,-1 7-8,0 0-3,-1-2-15,1 2-16,0 0-14,-3-5-25,3 5-17,0 0-19,0 0-23,0 0-14,0 0-2,0 0-19,-4 10-19,0-1 6,-3 6-11,0 7-14,-2 1 3,-1 0-8,3 6-2,-1 5-10,-2 12 11,0 4 0,-3 1-8,6-18 3,-2 14-7,-3 2 4,7-16-4,-1 3-3,0-4-9,4-1 5,-1 1 2,0-3-11,-1-2 1,1-8-10,3-2 12,-2-5-7,1 3-4,1-5-8,-3 1 4,3-4-1,-1 3 1,1-5-17,0-3 18,0-2-15,-1 10 2,2-5-37,-1-5-46,0 0-36,1 1-48,-1-1-60,0 0-95,0 0-85,9-8-208,-5 3-658,0-3 292</inkml:trace>
  <inkml:trace contextRef="#ctx0" brushRef="#br0" timeOffset="15707.4936">6725 2963 2033,'-1'-12'13,"1"3"52,0 1-7,0 0 51,0-1 20,-2 2 17,1 2 12,-2 0-12,2 2-13,1 0-1,0 3-14,0-6-15,0 6-11,0 0-9,0 0-12,-2-5-9,2 5-5,0 0-7,0 0-8,0 0-1,-1 17 1,-2-5 1,2 6 6,0 8-5,-4 2 6,2-3-3,1 4 9,0-4-12,-1 0-11,0-5 0,2-1 9,1-2-6,-1 3 6,-1-3-13,2 0-14,-4-2-4,4-4-34,-2 2-50,1-4-51,1 1-54,-1-3-67,1 0-85,0-2-251,-2 1-630,2-6 280</inkml:trace>
  <inkml:trace contextRef="#ctx0" brushRef="#br0" timeOffset="16138.6827">7075 2536 55,'2'-4'220,"0"-1"8,-2 4-3,0 1-8,0-6-11,0 6-16,1-3-19,-1 3-14,0 0-22,0 0-14,0 0-8,0 0-19,0 13-7,-3-2-6,-1 7-8,1 1-7,0 8-1,1 2-5,-3-3-2,1 8 6,0-5 4,1 6-1,-1 12 0,0-13 3,1 11 2,2-9 2,-2 11-7,-2-16 4,1 2 3,0-1-8,-3-1-3,4 0 2,0-1-4,-1-4 3,1-8-12,-1 7 0,4-10-4,-1 4-9,-1-6 12,2-2-14,-1 1 3,-1 0-8,1-5-10,0 0 4,-1-2-6,2 0-26,0-5-21,0 8-39,0-5-32,0 0-40,0-3-52,0 0-58,0 5-63,0-5-184,0 0-537,0 0 237</inkml:trace>
  <inkml:trace contextRef="#ctx0" brushRef="#br0" timeOffset="17091.5061">7517 2517 114,'0'0'126,"0"0"-9,0 0 7,-6-2-2,6 2 2,0 0-3,0 0-6,0 0-11,-4-1-5,4 1-10,0 0-13,0 0 0,0 0-1,0 0-17,0 0-2,0 0-2,0 0-1,18-1-8,-7 1 0,4 0-2,0 0-3,8 1-2,-1-1-2,1-1-7,3 1 5,4 1-8,11 4 2,-2-5-2,4 6 1,-2-1-30,5-1 2,-6 1 1,6 0-5,-4 3 4,2-4 0,1 4 6,-1-3-7,-2 2 2,1 0 2,-1 0-1,-2-4-2,-2 6 5,-8-8-7,-1 1-1,0 0 1,1 1-11,-2 3-5,0-6 9,-3 1-7,-2-1-15,-1 2 5,-5-2-8,-3 1-8,-4-1-4,-2 0-11,1 0 11,-5 0-11,1 0-8,0 0-16,-5 0-25,0 0-29,5-1-83,-5 1-237,0 0 106</inkml:trace>
  <inkml:trace contextRef="#ctx0" brushRef="#br0" timeOffset="17952.1547">7327 3451 87,'0'0'139,"5"-3"-9,-5 3 6,6 0-3,-2-1 0,2-3-10,-3 4-3,2-1-11,2 1 0,2-3-10,-1 2 6,2 0-6,4-1-2,0 0-15,0-1 2,2 3-4,8-3-7,-2 3 0,1-2-5,2-1-2,3 2 7,11-2 0,0 5-5,-8-4-1,11 1-3,-4-3-5,6 1-2,-2 3-5,0 0-5,5-2-4,-6 2 0,1-3-7,0 4-3,-4-2 3,7 0-2,-5 0-5,0 1 0,1-3-5,-1 2 4,-2 0-8,-7-1 3,5-1-4,-8 2 1,3-2-2,8 2 6,-11 1-5,-1-4 1,0 4 3,6 0-4,-9 0 2,4-3 1,0 2-2,-2-1-5,3 3 9,-3-2-4,-1 0 3,2-2-2,-3 4-2,0-6 0,-2 5 0,-5-3-7,-3 3 8,-1-1-4,0-2 0,-5 2 2,2 0-1,-3-1-6,-2 2 1,3-4-2,-4 4 2,0-2 0,-4 2 9,6-1-9,-2-1 6,-2 1-15,-2 1-21,2-5-32,-3 2-29,1 3-45,-6-8-54,0 3-57,-3 0-59,-5-3-156,-8-1-488,-3-3 216</inkml:trace>
  <inkml:trace contextRef="#ctx0" brushRef="#br0" timeOffset="18440.5501">7551 2900 124,'0'-6'244,"2"0"8,1 1-4,0-1 9,1 0-3,-2 0-3,-1 0-3,2 1-12,-2 0 3,1 0-5,1 3-29,-2-1-11,-1 3-30,0 0-26,1-2-6,-1 2-13,0 0-14,2 18-11,-2-7-12,0 5 4,0 2-14,0 8-8,0 3-11,-2-4-7,2-6 4,-5 7-6,5-7-8,1-1 1,-1 0-7,0-2-4,2 2-6,-2-2 2,0-2 9,-2-3-11,4 0 0,-4 1-23,2-2-29,3-3-26,-3 1-37,0 0-36,1-3-32,-1 0-42,3 0-40,-3 0-50,3 1-247,1-4-587,-1 1 259</inkml:trace>
  <inkml:trace contextRef="#ctx0" brushRef="#br0" timeOffset="18821.0923">8004 2599 7,'-1'-4'236,"1"-1"-19,0 5-18,0-5-25,0 5-18,-3-4-19,3 4-8,0 0-4,0 0 3,0 0-9,0 12-3,0-3 6,0-4-2,0 8 7,-1 1 3,-1 5 1,-2 5 2,4 2-1,-2 3 8,-1 1 0,1 4-2,-1-3 0,-3 15-1,4-12-11,-1 2-2,0 1-1,-1-2-15,2-2 3,-5 0-1,6 0-16,-5 0-6,2-3-12,0-2 5,1-11-14,-1 9-1,0-7-4,2-2-10,1-2-5,-1-2 0,-1-4-8,2 2-1,2-1-4,-2-4-7,0-1-2,1 1-3,0-6-13,-2 5-33,2-5-27,-1 6-26,1-6-30,0 0-53,0 0-60,0 0-67,0 0-75,7-17-242,-3 12-653,2-2 289</inkml:trace>
  <inkml:trace contextRef="#ctx0" brushRef="#br0" timeOffset="19555.2819">8242 2977 326,'3'-10'360,"-2"1"0,1 0-7,2 2-24,-4 2-13,0 5-32,4-11-36,-4 11-32,1-4-28,-1 4-18,0 0-20,0 0-6,2 24-21,-4-7-2,1 1-7,-3 7-10,4 1-17,-3 0-4,2 3-6,-1-12-6,1 4-4,-2-4-8,1 1-3,0-1 3,1-6 0,-2 1-14,1 0 7,2-3 5,0 0-5,-2-1 1,2-3 4,-2-2 7,2 4 8,0-7-3,0 6 23,0-6 13,-1 7 16,1-7 12,0 0 8,0 0 9,0 0 18,0 0-1,0 0-17,0 0-15,0 0-14,-2-25-16,4 9-15,-1-2-8,3-6 5,-2-3-20,-1 2-7,4-3-10,-3-3-1,4 4-10,-2 0-1,0 1-1,3-2 1,-4 8-19,3 2 10,1-6-7,0 6-7,0 2 1,1-1-13,1 1 5,-1 1-2,4 1-1,-1 0-5,6-1 2,-2 7-5,3-6 0,-5 9 2,1-2 1,0 4-8,0 1 5,-2-1-5,2 6-1,-4 0-13,1 6-5,-1 0-2,-1 3-6,-1 3-10,-3 2-1,0 1-14,-5 0-10,-3 9-18,1-3-9,-5 0-7,-4-6-5,-2 3-9,-2 1 6,-3-3-10,2 1-1,-2-4 7,-2-3 5,6-4 0,-2 0 14,2-1 7,0-3-5,2 0 29,3-3 8,2 1-3,-3-3 12,10 0 11,-8 3-3,8-3 1,0 0 9,-7-10-2,7 10 6,2-8 3,-2 8-1,8-12 1,-1 5 0,4 1-12,0-3 20,3 2 2,3 0-2,4 2-1,-4 3 10,4 2 0,-1-1-3,-4 1 0,0 3 8,-1-1 6,-3 1-10,2 1 5,-2 3 6,-5-1 2,2-1-5,-3 2 1,3 2 0,-4 1 10,-2 0 2,0-1 6,-3 4-1,0-4 11,-4 6 4,-1-2-6,-7-2 4,1 4-7,-7 1 1,-3-1-2,2 0-5,-4-3 0,-1 3 2,2-8-10,-2 3 9,3-4-9,-1 1-7,7-4-13,-1-1-13,0-1-16,3-1-6,3 0-24,-1-6-29,2 2-25,1 1-34,-1-1-41,2-1-53,2-2-66,2 2-345,0-3-713,3 1 317</inkml:trace>
  <inkml:trace contextRef="#ctx0" brushRef="#br0" timeOffset="23018.5711">1855 3551 177,'-2'-5'206,"2"5"-1,0-4-8,0 4-13,0 0-9,-3-4-13,3 4-4,0 0-12,0 0-5,0 0-12,0 0-5,0 0-14,0 0-6,0 0-3,0 0-7,-3-1-1,3 1-15,0 0 11,0 0-8,0 0-3,0 0-2,0 0-2,0 0 2,0 0-13,0 0 6,0 0-4,0 0-11,0 0-4,0 0-23,0 0 23,0 0 0,0 0-2,0 0-3,0 0-5,0 0 4,0 0-2,0 0 0,0 0-2,0 0 3,0 0 7,0 0 3,0 0-7,0 0 15,0 0 7,0 0 2,0 0 0,0 0-20,0 0 21,0 0-3,0 0 9,0 0-9,0 0 15,0 0-24,0 0 4,0 0-7,0 0-9,0 0 4,0 0-3,0 0-12,0 0 11,0 0-3,0 0 2,0 0-3,0 0 3,0 0 9,0 0-6,0 0 3,0 0-8,-5-3-5,5 0-1,0 3-5,3-4-8,-3 4 1,0-7-1,2 4-3,-2 3-2,0 0 1,0 0-6,-1-6-4,-3 5 6,4 1-11,0 0 3,0 0-10,0 0 1,0-5-3,0 5-5,0 0 0,0 0-9,0 0 2,0 0 2,4 12 4,-5 0 5,1 1-6,1 3 5,-4 3-1,2 8-2,-2-1 4,1 3-1,1 0 8,-3 1-3,0 6-8,1-5 7,-7 0 4,10-1 2,-3-1-4,3 2-9,-4-2 8,4-9 0,-3 3-11,3-2-13,0-4-17,0-3-4,-1-2-18,-2 2-16,3-8-18,-1 0-22,1 0-22,0-2-18,0 1-9,0-5-12,-3 5-22,3-5-43,0 0-41,0 0-48,0 0-241,-3-17-620,3 8 274</inkml:trace>
  <inkml:trace contextRef="#ctx0" brushRef="#br0" timeOffset="23620.4359">1833 3600 121,'2'-5'194,"-4"2"-22,1-1 14,1 0-5,0 4 4,-1-7-1,1 7 1,-2-2-3,2 2-16,-1-5-11,1 5-14,-3-3-14,3 3-18,0 0-5,-16 8-9,4 1-9,2 0-4,-10 7-5,-1 1 4,3 6-8,-2-5 14,3 2 2,-4 1-5,4-2-2,4-4-3,2-2-11,3-1-17,0-4 14,3-1-10,-1-1-1,2-1 0,0 0-19,2-3 12,-2 0-1,4-2 3,0 4 10,0-4 12,0 0 8,-4 5 10,4-5-6,0 0-1,0 0 4,8-15-11,-2 7-8,0-2-1,2-5-9,2 4 0,-1-2-1,-1-1 20,2-1-18,-3 1-3,3-2-7,-2 0 1,6 2-2,-4-1-5,0 1-5,3 2-4,-2-4 4,-4 3-12,4 3 6,-4 2-3,3 0 2,-3 0-8,-4 3 6,4-2-7,0 1-3,-3 2 5,1 1-7,2-1 1,-2 3-7,-2-2-2,4 2 5,0 2-12,1 2 1,2 1 4,2 3-2,-1 0 5,5 2-9,3 4-4,-2 1 10,0-2-5,1 1 6,1 1-5,-1-2-2,-4-2 6,-1 1-4,-2-3 4,2 1-7,-5-4 3,0 1 2,1 2-11,-1-4 10,-2 1-1,1-1 0,-4-2-1,0 1 1,-3-3 2,4 0-7,0 3 0,-4-3 11,3 2-12,-3 1-19,0-3-13,0 0-28,7 2-9,-7-2-36,3 2-22,-3-2-47,0 0-10,0 0-28,0 0-27,0 0-55,0 0-62,4-5-252,-4 5-662,0 0 292</inkml:trace>
  <inkml:trace contextRef="#ctx0" brushRef="#br0" timeOffset="30263.1003">864 4574 105,'0'0'111,"0"0"18,0 0-2,0 0 5,0 0 4,0 0 2,0 0-7,0 0 1,0 0-9,0 0 0,-7 0-5,7 0-2,0 0-6,0 0-3,0 0-7,0 0 1,0 0-10,0 0-3,0 5-5,0-5-5,0 0 0,0 0-10,0 0-2,0 0-8,0 0-6,-3 3-2,3-3-10,0 0-1,0 0-3,0 0-11,0 0-1,0 0 3,0 0-10,0 0 6,10 2-3,-7-2 5,-3 0-1,12 1 5,-4-1 5,2 0-3,5 0 0,-1 1-6,0 0 4,13 1 1,-6-1 3,2-1-3,2-1-10,2 1 15,3 0-1,-4-3-3,1 1-3,3-4 0,-2 5 5,0 1-6,0 0 0,-4 0-3,2-5 7,-3 4-9,-6 2-8,4 0 0,-6-1-3,-4 0 9,1-1-6,3 3-5,-3-1-5,-2-1 3,1 2 6,-1-5-7,-1 4 8,-1-2 6,2 4-3,-3-5 0,1 2 4,1 0 2,-1 0 7,1 0-5,-2 2 2,3 0-2,-2-3-7,2 1 1,-3-1 2,7-1-8,-5 2 16,6 0-8,-5 0 22,4-3-17,7-1-4,0 3 2,2 1-2,-2 0 16,1 0-22,2-6 7,-1 3 2,-2 1-8,3-1-4,-3 2 1,1-1 0,1 2-4,-2-3-1,-4 3-4,4 1 12,-1-1-10,-4 0-12,5-2 8,1 2-1,-5-1 0,0-2 11,-3 2 8,3 1-15,0 1-19,4-2 14,-5-2 10,-1-2 1,3 3-9,-2 0 0,4-3 12,-2 2-12,-4 3-20,9 0 24,-8-3-7,6 2 12,0 0-3,-5 2-2,4-4 5,3 1-14,-7 3 9,9 0 11,-5-2-16,1 1 1,2 1-6,-1-2 1,2 1 10,-1-1-4,2 0-6,-2-1 5,2 4-10,-1-2 8,-2 0 0,5-4-12,-6 4 11,6-2 7,-3 2-26,3-3 30,-2 5-1,-1-2-9,4 1 5,-4-2-5,0 2-3,1-2 5,1 3-2,-1-2 4,0-1 5,1 1-4,-2-1-7,2-1 4,0 1-1,-1 1 0,2 3 3,1-5-10,-1 2 0,1 0 8,0 3-14,-1-2 14,1 4 0,2-3 4,-3-1-10,-1-2 26,0 2-22,-3 3 7,0 1-3,5-4-6,-2-4-14,-2 3 21,1-3-3,0 3-1,1 0 3,-1 3-17,2-1 13,-2 1 8,2 1-31,-2-3 22,1 2 13,0-2-13,1-2 4,-1 3-2,-1 0-3,2-2-6,-3 0 8,1 0 0,-1 0-13,0 0 16,4 5 1,-4-6-3,-3 1 9,2 0 0,-1 0-12,2-1 1,0 2 0,0 0 9,0-3-17,1-1 5,2 8 1,0-5-2,1-1 0,-1 0 18,1 1-12,2-3-17,-2 6 14,1-3 8,-2 1-7,3-1 9,-2 3-11,-3-1 4,3-2-4,-1 1-6,0-2 9,1 4 2,-1-3-1,0 0-5,11 2 1,-12-1-4,3-2 14,0 2-15,-1-2-5,3 2 16,-4 1 6,1-2 4,-2-2-21,-1 2 6,3-3 1,-1 3 5,-2 0-13,-1 0 25,3-2-13,0 4 2,-1-4-4,-2 2 1,2 0 0,2-1-1,0 2 4,-1-1-8,1-1 6,0-1-6,-1-2 7,1 1 1,-3 3 4,2 0-10,1 3 3,-1-3-3,0 0-4,-2 1 7,5 0 3,-1 1-1,0-1-12,-1 1 9,11-4-6,-12 2 3,3 4 3,-2-2-3,0-2-3,0 0 5,2 0-1,-3-2 2,2 4 5,-2-2-4,-3 3-3,2-3 1,1 0-2,-4-2 4,0 5 0,6-2 7,-4 0-5,-1-1 7,2 0-5,-1 0-16,0-1 26,-1 1 6,1 1-6,2-1 3,0 2-8,0-1-1,0-2 3,-2 3-2,3 0-4,-4-2 3,1 3 4,-1-3 2,2 1 2,-4-2-2,2 1 0,-1 0 11,0 0 1,-1 0-6,0 0-2,2 0-4,-3 0 3,2 1 2,1-1-2,0 0-7,-2 5 0,-1-3-2,3 0 3,-1-1-11,2 0 6,-5 0-20,3 1 25,-1 1-4,-1-2 1,-6 3-16,4-3 5,-3-2 6,3 3-4,-3-2 4,-2 0 3,3 0-6,-2 0-6,0 0 8,1-1 4,0 0 0,-1-2 0,2 5 3,4-4 3,2 4-7,-2 0 11,1-3 1,0 2-2,3 0 1,-1-3 9,-2 2-8,-2 1 0,3 0-2,-2-1 1,-3 0 2,3 3-1,-7-5 1,2 2-3,-5 2 0,0-1 8,-1-2-5,0 1-1,1 0 0,-1-2 2,4 2-6,-4-1 4,3 1 0,-3-1-11,2-1 6,2 0 1,2 1-2,-2 0-3,1 1 1,1 1-4,-1 0 0,2-1 2,-3 0-4,9 2-5,-8-4 5,1 4 2,-2-2-4,4 0 3,-2-2 2,-2 2-2,3-1 2,-2 0-5,-3 1 4,-1 0 2,3-1 4,-1-1 3,2-1-3,-1-1 5,0 4 9,-3 0-11,5-2 2,-3 1-7,1-3 6,-4 8-3,4-8 7,0 3-7,1 1 3,-2-2-3,-1-2-2,1 4 0,3 0-1,-9 0-6,10-1 3,-6 2 1,3-1 2,-3 0-6,4 0 4,-6 1-7,4-2 5,-2 2-8,2-3 9,-3 2-3,0 1 1,-1 0-2,0-1-5,-9 0 6,16 0-4,-10 0 3,-6 0-2,9 0 2,-9 0-4,11 2 2,-11-2-4,5 3-8,-5-3-27,0 0-21,0 0-29,0 0-36,11-2-28,-11 2-59,0 0-40,3 2-22,-3-2-33,0 0-67,-26 0-54,4-3-258,-5-1-739,-3 2 327</inkml:trace>
  <inkml:trace contextRef="#ctx0" brushRef="#br0" timeOffset="31661.5122">857 5511 170,'0'0'196,"-5"0"-3,5 0 0,0 0-13,-3 2-9,3-2-21,0 0 3,-3 3-10,3-3-4,0 0-6,0 0 2,0 0-13,0 0-11,0 0-7,0 0-10,0 0-3,0 0-10,4 5 7,-4-5 0,7 0 5,0 2 9,-1-2-1,1 0-5,7 1-5,-1-1 10,9 1-27,-2-1 13,1 0 1,5 0-21,3 0 11,-1 0 2,10 0 1,3 3-5,4-6 6,-1 3-20,-2 3-3,6-3-1,0 0 0,-2 0-5,2-3-8,3 3 3,-9 3-3,3-1-13,-5 0 6,3 1-7,-1-6-3,-2 7 2,4-3-3,-16 0 9,17 2-15,-3 1-8,1-4-8,-3 3 12,4-2-8,-4-2-16,2 2 19,-3 2 5,-1-3-5,0 2-1,0-2-1,-10 3 5,12-3 6,-13 0-15,12 2-3,-11 1-5,-1 1 4,3-3 10,8 2-10,-9 1-2,2-4 0,9 0 2,0 0 6,-1 0-3,-6 2-4,5 0 5,6 0 0,-3 1-27,-2-3 27,-10-3-2,17 6-2,-6 0-4,-4-5 3,-4 4 2,8-2-6,-12 2 3,11-2 7,4 3-1,-14-3-6,-1 0 7,13 0-3,-14 1-2,1-1-6,3 1 8,-3-1 0,1 2 1,-1 0-5,11-1 3,-11 1-7,2-4 9,9 4-7,-12-2-11,0 3 12,1-3 20,-1 0-19,-2 0-1,3 0 1,-1 1 0,-3-1 8,1 1-9,1 1-2,-2-2-1,-2-2 6,-1 2-11,3 0 7,-1-1 4,0 1 5,2 1-6,0-1-1,-1 2-12,2-1 13,-1 0 10,0-1-11,2 0-4,1 1 13,1-1-6,-3 3-1,2-3-5,3-1-3,-3 4 1,3-3 4,-3 0-8,9 2 15,-6-1-2,-1-1 1,-2-1-3,10 1-8,-10-2 9,0 4 1,2-5 2,-2 2 0,2 3 3,-1 0-5,-1-5 1,3 6 5,-4-5 7,3 2 1,-1-1-1,-1-1-5,1 0 7,-3 2-5,1-1 0,0 0 7,2 1-7,-5-1 7,3 2-4,-2-1 0,4 0-14,-3 0 13,5 0-1,-4 0 1,1 0 3,3 0 5,-1 1-7,8-1-2,-11 1 1,2 1-7,-1 0 6,2-1-3,1 1 2,7 2-4,-10 0 1,10-3 5,-11 2-4,4 0 2,-3 0-9,14 1-1,-12-1 8,1 1 0,7 2-4,2-5-1,-10 6-4,0-4 3,7 0 4,-8 1 2,-1-3-1,3 3-1,-2 1 0,-1-4 1,-3-2-4,-2 3-10,2-1 13,-5 2-1,-5-3-3,-2 0 3,-5 0 4,2 1-7,0-1 1,-3 0-7,-7 0 6,11-2-24,-11 2-26,10 0-30,-3-4-40,-4 3-79,-3 1-73,6-9-103,-6 9-387,4-5-818,-4-1 361</inkml:trace>
  <inkml:trace contextRef="#ctx0" brushRef="#br0" timeOffset="32441.2629">6041 5736 91,'0'0'88,"0"0"3,0 0-7,0 0-6,0 0-6,0 0-3,0 0-3,0 0 1,0 0 0,0 0-5,0 0-5,-6-3-2,6 3-3,0 0-1,0 0-3,0 0 5,0 0-3,0 0-1,0 0 4,0 0-4,0 0 1,0 0-2,0 0 2,0 0-2,0 0-1,0 0-8,-3-3-4,3 3-2,0 0-7,0 0-17,0 0-20,0 0-12,0 0-16,0 0-14,-4-2-10,4 2-14,0 0-10,0 0-5,0 0-18,0 0-87,0 0-214,-5-3 94</inkml:trace>
  <inkml:trace contextRef="#ctx0" brushRef="#br0" timeOffset="33342.2443">6238 5634 92,'-7'0'110,"7"0"-7,0 0 4,0 0-12,0 0 2,0 0-3,0 0-1,0 0-3,0 0 0,-4 0-1,4 0-9,0 0-2,0 0-8,0 0-13,0 0 6,0 0-8,0 0-1,0 0 9,0 0 8,0 0-1,0 0 2,21 2-7,-11-3 5,4 2-1,0-1-8,1 0-2,7 0-3,1-1-2,1 1-1,0-1-3,3 1-2,-2 0 3,4-2-7,0 4-2,9-4-2,-8 1-2,-4-1 4,12 2-5,-9 0-2,-1 0-2,11 0-5,-1 0 0,-11 0 0,3-2-3,-1 2-2,15-1-3,-3 0 2,1 1-3,-1-1 1,2-2 3,2 3-6,-5 0 2,2 0 3,-1-3-7,1 2 0,-2-1 0,0-1-1,3 0 1,-5-1 2,4 2 0,-2-1 6,-1 0-2,3 1 2,-1-1-1,2-1 4,-3 2-4,1-3 1,-3 3 11,4-1-3,1 1 6,-4 2-5,2 0 5,-13 0 1,13-3-6,-10 2 0,7 1 3,-10-4 7,2 4-5,8-3-1,-9 2 3,0-2 2,-2 1-3,2 2 2,-2-4-1,-1 1 10,0 0-15,-1-2 2,-1 4 7,-2-2 11,4 2-23,-4-1 15,0 2-27,2-2 26,2 0-13,-2-1 5,-2 5 2,3-2-1,-1-2-1,-3 2-1,3 0 2,0 3 4,0-3-1,-3 1 0,-6-1 0,1 0-4,-2 0 0,1-1 0,-3 1 11,-1 1-1,-3-2 0,1 2 1,-1-2-3,-2 0 4,0 1-1,-1 0-6,-5 0-3,9-2-5,-6 2-1,-3 0-9,11 0-2,-7 0-1,-1-3 6,-3 3-6,10 0-8,-7-1 4,-3 1-5,8-1-2,-8 1-4,5 0-2,0-2 4,-5 2 2,5 0-12,-5 0-35,4 0-25,-4 0-34,0 0-31,8-1-29,-8 1-32,0 0-29,0 0-20,0 0-35,0 0-47,-24 1-310,0-1-682,-13-2 301</inkml:trace>
  <inkml:trace contextRef="#ctx0" brushRef="#br0" timeOffset="34221.0905">1336 4717 120,'0'0'233,"4"-4"2,-1 2-6,-3 2 0,4-6 0,-1 3-9,-3-1 0,0 4-7,3-2-5,-1-1-10,-2 3 4,2-5-13,-2 2-3,0 3-11,1-4-6,-1 4-21,0 0-12,0 0-15,0 0-15,0 0-14,0 0 4,0 0-27,0 0 0,0 0-15,5 15-5,-5-9-6,1 9 1,2 0 3,-3 5-8,2 3 2,-1 4-13,-1 2-11,1 3 14,-1-3-16,-1 2 9,2-1-4,-1 0-3,0 0 5,0-4-4,-3 4 4,3-4-5,-1-1-3,0-7 10,2 2-9,0 6-4,-3-8 7,3 3 2,-1-2 10,-1 0-21,-1-1 8,1 3-1,1-3 1,-3 0-8,1 2 10,1-2-4,-1 0 11,0-6-13,-1-2 4,3 1-4,0 2-4,-3-5 13,2-1-12,1-2-2,0 1 0,0-2 4,-3 0 6,2 0-8,-1-1-6,2-3-11,2 6 12,-2-6-27,0 0-4,0 0-35,0 0-64,0 0-78,0 0-87,0 0-112,4-21-251,0 10-706,4-1 313</inkml:trace>
  <inkml:trace contextRef="#ctx0" brushRef="#br0" timeOffset="34782.5715">2170 4647 137,'0'-2'194,"0"2"4,0-5-4,0 5 5,0-5-1,0 5 7,0 0-18,0 0 6,0 0-7,-3-5-9,3 5-17,0 0-2,0 0-13,0 0-17,0 0-14,0 0-13,0 0-5,0 0-10,0 0-10,0 0-13,0 0-1,0 0-11,-2 12-4,3-5 1,-2 3-10,1 2 2,1 5 3,-2 2 0,-1 8 1,-1 0 13,2 4 3,-1 2 4,0-1 4,0 5 2,1-3 9,1-3-8,1 2 1,-1 2 5,-1-3-3,1 0 1,0 1-1,-2 0-2,1-4-2,1 1 1,-3-1 1,3 1-8,-3-1 3,3-1-2,0-8 1,-4 3-6,4-3-1,0-2-3,-3-1 2,3 0-11,0-5-3,0-1-6,0 0-5,-1-2 5,-2-1-10,3 1-3,0-3-7,0 0 4,0-2 2,0 1-7,0-5 1,0 5-4,0-5 2,0 0-3,-1 5 4,1-5-11,1 3-20,-1-3-29,0 0-29,0 0-31,0 0-33,0 0-56,0 0-53,0 0-62,0 0-62,0-13-327,0 13-752,-3-9 334</inkml:trace>
  <inkml:trace contextRef="#ctx0" brushRef="#br0" timeOffset="35656.5372">3070 4708 13,'3'-5'229,"1"0"-7,-1 3-16,1-5-4,0 4-4,-1-2-1,0 2-2,0-4-1,1 4-1,-3 1 2,-1 2 2,3-5 3,-3 5-13,3-4 10,-3 4-4,0 0-8,3 0-22,-3 0-23,0 0 2,0 0-21,0 0-13,0 0-10,0 0-8,0 0-8,0 0-14,0 14-3,1-4-4,-1 5-14,0 2 1,-1 9-5,0 1-3,1 3 3,-2 2-11,2 4-6,0-4 13,2 2-4,-5 11-4,3-11 2,-2-4 12,2 2-15,-1 1 1,-1-1 3,1-1 5,1 0-5,0-4-4,0 1 5,0-2-16,0 0 8,-3 3 0,3-12 0,-1 3-2,1 0 4,-3-4-10,3 1 2,-1 0-4,-1-5 1,1-1-7,-1 1 9,2-3 1,0 4-8,-4-5 1,4 0-6,0-3 6,0-3-5,-1 2-32,-1 2-27,5-2-22,-3-1-43,0-3-24,0 0-33,0 0-48,0 0-72,0 0-69,4-13-295,-1 6-710,3-8 315</inkml:trace>
  <inkml:trace contextRef="#ctx0" brushRef="#br0" timeOffset="36078.7702">3852 4750 167,'0'-5'303,"0"1"-17,1-2-13,-1 6-10,-1-4-23,1 4-10,0-4-21,0 4-15,0 0-12,0 0-14,0 0-17,0-6-6,0 6-17,0 0-21,0 0-6,0 0-4,0 0-16,0 0-11,0 0 9,-3 14-18,3-3-5,0 1 14,-2 4-4,1 1 1,0 1 11,2 7 8,-2 3 0,-1-4-14,1 6 7,0-1 8,-1 0 3,2 2 4,-3-1-12,3 1-2,-2 0-5,0-2-6,-1 3 5,2-3-12,-3 5-2,2-5-8,-2 0 3,4 0-1,-4-3-5,2-7 4,0 2-6,-1 4-4,1-7-1,-2-2-6,3-1 1,0-3-7,-1 0-3,-1 3-2,0-3 1,1-3-8,1 3-19,0-4-54,1-4-53,-3 1-53,2-1-59,1 0-65,0-4-79,-3 2-364,3-2-789,0 0 348</inkml:trace>
  <inkml:trace contextRef="#ctx0" brushRef="#br0" timeOffset="36577.4298">4674 4680 251,'0'-5'326,"0"5"-7,0 0-18,3-4-16,-3 4 3,0 0-39,0 0-18,0 0-22,0 0-13,0 0-10,0 0-26,0 0-21,0 0-12,0 0-4,0 0-19,0 15 5,0-3-16,0 7-9,3 7-4,-3 6 25,0 2-1,1 12 5,-1-10-1,0 11-4,0 0-6,0-12-2,0-2-3,-1 5 5,-2-4-5,3 1-9,-3-4-1,3 6-5,-3-4-2,1-3-9,-1-4-1,-1-2-13,1 3 3,-1-3-8,1-7-2,0 0-3,0-5-5,3 0 3,-2 0-9,0-4-5,2 1-3,-1-2-28,1-3-32,0 2-52,-2-1-41,2-5-48,-1 5-37,1-5-50,-2 4-41,2-4-47,0 3-342,0-3-752,0 0 334</inkml:trace>
  <inkml:trace contextRef="#ctx0" brushRef="#br0" timeOffset="37404.8918">2557 5031 194,'3'-11'214,"0"1"6,-3 0-8,0 2 6,4 1-15,-3 0-3,-1 0 2,2-1-7,-2 2 2,3 2-8,-3-2-12,0 1-6,0 3-10,0 2-17,0-5-14,0 5-15,0-5-14,0 5-12,0 0-20,-3-5 1,3 5-11,0 0-2,0 0-5,-7 16-2,4-7-15,-1 0 0,-2 6-5,2 2-4,-3-2-1,3 2 1,-2 2-4,5 0-14,-2 0 9,0 3-5,3 2 2,2 0-1,-2-6 1,2-1-2,1 1 2,3 0 2,0-1-4,1-2 21,-2-5-13,5 2 6,-3-1 5,3-4 3,-3 0 8,6-2 7,-2 2-5,3-6-4,0-2 16,-1-1 18,2 0-6,-1-2 8,-1-2 11,-2-4-1,2 0 0,-2-1-1,-1 1-2,-3-5-5,2 1 5,-1-1-2,-1-11-5,-1 4-7,-3 3-7,1-1-9,-3 1-6,1-9-4,0 2-4,-6 8-6,1-2-3,-1 2-3,0-1-15,-3 2 4,1 3-4,-1 4-7,1 1-5,-2-1-11,1 3-22,-3 2-16,-2 0-9,-3 2-34,1 1-9,3 5-47,-2 0-23,2 2-14,-1 4-32,4-1-15,0 3-25,0 0-26,5 2-15,0-3-28,3 7-232,4-5-604,0 3 268</inkml:trace>
  <inkml:trace contextRef="#ctx0" brushRef="#br0" timeOffset="38134.5171">3632 4925 185,'0'-4'195,"0"2"4,-1-4-14,1 6 8,1-5-4,-1 5 1,-1-6-12,1 6-3,-3-3-10,3 3-3,-3-4-18,3 4-3,-3-4-29,3 4-7,-4-4-12,4 4-7,-4-1-13,4 1-8,-10 8-5,4-3-7,-2 3-6,-1 1-7,-2 3-3,-2 5-4,0 2 1,2-4-5,0 6 4,4-4-1,-4 3-5,2-4-7,2 1 0,2 0-3,-2 0 5,4-1-9,0-5 4,0 1 1,2 4-2,-1-5-2,4 3 8,-1-4 1,2 0 2,0 2 12,0-3 5,2 1-10,-2 0 8,0-3 4,3-2 9,-2-1 21,0-1-4,2 0 4,2-1 17,-1-1-5,3 0-4,1-2 6,-2-2 8,6-5-18,-6 6 5,2-6-3,3 1 2,-3-3 7,2-2 4,-2-1-5,-1 2-1,-3-1-4,3-4 5,-1 3-1,-2 0 0,0-5-2,-2 3-8,1-2-8,-5 4-10,4 0 2,-3-3-4,1 2-10,0 1 0,-3-3-2,0 6-8,0-3 0,-3 0-11,3 1 1,-3 0-6,1 2-2,-3-2-2,1 3-9,-4 1 1,1 0-5,0 0-7,-2 0-7,1 5-11,-2-1-29,-3-2-27,3 5-26,2-1-40,-6 4-40,5-1-39,2 3-36,0 2-35,0-1-26,6 5-36,-1 0-30,-2-3-241,4 5-677,0-1 300</inkml:trace>
  <inkml:trace contextRef="#ctx0" brushRef="#br0" timeOffset="38698.8942">4334 4974 61,'-3'-7'110,"3"7"-4,0 0 10,0-6 4,0 2 14,-2 0-1,2 4 4,-3-7 1,2 3 0,-2 0-5,0-1-1,2 2 0,-2-2-15,-1 1-3,1-1-4,-1 2-1,1-1-17,0 1-10,-1 0-5,0 1-13,-2 2-6,1 0-7,-1 2-4,-2 2-7,-1 2-7,2 6-3,-4 3-3,-2-1-4,-2 7-3,3 2-1,1 1 0,-1 0-4,4 0 3,-2-2-1,2 3 4,3-1-3,-1 0 2,4-7 1,1 0 4,1-5 3,1 0 7,1-2 1,1-1 20,2 3 5,-1-5 10,3-1 3,-1-2 10,5 1 6,-2-5 0,2-1 4,3 0-1,0-3-7,2-2 7,-4-1-1,4-3 3,-2 0 5,3-3-2,-6-2-10,4-3 4,-2-1-16,-3-3 6,0-2-11,0 2-2,-3-3-9,-3 9-14,-1-3 2,0-1-3,-3 2-14,0 3 5,-3-1-5,0 4-11,-1-4-11,-3 7-33,-3-1-18,-7 1-27,3 1-25,0 5-27,-7 2-29,4 3-25,-4 0-30,4 3-27,-3 4-29,9-1-31,1-3-31,3 2-189,0 1-554,7-2 245</inkml:trace>
  <inkml:trace contextRef="#ctx0" brushRef="#br0" timeOffset="39229.0228">4925 4997 206,'3'-12'235,"1"2"-5,0-1 4,-1 4 1,1-3-14,-1 5-2,-1 0 1,0 1-7,1-1-24,-1 2-20,-2 3-20,1-2-19,-1 2-10,0 0-16,3 18-5,-3-2-1,1 3-7,-5 8-4,1 4-6,2-2-14,-3 0 10,-2 0-14,3 0-13,0 0 3,-1-2 4,4-1-17,-4-8-3,2 2-2,2-4 2,-1-4-9,1 7 2,0-9-6,-1-1-27,1-1-22,-2-3-25,1-1-22,1-1-25,0-3-24,0 0-49,3 7-69,-3-7-67,0 0-169,12-15-513,-6 1 227</inkml:trace>
  <inkml:trace contextRef="#ctx0" brushRef="#br0" timeOffset="39589.1982">5235 4752 72,'0'-10'289,"0"2"-6,1 2-17,1-1-14,-2 3-23,1 0-29,-1 4-20,0-6-23,0 6-14,0 0-16,0 0-5,0 0-14,3 13-2,-3-2-7,0-1 0,1 7-8,0 0 6,-2 3 2,0 6-1,0 3 6,-2 2 3,0-1-6,0 1-5,-4 3 5,3 3-5,-3-2-9,0-1 0,-3 10 1,3-8 2,0-2-17,-3 12 9,2-17-12,1 2 10,1 1-8,0-3 1,-1-1-6,1 0-3,1-2-3,0 1-7,4-7-7,-3-1 1,3-2-10,-1 0-2,2-5-6,-3-2-5,3 1 6,-1-3-25,1-3-42,0 1-34,0-3-39,0 0-28,0-3-24,0 0-61,0 0-58,0 0-65,1-11-268,2 5-662,2-6 293</inkml:trace>
  <inkml:trace contextRef="#ctx0" brushRef="#br0" timeOffset="39903.046">5604 5061 297,'0'-9'305,"-3"3"-7,3 0-19,-3 1-21,3 1-26,0 0-26,0 4-21,0-7-21,0 7-14,-1-3-18,1 3-14,0 0-8,0 0-12,0 0-2,0 0 5,3 12-2,-2-4-2,-1 4 8,0 3 1,0 1 3,0 4-9,0 0-8,0 3-9,0 4 4,3 1-8,-3-5-5,1-4-12,-1 0-2,2 6-3,-2-9-7,0 2-7,0-4-1,-2-3-22,2-1-43,2 3-52,-2-4-54,0 2-48,0-2-64,0-4-68,0 2-265,0-5-621,0-2 275</inkml:trace>
  <inkml:trace contextRef="#ctx0" brushRef="#br0" timeOffset="40295.2848">6022 4714 21,'5'-11'263,"-4"6"-2,2-4-4,-3 5-26,3-1-8,-2 0-12,0 1-5,-1 0-13,0 4-10,2-5-19,-2 5-15,0-3-7,0 3-16,0 0-9,1-2-12,-1 2 1,0 0-10,0 0-7,0 0-2,0 0 11,0 0 2,2 11 5,-2-4 4,0 4-3,0 1-2,0 7 7,0 9-3,0 2 1,0 2 7,0 6-11,0-3 4,0 9-21,0-9 0,2 11-10,0-15-5,1 3-5,-2-1-18,2-1 4,-3 0-3,0 3-2,1-2-8,-1 1-4,-1-3-1,-2 0 1,2-4-6,-4 1-4,3-3 8,-3-5-6,3-3-8,-4 2-1,0-2 1,4 0-11,-1-5-40,0-4-47,0 3-56,3-5-59,0-2-57,-3 2-64,3-6-66,3 5-302,-3-5-736,0 0 325</inkml:trace>
  <inkml:trace contextRef="#ctx0" brushRef="#br0" timeOffset="40844.4053">6235 4991 160,'1'-6'324,"4"-1"-3,0 0-9,2-1-13,-4 4-6,3-2 7,-3-1-27,1 3-11,-3 2-30,2-2-10,1 1-30,-4 3-19,0 0-22,5 5-15,-4 2-14,4 3-5,-3 4-4,-1 5-10,-1-1-9,0 10-5,2-3-7,-2-1-10,-2-4-10,1-2 4,1 2-7,0-3-7,0-1-6,-1-3-22,2 1-42,-2-4-37,2 4-48,-2-6-45,2 1-50,-2-1-59,2-1-58,0-2-295,-1 3-661,3-7 294</inkml:trace>
  <inkml:trace contextRef="#ctx0" brushRef="#br0" timeOffset="41195.9315">6693 4711 101,'1'-13'262,"2"3"-10,-2 1-10,0 1-9,-1 1-6,0 2-16,0 3-8,0 2-16,2-7-19,-2 4-16,0 3-14,0 0-19,0 0-14,0 0-5,0 0 4,5 12-5,-4 0 1,1-2 1,-1 9-7,0-1 2,2 10 0,-3 1 1,0 5-3,1-1-3,-2 12 5,-2-8-9,1 14 2,-1-6-8,-4 4 3,4-4-4,-3 0-8,-1 2 3,0 1-5,3-11-21,-3-4 15,1 1-11,0 0 7,-1-2-11,2-1-5,0-1-2,1-2-6,0-1-8,1-8-25,1-7-59,1 5-68,1-5-62,0 2-67,1-6-85,-1 4-309,5-7-700,-1-1 310</inkml:trace>
  <inkml:trace contextRef="#ctx0" brushRef="#br0" timeOffset="41477.5675">7097 5068 131,'-3'-5'310,"2"3"-28,-2-2-27,3 0-28,0 4-30,0 0-11,0 0-26,0 0-17,0 0-5,0 0-9,4 15-4,-1-5-8,1 2 1,-1 5-9,1 0-2,-2 0-6,0 9-7,0 3-5,-1-2-3,-2 2-8,1-6-6,-1 4-1,0-2-12,-1-4-4,0-3 0,2-1-44,-4 0-39,1 0-60,-1-6-62,4 2-63,0-4-63,0 0-183,0 0-497,4-3 221</inkml:trace>
  <inkml:trace contextRef="#ctx0" brushRef="#br0" timeOffset="41888.2149">7500 4710 63,'1'-10'295,"4"-1"-8,-4 6-11,3 0-12,-4-1-11,2 1-19,0 0-12,0 3-25,-2 2-19,1-4-22,-1 4-11,0 0-19,0 0-4,0 0-15,4 10 6,-4-4-13,0 5-12,2 2-4,-2 7 22,1 4-6,-1 4 1,-1-1 0,-1 3-14,2 4 10,-2 0-4,0 0-6,1 0 1,1 2-1,0 0-9,0 8-6,-6 2-7,2-11-1,0 15-7,1-2 2,-1-14-10,-2-1-5,6 1 4,-4 3-3,1-6-1,3 1-5,0-3-12,0 0 6,-1-4-10,1-7 6,0-1 0,1 0-2,-2-6-5,1 2 0,-4-3-10,4-3-24,0-2-40,0 2-42,0-5-36,2 2-36,-2-4-46,0 0-80,0 0-94,7-8-248,-4 1-687,3-1 305</inkml:trace>
  <inkml:trace contextRef="#ctx0" brushRef="#br0" timeOffset="42157.28">7870 5035 11,'0'-6'348,"2"-3"8,-1 6-13,1-4-25,0 3-31,-2 0-39,0 4-24,2-4-27,-2 4-27,0 0-13,0 0-9,0 0-10,4 15-9,-3-6-7,-1 4-6,-1 5-7,0 2-2,1 4 7,-2 3-18,-1 1-12,3-3 1,0-4 5,-2-3-11,-1 7-5,3-7-7,-2 3 1,2-3-9,0 1-4,-1-7-6,-2 3-8,2-5 3,-2 2-24,3-5-51,-2 1-63,0-2-66,-2-1-82,1-1-108,-3-1-263,-1-2-664,7-1 294</inkml:trace>
  <inkml:trace contextRef="#ctx0" brushRef="#br0" timeOffset="42703.7432">7880 5082 298,'-1'-7'362,"-1"1"-15,2-2-19,0 5-28,0-3-38,3-1-19,-1-1-15,3 3-6,-2-4-19,4 3-16,0-4-1,0 3-4,0 0-11,5-1-8,-3 1-8,0 0-4,6 0-19,-5 0-12,3 0-15,-2-1-16,2 4-3,1 2-6,-1 1-13,1 1-12,-3 0-10,3 1-7,-4 1 2,-2 2-7,1 0-19,-3 3-11,-1 2-4,-1 0-6,-1 6 2,-3-3-18,-3 7 4,-4-5-13,-3 0 13,-3 5 6,-3-3-9,-1 1 1,3-5 0,0-1 8,-2-3 0,4 0-3,-1-2 0,2-1 7,2 0-8,2 0 11,0-2 1,3 1 0,1-1-7,-2-3 5,3 1 6,2-1-2,-4 2 4,4-2 3,0 0 9,0 0 3,0 0-2,22-3 16,-11 3-17,4 0 2,-1 0 7,1 0 8,1 0-11,-2-2-12,1 4-4,1-2 7,-2 3-15,1 1 21,-2 6 3,-2-5 11,-2 2-5,-1-1 6,-1-1-1,0 4 4,-1-1-6,-3 0 5,1 1 1,-3 0 0,-1-2 3,-1 6-5,-2-2 6,-4 4 2,-3-1-3,-4 5-1,-4-2-5,-2 0-5,3-5 2,-5 4-4,-3-3 2,2 0-8,-1-1 4,1-3-6,1-2-15,2-2-15,0 0-14,6-2-14,0-3-15,5 1-10,-2-1-29,2 0-11,3-1-29,-1-2-26,1 2-21,1-1-30,-1 0-32,6 2-35,-7-2-52,3 2-260,4 0-639,-9-2 283</inkml:trace>
  <inkml:trace contextRef="#ctx0" brushRef="#br0" timeOffset="46128.0746">1709 4913 25,'-1'-2'217,"1"2"-8,-3-5-2,3 5-7,0 0 8,0-4-2,0 4-6,0 0-8,0 0-3,-1-3-10,1 3 8,0 0 1,0 0-7,0 0 0,0 0-8,0 0 1,0 0-2,0-5-15,0 5 7,0 0-2,0 0-22,0 0-19,0 0-9,0 0-5,0 0 1,0 0-24,0 0-6,0 0-15,0 0-1,0 0-7,0 0-9,0 0-5,0 0 5,0 0-13,0 0-10,0 0 7,4 13-14,0-7 16,-1 2-13,4 1-1,3 3 0,1 1-6,-1 0 10,4 7-11,3-1-6,-4-6-6,5 4 8,-2 3 2,0-4 1,-3-4-8,-3-2 11,1-1-7,-1 4-1,-3-4-2,0-1 0,0-1-4,-1 0 8,2 2 2,-2-4-2,-2 0-5,-1-2-1,1 3 1,-1 0 2,0-3-4,1 1-3,-1 1 9,-3-5-7,4 4 5,-2-1-9,-2-3 4,0 0-2,2 5 9,-2-5-4,0 0 9,3 5-5,-3-5-15,2 3 6,-2-3-2,0 0 0,0 0-4,0 0-15,0 0-9,0 0-10,0 0-3,0 0-16,0 0-8,0 0-4,0 0-21,2 2-20,-2-2-11,0 0-28,0 0-27,0 0-28,0 0-24,0 0-20,0 0-35,-5-17-237,3 12-568,0 0 252</inkml:trace>
  <inkml:trace contextRef="#ctx0" brushRef="#br0" timeOffset="46569.3442">1939 4881 36,'0'0'217,"3"-6"-4,-3 6-4,1-4-11,-1 4-10,3-3-5,-3 3-6,0 0 37,0 0-27,3-1-10,-3 1-16,0 0-7,0 0-13,0 0-21,0 0-12,0 0-15,0 0-10,0 0-14,-6 13 0,2-9-4,1 7-7,-1 0 6,-3 7-11,-6 3 1,-1-2 2,0 3 4,0 2-2,-3 1 5,0-1-2,-1 2-2,0-2 6,2 0-1,2-2-10,0-1-3,2-6-2,1-2-13,3 1 13,1-3-1,0 0-13,3-6 7,-3 7-11,4-7 0,0-3-1,0 3 2,3-5-12,-5 5-7,5-5 2,-2 2 8,2-2 5,-1 4-16,1-4-2,0 0 8,-2 6-7,2-6-12,0 0 10,0 0 2,0 0-21,0 0-21,0 0-16,0 0-42,0 0-45,0 0-42,0 0-80,0 0-72,0 0-233,0 0-607,-13-8 268</inkml:trace>
  <inkml:trace contextRef="#ctx0" brushRef="#br0" timeOffset="47888.7627">2649 5641 118,'0'0'137,"0"-5"2,0 5 3,0 0-5,0 0 0,1-7-7,-1 5-3,0 2-6,2-3 2,-2 3-8,0-7-4,1 5-6,-1 2-5,3-6-9,-3 6 1,0-6-3,1 3-6,-1-1-7,0 4 4,0-5-8,0 5-1,2-3-6,-2 3 0,0 0-7,-2-5 2,2 5-2,0 0-1,2-5 7,-2 5-22,0 0 1,0 0-4,0 0-5,0 0 1,0 0-1,0 0-3,0 0-3,0 0 5,0 0-12,0 0 2,0 0-7,0 0 1,0 0-11,0 0 5,0 0-6,0 0-2,0 0-5,0 0 10,0 0-6,0 0 6,0 0-7,0 0-2,1 15 3,-1-8-1,0-2 5,-1 5-7,1 1 2,-2 0 0,2 6 3,0 2 1,-2 6 2,0 2 2,-2-2 5,4 4-2,-4 0 3,1 0-4,-1-1 1,-1 2 7,1-3-7,-1 2 3,0 0 6,4-9-3,-3 6 1,1-6-3,0-1-2,2-2 6,-2 0-4,0 0 1,2 0 16,-1-5-14,2 5-5,-4-5 3,4-3 4,-3 0-4,3-1 1,0-1 0,0 1-8,-2-3 6,0 0-2,2-1-1,0 1-1,0-5 0,0 4 14,-3-1-17,3-3 6,0 5-4,0-5 3,3 3-5,-3-3 8,0 0-5,0 0-3,0 0-18,0 0-16,0 0-26,0 0-36,0 0-34,-6-11-32,6 7-37,0-3-44,-1 1-40,1-2-186,-3 0-498,3 2 221</inkml:trace>
  <inkml:trace contextRef="#ctx0" brushRef="#br0" timeOffset="49410.8638">2622 5711 14,'2'-4'176,"-1"0"3,2-2-17,-2 4 7,2-6-7,-3 8 1,0-4-8,0 4-6,1-2-16,-1 2-18,0 0-13,0 0-7,0 0-13,0 0-4,-11 11-11,4-3-2,-4 3-3,-2 2-6,2 1-2,-1-2-3,0 2 0,2-1-4,-3 1 1,3-3 3,0 1-1,5-3-9,-2 0 5,3-1 0,-2-5-1,3 4-3,-5-3 0,5-1-2,0-1-1,2 4 6,-2-2 3,3-4 15,0 2 0,-3 1 1,3-3 1,0 0 10,0 4 4,0-4 7,0 0 4,0 0 8,0 0 2,0 0-9,0 0-5,0 0-10,6-8-13,0 2 1,1-4-11,0 3-5,1-5 1,3 0-24,0 2 15,-1-2-1,0 0-15,0 4 13,-6-3-8,6 4 2,-4-3 2,1 0 11,0 3 2,0-3-1,-3 4 13,2-2-6,-2 3 8,-1 0-2,1 0 0,0 0-3,-1 1 0,0 1 4,-2-1-7,2 1-8,-3 3 8,3-5-16,-3 5-7,2-3 2,0 1-1,-2 2-2,4-2-7,-4 2-9,6-2 6,-6 2-1,7 0-10,0 2 8,3 0-4,-1 0-1,0 2-3,4 2 1,-4-1-1,3 1-4,-2 3 1,5 0 3,0 2 2,-4-2-5,0-2 1,-4-1 7,3 2-11,-3-3-2,0 2 5,1-2 0,-2 0 6,1 0-10,-2-1 4,0-1-2,-2-1-1,1 0-3,-1 1 3,-2-1 4,2 1-5,-3-3 3,4 1 6,-4-1-4,4 5-2,-4-5-3,2 0 3,-2 0-1,0 0 2,0 0-13,0 0-28,4 2-28,-4-2-35,0 0-16,0 0-21,0 0-17,0 0-22,3 2-19,-3-2-17,0 0-23,0 0-20,0 0-45,7-4-30,-7-1-229,3 4-603,-3 1 267</inkml:trace>
  <inkml:trace contextRef="#ctx0" brushRef="#br0" timeOffset="53178.5873">904 6561 33,'0'0'164,"0"0"-11,0 0-4,-7 0-2,7 0-2,0 0-8,0 0-5,-3-2 1,3 2-5,0 0-7,0 0-4,0 0-6,0 0-1,0 0-4,0 0-4,0 0-1,0 0-6,0 0-13,0 0-5,0 0 0,0 0 1,0 0 8,0 0 7,11 4 0,-4-3 0,0 0-8,-3 2 10,6-1-16,-1 0-6,2-1 0,2 1 1,1 0-4,1-1 0,1 2-2,6 1-1,-2 0-6,8-1-2,-4 0 8,4 0-9,2-1 16,9 1-15,1-6 14,2 6-10,2 1 4,-2-4-1,3 0-14,0 0-7,-3 0-3,1 2-5,-14-1 6,12 0-10,0 0-6,3 2-28,-5 3 27,3-3-2,-4-3-3,2 2-1,1 0-5,1-1 8,0 1-13,-5-1 4,2 0-6,-11-1 0,13 3 0,0-1 3,-14 0-8,-1-1 5,4 2 6,-3-2-5,1-1-3,10 1 7,-13 2-9,-1-3 10,3 4-17,-1-3 3,0 0 19,1 1-16,1 1 7,3-2-10,7 3 1,-10-2-12,10-2 16,-11 3-4,4-3 0,7 2 2,-7 0 3,-4-2-2,3-3-5,-2 3-1,0 0 3,2 1-8,0-2 8,8 0-2,-9 1 4,10 0-1,-12 0 5,11 0-5,-10-5-18,11 7 11,-9 1 10,-3-2 2,1 2-3,3-3 4,7 1 0,-10 3-7,3-5-4,-4-1 4,4 5-5,-3 0 18,0-3-11,2 2-7,-3-2 11,1 0-4,1 0 12,-2 0-16,1 2 1,-1 0 8,3-1-8,-5 1 4,5-4-11,-2 5 13,1-2-6,2-1-3,-7 2-3,4-1 8,2 2-3,-5-3 1,5 1-11,-3 2 17,-1-3-7,0 0-3,1 1-5,-1 0 14,1 0 6,0-1-11,1 2 3,-1 0 5,0-1-13,-2-1 3,0 0-4,2 0 8,0 0-5,-2 0 4,0 0 0,2 4-18,-1-2 21,0-2 3,1 1-7,0 4-7,0-6-10,-1 4 17,1-1 5,0-1 1,-2-1 5,0 2-17,1-1 6,-1 0 1,-2 2-2,1-3 4,1 3-3,2-2 7,-2 2-1,-1 0-13,0-3 14,-3 2-2,3 0 0,2-2-6,-4 3 9,2-1-9,0-2 6,-1 0-5,1 0 6,-2 2-4,2-1 1,0 2 0,-3-2 1,2-2 6,-1 2 4,2-1 1,0 3-4,-3-1-13,3-2 9,1-1 5,-1 2-3,2-1-3,-2 1 2,1 1 2,2 3-7,-2-5-1,3 0-6,-5 0 8,1 3 2,1-9 1,2 9-5,-5 0 0,1-3-4,1 0 4,-2 2 2,1 0-15,-2-4 22,2 2-2,-2 0-2,-4-1-9,5 1 3,-1 1 1,3 3 2,-5-5-3,3-3 2,1 7 8,-2-3-10,0 5 4,3-3 1,-3-6-6,2 8 3,-1-3 1,4 1-4,-4-4-1,1 3 5,1 2-2,-2-1-6,1 1 4,-4-2-8,4 0 10,-2 2 4,3-2-5,-2 8-13,1-7 5,0-2 12,3 0-3,-2 0 1,-1 0 2,1 2-8,1 2 3,-2-1 3,1 0-4,-1-1 1,0 1-11,-1-3 17,3 2 9,-4-2 4,0 2-5,0-2 13,0 1-4,-3 1 2,2-4-12,1 3 9,-4 0-4,1-1 0,2-1-1,3 0 6,-2 1-6,1 0-5,-1 1-4,2-1 2,-2 0 14,1 1-13,5 2-3,-5-3-2,3 1-1,-4 0 5,3 1-3,-4-2-1,1 3 5,0 0 0,-1 0 1,2 1-5,-8-2 5,3-2 5,-1 6-4,-2-5-4,8-1 1,-3 0 2,-1 0-12,2 0 13,-3 3 2,-2-2-2,3 1 0,5-3-3,-3 1 4,-4-1 3,4 4-5,-3-3 1,-1 0-11,-1 0 5,0-1-2,1 1 4,-2-1-1,1-1 0,1 2-1,1-1 1,-4-2-5,2-1 2,0 2 1,1 0-1,-2-2-3,0 3 11,2-1-6,-1 0-4,-1 1-3,3-2 3,-3 1-16,2-1 12,-2 1 5,0 1 6,-3 0-7,-2 0-2,2-1 0,-1 2 0,1-2 2,-3 2-1,7-3-2,-5 2-2,-10 1 4,21 0-13,-11-1 11,4-2 4,-4 1-5,4 2 1,1 0 13,-2 0-12,1 0-5,-4 0 3,4 0 1,-4 0 2,5 0-7,-3 2 5,1-2 6,-1 1-6,2-2-1,-4 1 5,-1 3-2,1-3-3,-2-2 4,-8 2-1,18 0 2,-10 0-1,-8 0 11,17 0-13,-8 0 4,-1-1 0,1 2-4,-9-1 2,14 2 1,-14-2-3,12-3-6,-12 3 6,10 0 8,-10 0-8,9 0-1,-9 0-7,8 3 4,-8-3 4,0 0 2,0 0-9,14-2 12,-14 2-3,0 0-1,0 0-25,4 3-8,-4-3-24,0 0-32,0 0-1,0 0-45,0 0-46,0 0-49,0 0-54,0 0-65,0 0-64,-29-13-256,12 11-722,-4 1 319</inkml:trace>
  <inkml:trace contextRef="#ctx0" brushRef="#br0" timeOffset="55560.0109">1091 7279 27,'-3'0'92,"3"0"0,0 0-12,-5 3 2,5-3-3,0 0-3,0 0-1,-7 0 2,7 0 3,0 0 1,0 0 5,-5 1-13,5-1 9,0 0 0,-2 3-5,2-3-3,-3 1 1,3-1-10,-4 5-2,4-5 9,-5 4-8,4-1-1,1-3-9,-6 1 8,2 1-9,3 1 0,1-3-5,-5 2-2,4 2 3,1-4-6,-3 4 0,0-3-7,1 1-6,2-2 5,-5 4-4,5-4-3,-2 2-5,-3 2 2,5-4-2,-1 4 4,1-4-1,-3 1 2,0 0-3,3-1 5,-2 4 1,2-4 1,0 0 7,0 0 6,0 0 4,0 0-4,0 0 17,0 4-8,0-4-1,0 0 1,0 0-6,0 0 2,0 0 1,0 0-10,0 0 4,0 0-5,0 0 0,2 5 3,2-3 6,2-2-3,-2 0 4,3 0 2,3 1-7,4 0-7,0 0 3,8 0-5,-7 0-6,9 2-6,0-3 1,-2 3 5,5-2-16,1 0 6,-1 4-3,1-4 2,0 0-3,13 2-3,-3-1-7,-9 1 10,0-2-4,-3 0-6,13 2 5,-11 1-3,0-4-1,0 0 3,3 3 11,-1-6-13,8 3-3,-8 0 3,-1 0-5,8 0 5,2 0 1,-10 0 1,8 3 8,-7-6-13,-4 6-3,13-3 0,-10 0 3,-3 0-8,6 0 8,6 2-1,-11-2 4,0 3-5,-1-3 0,1 1 1,0 0-4,1 1-1,-1-2-6,1 2 18,0-2-5,10 3-7,-7-3 3,9 0-5,-1 0 6,-1 0 1,0 3-5,2-2-10,-11-1 13,0 0 3,11 0 9,-12 1-13,10 3 2,-9-1-6,-3-1 3,3-2-1,0 3 1,12 1 1,-14-4-1,-1 3-3,4-2 6,-2 0 3,0 2-3,3-3-1,-4-3 1,3 6 0,-1-3-3,-2 4-1,3-1 5,-5 0-3,3-1-5,-2-2 6,0 0-1,-2 2 6,2 1-9,-1-2-9,-1-1 19,-2 0-4,4 0 4,-1 2-10,-5 0-7,5-2 13,1 4-3,0-4-12,1 3 25,-4-3-17,2 3 6,-1-2-3,0 1-16,-3-1 21,0 5-5,3-2 7,-3-4-12,0 1 5,2 2 1,-3-1 2,2-1 11,-1 4-12,2-5-1,-3 0-3,1 6 2,1-5-2,1 2 6,-2-3-8,1 2 9,2 0-7,-1 1 0,1-3-1,-2 4-3,2-2 9,-1-1 1,-8 0 2,8 1-5,-1-2-2,-1 2 2,2 0 0,-2-2-2,2 0 3,-2 0 1,1 0-3,1 3 1,-2 0 5,3-2 0,0 0-8,-3 2 3,4-2 2,2 1-5,-4-1 4,1-1 0,-2 3-1,2-2-5,0 2 2,0-1 4,-1 1 1,-1-1-9,2 1 5,3-3 1,-2 0-1,-2 0 7,5 3-17,-3-1 16,1 3-5,-2-5-4,2-1 11,-3 1 4,4 3-8,-2-5-3,0 2 5,-1 2-8,0-2 4,3 2-2,0-4 4,-2 5 4,0-4-8,-2 2-1,2 1-1,2-2 0,-2 0 5,2 2-3,-1-1 1,-3-1-4,4 0 4,-3 0 2,0-1-3,2 7 1,-1-10-3,0 5 8,1 2 0,-4-2 4,3-1 6,1 0 29,-5-4-23,1 2 10,1 2 3,-2-3 2,0 3-2,0-3 0,1 1 6,0 4 2,3-4-3,1 0-4,-4 2 2,4-1-3,0 1-8,1 1 12,0-3-4,-3 2 4,1 0-8,-1 4 4,0-4-11,3 5 5,-6-5-1,2 0 1,-1 0-2,-1 0-4,-5 0-4,0 0 1,4 0-5,-3 3 1,4-3-4,-1 6 3,-3-6-8,4-1 6,0 2-2,0-2-5,2 2 5,1-1-4,-2 3 0,1-3 3,-1 1-4,-2-1 2,-3 3-6,0 0 2,4-6 2,-2 4 0,-1 2-1,-3-2-4,1 3 4,1-5 7,-3-2-8,1 3 8,-1 0-3,3 0 1,-4-1-3,9 0 6,-2-1-5,-2-2 1,-4 4-3,3 0 0,2 0-2,-1 0 0,2 4 2,-3-4-5,4 3 0,-4 1-8,-2-4 10,1 0 0,-1 1 7,0 0-8,1-1-6,-2 0 6,0 3-1,0-3 1,2 0-2,-2-3 0,0 3 3,0 0-2,0-1 2,2 1-2,-1-5 3,6 9 1,-4-3-6,4-1 12,-1 1-9,-3-1 0,3 3-3,-3-3 10,4 1 3,-6-1-3,2 3 0,3-2-8,-6 1 7,1 3 1,2-3 1,-1 0-5,-1 0 2,-1-1 3,2 2-8,-1-3 7,1-1 1,-3-1-5,2 2 4,2 0 3,4 0-2,-4 2-3,3-1 3,1 3-1,-6-1 2,5 0-6,-3-3 9,-4-2 0,2 5-3,-1-1-2,0-1 5,1 3-3,-2 0 0,-1-4 0,-1 2-1,2-2-3,-1 0 5,0 0-1,0-2-2,1 2 0,-3 2 8,3-2-10,-1 1 2,-2-2-10,7 2 13,-4-1-2,4 1-1,-3 1 4,0-2 0,1 1-2,-5-1 5,4 1 1,0-1-8,-1 1 3,-3 0 3,5 0-2,1-1 4,-4 0-4,1 2 2,-3-2 4,3-2-5,-2 2 4,-1 0-3,4-1-3,-1 2-3,-3-3-1,-1 2 8,1 0-8,1 0 1,-1 1-1,0-3-1,-1 1 1,-1 2-4,0-2 2,1 2-4,-2-1 4,-7 0 3,12 1-5,-6-4-1,0 1-1,-6 2 2,11 2-4,-11-2 2,6-4-1,-6 4-7,0 0 8,7 0-1,-7 0-20,0 0-17,7 2-15,-7-2-28,0 0-13,0 0-45,7 3-35,-7-3-36,0 0-44,0 0-48,0 0-39,0 0-61,0 0-259,-23-16-714,8 7 316</inkml:trace>
  <inkml:trace contextRef="#ctx0" brushRef="#br0" timeOffset="56494.3196">1443 6631 21,'0'-5'285,"0"0"-4,3-1-10,-3 0-12,0 4-11,0-2-4,0 4-9,0-5-9,0 5-29,0 0-20,0-5-15,0 5-12,0 0-21,0 0-11,0 0-7,0 0-29,0 0-4,0 0-2,0 0-8,0 0-1,-3 16 0,3-6-1,-1 0-4,1 7 5,-3 2-1,3 4 11,-3 5-10,3 1 8,-3 19-2,2-17-6,-2 15 1,-2-12 5,2-4-6,1 7 4,-2 0-5,1-3 10,-2-2-17,3 4-3,-3-7-5,0-2-1,1-3 5,1 3-23,-1-8 3,1-2-4,2 0-1,-5-1 3,6 0-3,-3 0-3,1-3-3,0-2-1,-1 0-5,2-3-6,1-1 4,0-1-7,0-1 2,-3 2 0,3-2 4,0-1-5,0 0-11,0-4-33,0 4-43,0-4-26,2 3-25,-2-3-27,0 0-18,1 5-19,-1-5-27,3 1-18,-3-1-8,0 0-31,0 0-53,11-6-182,-4 0-553,-4 1 245</inkml:trace>
  <inkml:trace contextRef="#ctx0" brushRef="#br0" timeOffset="56792.5561">1653 6944 175,'2'-13'289,"-2"2"-2,0-2-10,1 5-11,-1-1-7,1 1-19,-1 4-26,-1-1-26,1 5-11,2-6-29,-2 6-22,0 0-13,0 0 3,0 0-24,0 0 1,11 16-2,-6-6 7,4 3-5,3 8-5,-2-7-1,1 2 3,-1-1-16,4 7 12,2-3-6,-2 3-4,-1 0-10,-5-5-15,2 4 6,1-3-3,-2-2-8,-2-1 5,1-3-6,-4-1-4,1 0-8,-1-1-7,-3-5 4,2 2-38,-1-3-36,0 2-32,-2-2-13,2-1-33,-1-1-33,-1-2-35,0 0-55,0 0-27,0 0-37,0 0-177,-7-16-526,4 8 233</inkml:trace>
  <inkml:trace contextRef="#ctx0" brushRef="#br0" timeOffset="56989.9118">1857 6934 101,'0'-7'184,"2"-5"10,-2 6 8,0 4-13,0 2-29,0-5-13,0 5-17,0 0-12,0 0 2,-12 18-7,4-2-3,-3 5 5,-2 0-5,-1 0-6,0 1-6,-6 2-18,3-3 0,-2 1-18,2 1-2,4-2-1,-1-3-10,3-3-22,1-5-37,4-3-27,-1 0-36,4-3-47,-1 2-36,1-4-48,-1 1-132,4-3-363,0 0 161</inkml:trace>
  <inkml:trace contextRef="#ctx0" brushRef="#br0" timeOffset="57341.7752">2115 6800 113,'3'-6'292,"0"-6"1,-2 4-6,2-2-6,-3 3-2,1 2-17,-1 5-8,2-10-9,-1 7-13,-1 3-17,2-7-12,-1 5-16,-1 2-23,0 0-14,0-5-25,0 5-7,0-3-19,0 3-6,0 0-13,0 0-15,0 0 0,0 0-10,0 18-3,0-6-7,0 5-2,0 3 1,-1 11 6,1-2-17,-2-3 5,2 5-1,-1 3-10,-5-3-9,6 2 10,-1-2 3,-2 2-9,0-1 8,0 0 4,-1-3-6,1-1 3,-4-3-5,6-4 1,-2 4 1,0-7-6,0-2-3,2-2 1,-2-1-5,0-2 4,0-1-10,2-1 6,-2 0 1,3-2-36,0-2-37,-3 1-45,2-1-42,1 1-43,-3-2-40,3-4-66,0 6-54,0-6-252,0 0-646,4 4 285</inkml:trace>
  <inkml:trace contextRef="#ctx0" brushRef="#br0" timeOffset="58731.4055">2679 7017 101,'0'-6'168,"2"0"-7,-2 3-10,0-3 5,0 2-4,0 0 0,0-2-8,0 6 2,0-5-1,0 0-2,-2 0-8,2 5-3,0-5-10,-2 1 1,1-1-9,-1 2-8,1-2-3,1 3-12,-4-1-12,-2 1-2,2 0-3,0-1-16,-2 4-4,6-1-5,-13 2-3,6 0-9,0 3 2,-1 1-9,-2 1 1,3 0-4,-3 7 4,-1 1-8,2 1-2,-5 4 1,7-3-3,-4 3 2,4-2 4,1-1-3,-1 0-5,4 0 6,3 2 2,-1-4 6,1-1-7,-1-3 11,3-1-4,3 1 5,1-1 0,2-2 11,-1-1 4,5 0 2,-2-3 2,0-1 2,4 0-4,2-3-1,-1-3-5,1-1 3,3-1 0,-2-1-6,-5-1 0,1-3-2,5-4-7,-6 0-9,-2 0 12,1-2-5,-1-5-3,0-1-2,-3 2 0,0-3-5,-4 5-4,1-1 4,-2 2-13,-2-2-2,0 3-2,-2 0-8,-2 5 6,0-5-8,1 7-4,-4 0-6,1 1-4,-5-1-1,1 6-25,-4 2-16,-3 1-17,3 3-20,-6 2-17,6 3-25,0 2-21,0 2-21,6 2-27,-1 0-28,5-4-20,1 4-22,3-2-161,3-2-474,2 0 210</inkml:trace>
  <inkml:trace contextRef="#ctx0" brushRef="#br0" timeOffset="59036.351">3108 6824 92,'3'-11'313,"1"2"-3,-2 1-2,0 3-19,-2-2-17,3 2-42,-2 3-17,1-1-35,-2 3-18,0-3-23,0 3-12,0 0-16,0 12-9,0 1-13,-1 4-1,-2 11-7,1-1-20,-4 3 1,4 1 2,-1 5-8,-1-2-7,-6 10 7,7 2-7,0-8 1,-1-4 1,-3 0 3,3-1-1,-3 0-9,4-4 5,-3 1-11,2-7 3,-1 3 1,0-6-10,3-9-9,-2 4 0,2-1 6,-1-2-9,2-4-15,-2-3-28,0 2-27,3-2-30,0-3-20,0-2-37,-3 6-49,3-6-66,0 0-272,0 0-570,0 0 253</inkml:trace>
  <inkml:trace contextRef="#ctx0" brushRef="#br0" timeOffset="59539.3983">3349 7096 104,'1'-7'214,"1"2"-5,-1 0-2,1 0 2,-2-3-4,1 2-5,-2 0-1,1 2-6,0-1-8,0 0-13,0 5-12,-2-5-21,1 3-13,1 2-15,0 0-16,-14 5-7,4 0-6,0 5-10,-3 1-2,2 2-9,1 4-10,0-1 1,3-1-6,-1 1-2,1-2-9,4 2 0,-1 0-2,4-1 7,-2-3 0,5-2 8,0 2 1,4-3 4,4 2 5,-1-2 8,4 3-10,2-4-6,2 2-10,3-6 12,-5-3-2,0-1-7,0 0-3,-2-1-6,0-2 14,2-3-2,-4-2 25,1 0-13,-2-3 4,1-2-6,3-8 3,-6 4-11,-1 0 2,-4 1 1,0-2-6,2-2-5,-6 2-7,0-2 1,0 0-8,-3 2-1,-1 6-11,-3-4 9,-3 1-18,0 4-25,-4 3 15,0 1-23,1 2-8,-3 2-23,-1 3-17,-6 6-20,8-1-26,2 0-25,-1 4-28,2 2-30,1-1-22,4-1-22,6 2-23,1 0-38,3-2-171,2-1-521,8 4 232</inkml:trace>
  <inkml:trace contextRef="#ctx0" brushRef="#br0" timeOffset="59832.6303">3808 6824 218,'4'-16'324,"-1"3"6,-1 2-3,-1 4-17,3-3-15,-4 4-6,2 4-47,-2-3-29,1 1-33,-1 1-21,0 3-16,0 0-17,0 0-10,3 12-18,-2-2-5,-1 3-5,0 5-9,2 14-4,-4-4-7,2 2-4,-1 7-16,-1-3 10,1 1-7,-2 11-1,-1-10 2,1 10-2,0-15-1,-2 3-1,3-3 0,-2-2-5,2 0-5,-2-5-1,0-4 0,1-2-4,2-1-4,0 0-3,-2-1-10,1-3-1,1-1-36,0-3-48,1 0-35,0 0-30,1-5-37,0 2-47,2-2-73,2 1-303,1-3-642,0-1 285</inkml:trace>
  <inkml:trace contextRef="#ctx0" brushRef="#br0" timeOffset="60250.4272">4177 6982 87,'-2'-4'288,"2"0"-15,-1 0-25,0-1-25,1 5-27,-1-3-26,1 3-17,0 0-17,0 0-15,0 0-9,-10 8-7,5 1-15,-3 4-7,0 1-8,-1 2 1,-4 7 4,2 0-9,3 0 0,-3 1-3,8-7 5,-2 1-2,3 3-2,0-3 1,5 0 5,-2-1 3,5 0 0,-2-2 7,6-4-1,0 4 0,1-6-7,2-1-1,-2-5 8,3 2-14,-4-6 5,4 0 8,0-4-1,2 1-19,-2-2 15,-3-2 0,2-4-4,-2-1 7,-1 0-3,0-11-11,-2 3 0,-1 3-11,-1-7-2,-6 6-7,0-1-7,0 3-1,-3-1-17,-1 1 4,-3 0-5,-3 3-8,0 2-2,-1 3-30,-3 0-8,1 5-15,-4 3-44,6 1-10,-6 0-28,3 4-33,0 2-38,1 1-41,6 1-47,0 1-40,0 0-239,6 1-607,-1-1 269</inkml:trace>
  <inkml:trace contextRef="#ctx0" brushRef="#br0" timeOffset="60542.3393">4604 6906 259,'1'-18'362,"2"3"-4,-3-2-20,0 7-14,0 2-2,-1 2-32,2 1-33,-1-2-29,-1 4-21,1 3-41,0 0-4,0 0-20,-3 19-5,0-1-14,-2 8-15,0 4-3,0 4-1,2 1-44,-3 14 9,3-12-4,-5 10-9,2-3-10,2-8 7,0 8-2,0-10-3,1 0-4,-3-2 4,5 0 1,-5-2-1,2 0-10,-2-5-3,2 4-3,1-11-4,0 0-14,1-3 19,-1-3-8,1-4 2,2 4-5,-2-3-46,3-1-44,-2-3-39,1 3-44,0-4-51,1-3-82,3 1-107,-4-2-219,12-6-660,-4-3 293</inkml:trace>
  <inkml:trace contextRef="#ctx0" brushRef="#br0" timeOffset="61127.2945">4983 7161 3,'-2'-6'272,"1"0"-7,2 3-6,-2-4-3,1 2-9,-1 3-7,-1-1-3,2 3 13,0-9-19,0 6-13,0 3 6,0 0-34,0 0-14,0-4-19,0 4-16,0 0-30,0 0-1,0 0-15,-7 19-3,3-2-9,-3-1-4,3 4-5,-2 2 12,-1 6-22,1 0-3,-1-1-13,3-9 17,0 2-21,0 4-9,1-7 0,0-1-3,3-5-2,-1 1-2,-2-3-9,0 3-1,3-6-13,0 1-47,0-3-22,1-1-31,-1-3-26,0 3-60,0-3-82,0 0-64,0 0-255,12-10-629,-7 0 278</inkml:trace>
  <inkml:trace contextRef="#ctx0" brushRef="#br0" timeOffset="61482.3244">5294 6986 151,'8'-23'274,"0"6"-10,-4 7-9,0 1-10,2-3 2,-5 3-12,4 0-5,-3 4-4,1 1-5,1 0-13,-4 0-18,3-1-14,-3 2-6,3-1-36,-3 4-14,0 0-15,0 0-1,1 10 5,2 2-20,-3-1-9,0 8 10,-3 5-5,3 3-15,0 2 3,-1 3-4,-2-2 8,-4 18-3,3-13-5,-2-1-4,3 1-5,-1 0 5,-2-2-6,1 0-9,0-1-6,-1-5-1,0-1-2,0 2-3,2-10 0,1 0-5,-1-3-1,1-4-3,0 1-3,2-1-3,-3-3-20,1 0-46,3-1-45,-3 0-44,2-4-37,0 1-40,1-1-52,0-3-56,1 5-43,-1-5-225,4 2-634,-4-2 280</inkml:trace>
  <inkml:trace contextRef="#ctx0" brushRef="#br0" timeOffset="61821.1888">5729 7146 218,'2'-4'268,"1"1"-1,-2 1-1,2-1 1,-3 3 4,3-2-4,-3 2-11,2-4-25,-2 4-8,0 0-24,0 0-15,0 0-26,0 0-11,0 0-20,0 10-13,-2 1-4,-3 3-12,2 2-7,-1 4 1,0-2-20,1 0-11,-1 0-2,3 3-12,-2-3 5,0 1-5,3-1-2,-3 0-10,2-3-13,1 1 14,-2-5-55,4 2-49,-2-3-39,-2-5-59,2 6-51,2-7-56,-1 3-307,2-2-629,-2-3 278</inkml:trace>
  <inkml:trace contextRef="#ctx0" brushRef="#br0" timeOffset="62182.3481">6111 6922 129,'0'-3'265,"3"-2"-3,-2 1-3,-1 1-15,0 3-15,2-6-10,-2 2-10,0 4-19,0 0-14,0 0-12,1-2-16,-1 2-10,0 0-12,0 0-16,0 0-12,0 0-11,0 0-3,0 0-5,2 12-1,-5-4 4,1 4 0,2 6 5,-4 7 7,1 4 1,-1-4 0,-1 7-1,2-2 1,-2 4-5,1 2-4,0-2-6,-5 14-12,5-16 12,1 2-26,-2-4-8,2-3 2,0 2-6,-1-2 5,1 2-7,0-9-3,0-3 4,1 2-21,0-2-51,1-8-41,1 2-50,-3-2-38,3-4-54,0 2-53,-1-4-48,-1 1-288,2-4-653,0 5 289</inkml:trace>
  <inkml:trace contextRef="#ctx0" brushRef="#br0" timeOffset="62543.1784">6399 7190 154,'2'-3'271,"0"-1"-4,-1 0 1,-1 0-5,0 4-3,3-5 1,-3 1-10,0 4-4,1-3-9,-1 3-24,0 0-22,1-4-30,-1 4-17,0 0-19,0 0-7,0 0-14,0 13-17,0-3-4,-2 0-6,-2 5 2,2 5-11,0-3-2,0 2-13,-1 0-7,2-2-7,-1-1 2,1 0-11,1-1 9,-3-1-1,3 0-3,0-2-8,0 0-18,0-3-37,0 1-40,0 1-33,0-6-33,0 3-42,2-3-50,-1-1-57,-1 0-280,3-2-607,-3-2 269</inkml:trace>
  <inkml:trace contextRef="#ctx0" brushRef="#br0" timeOffset="62927.7743">6675 6996 137,'4'-8'248,"0"2"-11,0 2-15,-2-2 1,-1 1-18,0 1-12,2 2-11,-1-1-14,-2 3-7,3-2-5,-3 2-18,4-6-14,-4 6-6,0 0-12,0 0-13,1-1 5,-1 1-13,0 0-14,0 0-6,0 0-6,0 0-3,0 0 6,3 9-3,-1-5 4,-2-1 3,1 4-1,-1 0-9,1 3-2,-1 1 1,3 5-12,-3 0 6,0 2 0,0 1-7,0 7-4,0 6 6,-4-5-9,4-2 3,-3 3-5,-1 1-1,2 0-5,-2-3 0,1 1-2,-1-5 4,1 5-6,-5-3-3,5-4-2,-1-4-5,1 1 0,-1-3-2,-2 2 3,3-5-20,-1 0-31,1-3-24,0 1-46,-1-1-40,1-2-54,2 3-40,-2-5-51,0 0-234,0 1-571,2-2 253</inkml:trace>
  <inkml:trace contextRef="#ctx0" brushRef="#br0" timeOffset="63297.1343">7070 7195 303,'0'-5'315,"0"3"-2,0 2-31,2-6-3,-1 2-11,-1 0-11,0 4-8,2-3-18,-2 3-38,0 0-19,0 0-20,2-3-16,-2 3-17,0 0-20,0 0-5,-2 15-7,0-6-17,2 2 4,-3 5-11,0 1-3,3-3-7,-2 3-1,0 1-5,-1-3-11,2 3-12,-1-2 8,0 0 2,2-5-8,0 2-19,0-1-42,0 0-29,0-3-42,1 1-35,0 2-50,-1-6-63,5 3-59,-2-4-203,2 0-555,-2 2 246</inkml:trace>
  <inkml:trace contextRef="#ctx0" brushRef="#br0" timeOffset="63689.6384">7506 6996 240,'2'-9'292,"3"1"3,-4 1-16,2 0-5,0 4-9,-2-1-14,2 0-16,-3 0-15,1 2-29,-1 2-19,2-4-17,-2 4-14,4-1-22,-4 1-13,0 0-8,0 0-19,0 0 1,-2 14-10,2-8-2,2 3-4,-2 3-9,1 3-5,1-1-1,-2 5 2,0 5 5,0-3 1,-2-3-1,2 10 7,-1-1 4,1-3 2,-3 5-6,-1-5 2,1-3-8,-1 5 2,0-1-3,-2-1-2,0 0-3,1 0-2,2-5-1,-1-1-4,2-2-9,-2 4 11,-1-6-17,0 6 6,4-9-7,-5 4-6,6-4-4,-4-2 7,4 3-5,-3-3-33,3-2-53,-3-3-44,5 1-42,-4-1-53,2 1-66,0-5-53,0 4-331,0-4-711,6 4 315</inkml:trace>
  <inkml:trace contextRef="#ctx0" brushRef="#br0" timeOffset="64073.405">7873 7145 160,'2'-4'334,"-2"0"-5,2-1-11,-2 5-7,0-3-19,0 3-39,0 0-18,0 0-28,0 0-24,0 0-23,0 0-19,0 0-12,0 0-11,-5 16-15,3-7-6,2 3-19,-1 4 5,-3 1-4,1-2-18,-1 2 0,4 0-9,-4-2-5,1-3 1,0 5-1,0-3 5,0 2-14,-1-4-6,1-1-4,2 0-1,-2 0-30,0-4-34,0 4-28,2-5-31,1 1-33,-3-2-31,2 3-33,-1-4-26,1-2-19,1-2-27,0 6-185,0-6-487,0 0 215</inkml:trace>
  <inkml:trace contextRef="#ctx0" brushRef="#br0" timeOffset="64584.4">7872 7224 39,'5'-17'235,"0"0"-3,2 1 4,-2 1-2,2 1-6,1-2 1,-3 4-18,3 5-4,-2-4-4,4 0-21,-3 4-15,3-2-12,0 3-16,-2 1-18,5 1-10,1 1-14,-4 2-2,1 2-13,0-1-6,-1 0-8,3 5-14,-5-2-6,1 3 6,-4 0-18,1 1-1,-2 1-6,-1-2 5,1 5-14,-4-2 1,2 3-2,-4-5-8,-3 5-4,-1-2-9,-4 1-9,-1 0-6,-2-2-5,-1-1-7,0 0-7,-1-1-1,-1-2-3,1 0 22,5-1-2,0-1 3,0-2 3,3 2-2,1-1 6,2 0 0,0-1 6,-2-1 4,6 0 3,0 0 10,-4 2 6,4-2 4,0 0-5,-3 1 2,3-1-1,0 0-7,0 0-8,14 2 3,-9 1 2,4-2-1,1 0-2,4 3 8,0 2-9,0 0 0,3-3-2,-3 6 1,7-4 3,-6 1-1,4 4-7,-3-5-3,-5 6 8,3-5 5,-4 2-1,0 0-4,0 1 5,-5-1-3,1-1 1,0 0-3,-1 3 1,0-3 2,-1 1 0,-4-3 4,1 3 3,1-2 4,-4 1-1,-2 1 5,0 1 9,-3-2-2,-4 0-7,5-3-1,-8 4-3,-2-5 4,-1 0-3,-4-3-1,0 0 4,-3-1-7,0-1-4,1-1-2,4-1-1,-2-1-3,5 2 4,2 3-10,2-5-10,3 1-22,-1 2-14,3-1-26,-1 0-32,5 2-36,-4-3-59,3 2-56,0 0-270,3-1-571,1 3 253</inkml:trace>
  <inkml:trace contextRef="#ctx0" brushRef="#br0" timeOffset="68406.3964">3449 5804 35,'0'0'49,"0"0"-2,0 0-7,0 0-5,0 0-5,10 6-1,-10-6 1,0 0-1,0 0-3,4 1-7,-4-1 5,0 0 9,0 0 2,0 0-1,0 0-1,0 0-11,0 0 13,0 0-12,0 0 7,0 0-7,0 0 6,0 0-6,0 0-1,0 0-4,3 2-17,-3-2 11,0 0 4,0 0-4,0 0 3,0 0-6,0 0 1,0 0 8,0 0-3,0 0-2,0 0 2,0 0 2,0 0-10,0 0 11,0 0-8,0 0-1,0 0-7,0 0 6,0 0 3,0 0 0,0 0-4,0 0 4,0 0 0,0 0 2,0 0 13,0 0-3,0 0-5,0 0-10,0 0-4,0 0-18,0 0-11,0 0-30,0 0-32,0 0-67,0 0-166,0 0 73</inkml:trace>
  <inkml:trace contextRef="#ctx0" brushRef="#br0" timeOffset="69339.8404">3481 5809 10,'2'-10'198,"-2"4"-5,1-1-3,-1 3-2,2-1-5,-2 2-9,1-1-6,-1 4-40,-1-6-16,1 6-21,-2-4-9,2 4-8,0 0-7,-1 14-8,-1-3-5,-2 6-6,1 0-5,-1 9-2,0 0-5,-2 2-9,2-1 8,1-2-6,2 1-7,-2 1 1,0-10-4,3 4 3,-3-4-6,1-1 0,0 1-2,-1-6 6,2-1-12,-1 0 1,2-2 2,-2 1-1,2-6 3,0 2-5,0 1 0,-2-3-3,2-3 0,0 4 6,0-4-6,-1 6-14,1-6-2,0 4-19,0-4-8,-3 3-18,3-3-37,0 0-41,0 0-32,-1-12-157,-2 9-351,1-2 156</inkml:trace>
  <inkml:trace contextRef="#ctx0" brushRef="#br0" timeOffset="69876.8586">3497 5775 98,'0'0'186,"0"-5"-16,0 5-26,-3-3-10,3 3-8,0 0-21,-10 7-9,3-4-7,-3 6-2,2-1-13,-5 4 5,-5 6-9,1-2 0,0 1 4,0-3-3,0 1-6,5-2-1,0-3 2,4-2-9,1 0 1,0-1-2,1-1-5,2-1 4,0-2 1,2 0 5,-2 0 9,1 1 13,2 0 8,1-4 1,-3 4 10,3-4 3,0 0 13,0 0-3,0 0-12,0 0-6,0 0-7,7-11 2,0 5-11,-1 1-3,1-3-5,1 1 1,-1 0 10,0-3-8,4-3-12,-2 0 12,0-1-5,0 1 0,1-1-5,-7 6-3,7-2 3,-3 3-2,0-2-9,-3 2 4,0 1 4,2 1-13,-3 0-5,0 1-3,1 1-2,-1 1-4,0 0-8,-3 2 1,8-3-8,-4 5 0,2 0-3,4 1-2,2 2-2,0 2 5,0 1-9,1 1 0,2 1-4,4 3 11,2-1-5,-3 2 5,1-2-7,0 1-3,-5-4-1,-1 3 0,-1-2 6,-2-3-9,-2-3-8,0-1 9,-1 2 8,0 2-12,-4-3-6,1-1 1,-1-2 14,-3-1-4,5 2 11,-3-2-12,-2 0 11,4 3-14,-4-3 2,2 1-10,-2-1 9,0 0-2,0 0-26,0 0-10,4 3-10,-4-3-42,0 0-21,0 0-29,0 0-34,0 0-35,0 0-50,0 0-46,0 0-46,0 0-221,0 0-617,0 0 273</inkml:trace>
  <inkml:trace contextRef="#ctx0" brushRef="#br0" timeOffset="70552.6764">4198 5892 56,'3'-1'136,"-3"1"-2,0-7-5,3 4-8,-3-3 4,1 2-1,1 0-1,-2-1 2,1 0-2,-1 0 2,2 0 2,-2-1 8,0 3-7,0-2-1,0 5 0,4-8-3,-8 6 2,4 2-4,1-5-1,-1 5 0,3-5 0,-3 5-13,0-4 10,0 4 5,1-5-5,-1 5 6,0 0-8,0 0-1,3-2-5,-3 2-20,0 0 16,0 0 1,0 0-7,0 0 3,0-5-9,0 5 0,0 0 1,0 0-7,0-3-10,0 3 9,3-3-12,-3 3-3,0 0 7,0 0-13,0-7 2,0 7-8,0-5 3,0 5-6,0-3 1,0 3 3,0 0-8,0 0-4,-3-5-6,3 5-9,0 0-8,0 0-2,0 0-15,0 0 6,0 0-3,-3 11-7,2 0 3,-3 6-6,-1 8 3,1 2-1,-3 3 3,0 0-6,0 3 4,2-2 0,-3 2 1,4-2-1,-3 0 0,-3-3-2,0-1 1,6-3 6,-3-6-10,4 2 8,-5-5-7,4 1 0,-1-4-5,4-4-9,-3 3-8,1-5-13,0 0-14,2-3-12,-1 0-43,2 1-21,-2 1-19,2-5-22,-2 3-20,2-3-60,0 0-64,0 0-57,-6-13-279,5 5-697,-2-1 310</inkml:trace>
  <inkml:trace contextRef="#ctx0" brushRef="#br0" timeOffset="71152.6921">4181 5782 166,'2'-3'225,"-2"3"-17,0 0-24,0 0-19,-3-5-10,3 5-18,0 0-16,-15 7-11,6 0-2,-4 2-3,-1 3-2,-3 3-2,-1 1-2,1-2 3,-1 3-1,1-2-5,0-1 2,3-2-3,1-4-7,6 1-7,0-4-7,0 0 2,0-1 3,4 0-6,1 0 5,-1 0 4,0 0 1,0-2-2,3-2 9,0 3 6,0-3 8,0 0-3,0 0 1,0 0-5,0 0 1,0 0-2,18-8 0,-9 1-5,2 1 3,3-1-4,-1-3 3,1-1-3,3-4-3,-3 3-1,3-2-1,1-1 0,-2-2-6,-5 7-2,5-6 4,-5 4-9,-1 2-4,-1 2 0,-2 1-1,-1 2-2,5-2 0,-8 3-6,1 0-5,-1 2-3,0-2-4,1 4-7,-1-3-6,0 1 5,-3 2-14,4-1-5,-4 1 5,13 3-7,-6 2 1,1 3-6,5 1 1,-1 1-1,1 2-1,4 3 1,0 0-2,1 3-4,-1-3 1,0 2 0,-1-3 0,1 1 1,-5-4-4,1 0 8,-5-2-6,-1 0-2,3-3 1,-3 0-4,-1-1 1,-3-2 1,1 2 0,0-3 3,-1 1-3,1-1-7,-1 1 7,1-3 1,-4 0-4,3 5 2,-1-3-1,-2-2 2,0 0-2,0 0 4,4 1-4,-4-1 0,1 4 2,-1-4-4,0 0 0,0 0 4,0 0-6,0 0 0,0 0-11,0 0-7,0 0-12,0 0-14,0 0-29,0 0-9,0 0-33,0 0-26,0 0-32,0 0-26,0 0-31,0 0-24,0 0-22,0 0-43,0 0-52,0 0-272,0 0-699,0 0 309</inkml:trace>
  <inkml:trace contextRef="#ctx0" brushRef="#br0" timeOffset="82228.8888">10366 4641 72,'-4'-3'229,"3"0"-10,1 3-13,-5-3-16,4-1-3,1-1 0,-2-1-7,1 2-6,0-2-12,1-5-3,0 1 2,-2 1-5,4-3-9,-2-5 0,-2-1-15,4-1 14,1-7-1,-2 2-2,3-3 7,-1 1 2,3-1-6,-1 2 8,1-3-54,0 0 7,1 2-5,2-2-4,3 0 2,-1-3-8,2 2-1,2-1-17,1 0-1,1 3-11,2-2-3,9-4-5,1 1-6,-8 10-7,3 1-4,8-7-11,2 5 5,-8 6-1,8-4-7,-5 8-1,7-3-5,-1 0 2,-6 9-2,-1-1-5,1 1 5,0 5-6,9-3-1,-10 2 5,-1 3 1,1 0-18,-2 3 12,1 1-2,0 1-2,-2 0 6,-1 4-4,3 2-3,-3 0 5,-1 2-19,-1 1 14,-1 3-5,0-2-1,0 7-2,-3 2 4,0-2 7,0 8-5,-6-4-6,3 3-1,-2 2 10,-2-2-2,1 1 1,-2 1 1,0 0 3,-3 1-7,-3-1 7,3-2-18,-4-1 12,-1 0 2,-1-1 4,-4-1-4,5 0-2,-2 2 0,-2-2 5,1-2 0,-1 2 4,-1-2 10,-1-4-17,3 4-1,-5-7 4,1 6 0,0-4-5,1 0 9,-3-3-3,4 0-4,-1 2 1,-3-4 11,1 0-17,1 3-8,2-8-25,-1-1-55,0 1-39,1-3-37,-1 1-29,1-3-31,-3 0-38,-1 2-41,3-4-49,-6-2-255,0-3-655,-3-2 290</inkml:trace>
  <inkml:trace contextRef="#ctx0" brushRef="#br0" timeOffset="82525.8497">11231 4640 17,'-11'-12'244,"4"-5"-20,1 8 5,-1-2 11,4 4 19,-1 0 0,3 2-20,-2 0-26,1 2-23,2 3-23,-2-6-21,2 6-8,0 0-12,0 0 2,10 16-13,-7-4-8,5 5 1,-1-3 0,-2 6-13,4 2 4,-1 0 0,-1 2-15,-1-6 4,0 5-13,-1-6 5,0-2-3,2 2-6,0-3-4,-5-2-5,4-3 16,0-1 9,-1 1 8,2-3 8,-2-2 18,0 3 6,2-4-3,3-2-4,0-1 0,4-1-4,8-3-10,4-4-12,1 0-13,11-5-5,0 0-8,1-1-8,-1 2-7,2-1-2,-1-1-9,-11 3-7,-1 3-3,-4-1-19,1 3-16,-8 0-17,-3 1-25,-4 0-23,-1 1-43,-1-2-39,0 0-51,-3 0-39,-1-2-48,-1 4-58,0-2-31,-3-4-308,0 1-742,-1-1 329</inkml:trace>
  <inkml:trace contextRef="#ctx0" brushRef="#br0" timeOffset="82938.4059">11568 3580 107,'-3'-5'270,"3"0"-19,0-2-19,-1 4-28,-2-1-24,3 4-30,0-2-6,0 2-18,0 0-17,0 0-7,-12 13-9,8-3-9,-3 6-6,0-3-9,0 6-16,3-1 0,-3 5 1,5-5-5,-1 1 5,3-1-5,0 0 12,2-1 4,2 0 3,0-7 7,2 5 0,1-8 4,4 2 1,2-3-3,0 1 13,2-5-2,2-4 4,4-2 0,0-2-2,-4-1 2,1-4 26,0-3 1,-2-3 3,-3 5-5,-4-5-12,2-5 3,0 1-12,-5 5-14,-2-3 0,0 2-15,-5 0-4,-1 4-11,0 3-7,-1-6-16,-5 5-29,0 0-17,-3 1-33,-1 2-13,0 3-23,-3 0-25,2 5-16,0 0-25,3 3-19,0-1-37,3 3-12,-1 1-16,5-1-21,2-1-25,2 4-195,2-4-517,3 1 229</inkml:trace>
  <inkml:trace contextRef="#ctx0" brushRef="#br0" timeOffset="83199.1277">12041 3421 188,'7'-16'329,"0"2"-7,-1 3-4,-3 3-16,1 0-26,-1 4-35,-2-3-22,0 4-33,-1 2-22,0 1-13,2 11-19,-6 4-10,-1 3-10,-4 11-12,-1 1-9,-7 11-9,4-10-3,-1 1-13,0 12-1,1-13-15,-4 9 5,3 5-8,4-14-4,-1 2-4,1-6-3,0 0 8,1-2-17,0 0 3,1 0-7,1-10 2,1-1-7,0 0-15,2-4-13,2-1-32,0-3-33,-1-1-25,2 2-31,-2-5-36,3-2-31,0 5-40,0-5-44,0 0-175,0 0-496,0 0 220</inkml:trace>
  <inkml:trace contextRef="#ctx0" brushRef="#br0" timeOffset="83521.4855">12145 3646 294,'6'-14'334,"-2"3"10,0 2-2,1 2-22,-3-1-23,0 4-31,-1 0-51,-1 4-20,0 0-21,0 0-11,0 0-27,-4 20 1,-2-5-18,-1 3-10,0 4-15,-3 5-10,1 3-11,4-6-2,1 2-4,1-1-5,3-7-7,2 0-8,-1-1-6,3 0 2,-1-8-1,1 1-2,1 0 9,-3-5-2,8 1 16,-1-3 12,-1-2 22,3-2-4,3-2 7,2-6-5,-3 0 4,6-8-12,0-4-2,-2 3-6,-1-4-1,-3-3 1,-2-1-13,-1-3-8,-3 5-9,-3 0-1,-3 5-12,-1 4-4,-5-1-17,1 5-23,-3 0-13,0-2-22,-6 5-20,2 3-41,-3 1-36,0 4-33,1 2-30,-2 4-26,1 1-46,1 4-44,3 1-37,2 0-254,2 0-662,3 3 293</inkml:trace>
  <inkml:trace contextRef="#ctx0" brushRef="#br0" timeOffset="83758.3174">12557 3817 292,'0'0'387,"0"0"-16,0-6-43,0 6-26,0 0-32,0 0-26,0 0-24,-8 12-16,4-3-31,0 2-14,-2 5-18,2 0-12,-3 2-7,0 1-16,4-1-9,-4 0-3,3-2-7,1 0-52,-1 0-54,1-4-54,0 0-43,-1-2-63,3-1-66,-2-1-277,-1-4-565,2-1 251</inkml:trace>
  <inkml:trace contextRef="#ctx0" brushRef="#br0" timeOffset="84296.4804">12803 3666 223,'4'-10'390,"0"-1"12,1 4-24,-2-1-43,1 3-31,-3 3-34,-1 2-36,0 0-34,0 0-19,0 0-21,0 15-21,-3-5-15,-2 8-7,-4-2-21,1 8 3,-1 2-12,2-2-9,-3 0-7,3-4-8,0 0 2,0-3-12,3-1-1,-2-2-12,4 1-10,-3-4 9,3 0-10,-3-3 0,4-2 13,0 0-21,1-2 4,-3-1 10,3-3 19,-2 8 34,2-8 30,0 0 23,0 0 12,0 0-14,0 0-17,0 0-10,6-22-13,0 6-9,-2-10-14,3 2-4,1 0-9,2-5 2,-1 2-15,0-2-5,1 3-4,3 1-5,-2-2-8,2 4 0,2-2-3,0 2-8,0 5-1,1-2-2,1 2 19,-1 2-3,1 4-1,3-1-8,-6 6-2,2 2-3,0 2-3,-3 0-4,4 3 1,-3 2-15,-3 1-31,-1 2-23,-1 0-12,-3 1-24,-1 2-10,-5 2-5,-4 2-30,-7 4-5,-7 2-31,-5 1-24,-14 4-14,0-7 6,9-5 11,3-1 19,2-2 18,5 1 11,5-4 21,5-2 10,1 1 9,1-1 12,5 2 23,1-2 15,2 3 19,8 1 11,3 4 14,8 8 6,3-1 7,0-1 3,2 3 4,-1-1 2,-2-1 12,0 5-11,-2-1 9,2-1 12,-3 2 18,-2-3 4,-1-2-10,-5-5 14,0 0-14,-2-2 5,1-1-7,-7-2-6,3 0 3,-6-3-11,5-1 2,-3 0 2,-1 1-7,-2-5-11,4 3-23,-1-1-13,-3 0-23,0-2-33,0 0-39,0 0-49,0 0-95,0 0-274,0 0-583,0 0 259</inkml:trace>
  <inkml:trace contextRef="#ctx0" brushRef="#br0" timeOffset="88921.01">4873 5884 60,'0'-5'123,"-3"2"-10,3 3 3,0-6-5,3 1-3,-3-1 2,0 4-1,0-3 2,0 0-5,0-2 5,3 3-3,-3-1 2,1 1-1,1 0 2,-2 4 1,1-7 15,-1 4 2,0 3 2,0-4-10,0 4 5,3-3-2,-3 3 0,0 0-11,0 0-12,0 0-10,0 0-10,0 0-12,0 0-9,0 0-15,0 0 3,0 0-5,0 0-4,-3 21-5,3-6 2,-3 2-7,-1 0-4,4 10 3,-3-3-3,-1 2-2,0 2 0,2 1-2,-2-1 7,1 1-3,2-3-4,-2-3 4,0 3-3,3-8-5,-1-1 4,-1 1 6,0-3-2,2-1-3,0-4 2,0 2 4,0 0 3,-2-6-14,2 2 5,-1-2-2,-1 1 2,2-1-5,0 0-11,0-3 10,-1 4-3,2-5-1,-1-2 5,-2 5-8,1-2 7,1-3-11,0 4-1,0-4 6,0 0-19,0 0-13,0 0-15,0 0-14,0 0-13,0 0-20,0 0-33,0 0-26,0 0-26,0 0-31,1-14-22,-1 6-37,-1 2-190,2-4-485,-3 0 215</inkml:trace>
  <inkml:trace contextRef="#ctx0" brushRef="#br0" timeOffset="89624.6537">4891 5852 32,'0'0'142,"0"0"2,-1-4-21,1 4 4,0 0-3,-4-3-10,4 3-1,0 0-1,0 0-3,0 0 1,-10 7-5,4-5 3,-1 3 0,0 2-7,0-2 3,-1 2-6,1 1 4,-4 1 1,3-1-6,1-1-5,0 0-1,0 0-6,4-4-7,-4 4-8,3-3 0,1 0-10,-1 0-1,1-1-5,0-1-2,1 0-1,0 1 4,2-3 1,-4 4 0,4-4 16,-1 1-3,1-1 13,0 0 11,-3 3 11,3-3 11,0 0 6,0 0 12,0 0 2,0 0-7,0 0-11,0 0-4,4-11-15,0 7-10,-2-2-8,5-1-9,1-3 0,-2 1 3,2-4-4,-1 5-3,0 0 7,0-1-2,0 1-4,-1-1-8,1 1 7,-3 1-1,2 0-4,-2 2-2,-1-2-2,-2 3 2,5 1-2,-5 0-3,2-1-7,0 0-2,-1 3-5,0-2-2,-2 3-2,3-4-3,-3 4-3,3-3-3,-3 3-2,0 0 5,3-3-9,-3 3-6,0 0 5,0 0-1,1-2-4,-1 2 1,0 0-6,0 0 3,0 0-4,0 0-1,0 0-2,0 0-4,0 0 0,0 0 1,0 0-2,6 7-4,-2-5 4,-1 3 1,1 0 2,0 3 0,3 2-2,-1-3-5,5 4 5,-4-3-1,4 2 0,1 1 1,0-1-1,-2 1-1,2 0 1,0-1 1,-1-1 2,1 0-3,-1-1-2,0 2 2,-1-5 1,-4 0-4,2-1 3,-2 1 0,-1-3 1,0-1 0,-2 2-1,1-3 4,-1 4 0,-1-3-5,-2-1 5,3 2 2,-3-2 2,3 2 4,-3-2-1,0 0-1,4 1 0,-4-1-4,0 0 1,0 0-21,0 0-22,0 0-36,0 0-46,0 0-61,3 2-70,-3-2-72,0 0-73,0 0-72,-3 7-309,3-7-835,-4 4 370</inkml:trace>
  <inkml:trace contextRef="#ctx0" brushRef="#br0" timeOffset="90394.2919">4859 7892 76,'0'-5'205,"0"5"-6,0-8 2,1 4 6,-1 1 4,0-4-6,2 4 5,-1-1 5,-1-1 15,0 5-6,0-6 13,0 3-2,0 3-10,3-4-5,-3 4-29,0 0-18,0 0-14,0 0-20,0 0-7,0 0-25,0 0-9,0 0 5,0 21-15,0-3-3,-3 2 0,0 5-7,2 2-1,-5 0-7,5 1 1,-5-2-4,2-1-6,0 1-2,-1-2-3,1-5-2,0 1-11,2-5 0,1 2-3,-3-5-4,4 0-3,-3-1 1,3-1-9,-1-2 6,-1-2-8,0-1-2,2-1-11,-2 1 0,2-2-30,-1 0-38,1-3-18,0 5-53,0-5-46,0 0-47,0 0-39,-3-15-54,4 8-32,-1-5-287,3 2-685,0-1 303</inkml:trace>
  <inkml:trace contextRef="#ctx0" brushRef="#br0" timeOffset="90942.3421">4896 7891 187,'0'-5'200,"0"1"-6,-3 1-13,3-1-15,-3 1-13,3 3-23,-4-2-4,-2 2-15,6 0-5,-12 3-2,4 1-6,0 1 2,-5 2-1,2 3 0,-2-1 3,2 2 18,-2 1-3,-1-3 5,2 3-13,3-3-3,-2 2-7,4-4-7,-2 0 2,2-2-12,3 1-7,-2-1-4,1-1-5,2 0 0,0 0-2,-1 0 2,1-2 5,3 0 13,0-2 11,0 0 10,-5 3 13,5-3 0,-2 3 27,2-3 5,-3 1 9,3-1 0,0 0 0,0 0-21,0 0-9,0 0-16,10-14-8,-4 9-11,-1-2-10,5-6-7,-3 4-8,2-3 3,-2 3-5,2-5-4,0 2-4,-2 2-3,0 2 3,0-1 0,-1 1-8,2 0 8,-3 2 3,0-1-6,-1 1-2,-1 2-12,0 1 6,1-1-6,-2 1-5,-2 3-2,4-2 10,-4 2-18,4-4-2,-4 4-5,6 1-6,-1 2 5,2 1-5,2-1-3,2 7-1,2-1 1,1 0 2,0-1-3,4 6-2,-4-4 6,3 5-6,2-1-4,-7-3 2,3 0-1,-2 0-2,-1-2 3,2 3-10,-3-6 4,-1 0 9,-4-1-3,2 0-1,-1-1-5,-3 0-3,1-1 11,-1-1-5,1-1 2,-3 1-3,-2-2 1,4 2 1,-1 1 0,-3-3-2,1 2-1,-1-2 6,0 0-2,0 0-12,3 2-20,-3-2-15,0 0-22,0 0-21,0 0-37,0 0-25,0 0-47,0 0-52,0 0-42,0 0-52,0 0-62,0 0-94,0 0-249,0 0-807,0 0 357</inkml:trace>
  <inkml:trace contextRef="#ctx0" brushRef="#br0" timeOffset="93114.3413">3749 14391 46,'0'0'128,"0"0"-18,0 0 3,0 0-6,0 0 0,0 0-6,0 0-11,0 0-6,0 0-10,0 0 6,0 0-8,0 0 5,0 0-10,0 0 5,0 0-5,0 0-7,0 0-1,0 0-9,0 0 5,0 0-3,0 0-6,0 0 2,0 0-3,0 0-2,0 0 1,0 0 0,0 0-5,0 0 0,0 0 3,0 0 3,0 0-6,0 0 0,0 0-8,0 0 3,0 0 2,0 0-10,0 0 10,0 0 3,0 0-7,0 0 1,0 0 0,0 0-6,0 0-2,0 0-1,0 0 3,0 0-8,0 0-4,0 0 2,0 0 0,0 0-6,0 0 12,0 0-15,0 0 6,0 0-5,0 0-1,0 0 1,0 0-4,0 0 3,0 0 1,0 0-2,0 0-2,0 0-3,0 0 4,0 0-7,0 0 13,0 0-9,0 0-1,0 0-2,0 0 1,0 0-4,0 0 3,0 0 0,0 0 3,0 0-1,0 0-3,0 0 2,0 0-4,0 0 8,0 0-4,0 0 0,0 0 0,0 0 0,0 0 2,0 0 0,0 0-7,0 0 6,0 0-7,0 0 5,0 0 2,0 0-9,0 0 11,0 0-6,0 0 2,0 10 1,0-10 3,0 0-2,0 0 1,0 0-1,0 0 0,0 0 2,0 0-13,0 0-11,0 0-20,0 0-23,0 0-14,0 0-48,0 0-25,0 0-30,0 0-31,0 0-114,8-6-350,-3 2 155</inkml:trace>
  <inkml:trace contextRef="#ctx0" brushRef="#br0" timeOffset="96186.1846">3604 14445 95,'0'0'161,"0"0"-1,0 0-14,0 0-10,0 0-5,0 0-8,0 0-9,0 0-3,0 0-4,0 0-6,0 0-5,0 0-5,0 0 6,0 0-12,0 0 0,0 0-9,0 0 8,-3 2-5,3-2-1,0 0 4,0 0 1,11 2-3,-5-2 2,1 0 5,7 1-11,0 1-5,0 0 4,3-2-6,7 4-2,-3-3-2,6-1-13,-2 3 8,2-1-8,3-2 2,9 2-5,-9 0-8,-2-1 0,10 0-9,-10-1 2,-1 0-4,-2-2-3,-1 2-2,-4-2-8,1 2-1,-4-2 0,-5 4-1,-2-2-5,0 0 1,-4-2-4,1 2 6,-3 2-1,3-4 10,-4 1-6,4 2 3,-7-1-7,4-3 0,-4 3-14,3-2 13,-3 2 0,6-1-24,-6 1-8,1-4-15,-1 4-15,0 0-12,0-4-23,0 4-16,0 0-34,-4-5-9,4 5-26,-3-4-19,-1 3-1,1 0 8,-7-1-30,2-1 4,-1 3-108,-5 3-342,0 0 151</inkml:trace>
  <inkml:trace contextRef="#ctx0" brushRef="#br0" timeOffset="96518.7759">3660 14533 132,'0'0'167,"0"0"3,0 0-23,0 0 3,-5 0-6,5 0-13,0 0-8,0 0-24,0 0 6,0 0-10,-5 1 1,5-1 0,0 0 9,0 0 1,0 0 4,12 6 2,-4-5 0,6 1 2,3 0-4,5 1-8,1 0 5,4-3-15,1 1-2,10 0-3,3-7-11,-3 4-9,0 2 7,-10 0-17,1 2-4,10-2-4,-14-2-1,2 0-8,-6 2-7,-7 0 2,2-2-9,-6 1-12,0 1 10,-1-2-3,1 0-9,-3 1 3,-3 2 5,1-2-8,3 1-10,-8 0-13,5-1-28,-5 1-22,8 0-35,-8 0-34,4 0-56,0-1-30,-4 1-40,10 0-176,-6-1-466,5 1 207</inkml:trace>
  <inkml:trace contextRef="#ctx0" brushRef="#br0" timeOffset="97047.8961">5752 14523 219,'0'0'234,"0"0"-11,-4-2-10,4 2-13,0 0-2,-3-3-5,3 3-9,0 0-7,0 0-6,0 0-3,0 0-9,0 0-11,0 0-10,0 0-7,17-4 6,-3 8-21,6-8 3,2 4-25,4 0-6,2-2-2,-3 4-13,3-4 7,0 2-14,2 0-6,-5 0-10,-2 2 3,-8-2-20,-1-2 10,-4 2-7,-1 0-6,-1 2-1,-2-2 6,-2 0-35,0 3-19,0-3-21,-4 0-19,9 0-20,-9 0-23,1 1-19,-1-1-14,0 0-37,0 0-13,0 0-24,0 0-16,-14 1 12,7 1-18,-3-5-135,-1 3-396,-3 0 175</inkml:trace>
  <inkml:trace contextRef="#ctx0" brushRef="#br0" timeOffset="97312.6766">5756 14554 68,'-8'1'184,"-1"2"13,5-3 4,0 0 4,2 4 9,2-4 8,0 0 11,-2 5 11,2-5-6,14 8 6,-2-6-10,5 3-4,4-1-2,3 0-1,3 1-23,-3-1-10,3-1-17,0 3-8,1-3-27,-4 0-10,4 1-12,-7-3-15,-1 5-7,-5-3-9,-2-3-12,2 1-21,-2 0-8,-6-1-28,-2 3-30,0-3-32,-2 1-36,-3-1-20,8-1-44,-8 1-41,0 0-30,0 0-46,7 0-59,-7 0-259,0 0-623,0 0 276</inkml:trace>
  <inkml:trace contextRef="#ctx0" brushRef="#br0" timeOffset="100406.8153">4827 7021 31,'1'2'73,"-1"-2"1,0 0-5,5 1-17,-5-1 9,0 0-8,0 0 9,0 0-7,0 0 7,3 3 1,-3-3 1,0 0 0,0 0 6,0 0 3,0 0-4,0 0 6,0 0-9,0 0 6,0 0 0,5 0-3,-5 0-2,0 0-2,0 0-3,0 0-4,0 0-2,0 0-7,0 0-3,0 0 1,0 0-4,0 0 1,0 0 4,0 0 7,0 0 0,0 0-3,0 0-3,0 0-2,0 0 4,0 0-2,-5-14 1,5 11-2,-1-1 5,1 4 4,-2-4 2,2 1 0,0 3 5,0-8 0,0 4 0,0 4 3,0-5-6,0 5 8,-2-4 4,2 4 1,-2-4-1,2 4 5,0 0-5,0-7-4,0 7-2,0 0-10,0 0-7,0 0-6,2-2-12,-2 2 1,0 0-10,0 0-6,0 0-3,0 0-7,0 0-3,0 0 2,0 0 1,5 14 0,0-6-1,0 1 3,1 0-2,1 2 3,1 1-4,1 0-8,-2 1 5,3-1 3,-2 1 15,-2-3-17,1 2-4,1 1-1,-2-3 5,1-1-1,-3 0 0,3 0-4,0-2 1,-1-1 5,-2 1-7,0-3 6,1 4-2,-3-6 5,3 3-4,-4-4 9,2 4-5,0-5 0,-2 4-2,-1-4-1,6 1-1,-6-1 1,1 3 5,-1-3-5,4 1 8,-4-1 10,0 0 1,0 0-2,0 0 7,2 3-7,-2-3-6,0 0 6,0 0-10,0 0 0,0 0 1,0 0 2,0 0-3,0 0-3,0 0-1,0 0-2,0 0 0,0 0-4,4 3 4,-4-3-14,0 0-13,0 0-17,0 0-17,0 0-18,0 0-35,0 0-43,0 0-48,0-13-42,0 8-36,0 0-229,0-3-548,1 2 242</inkml:trace>
  <inkml:trace contextRef="#ctx0" brushRef="#br0" timeOffset="101137.9491">5053 6936 43,'0'-4'166,"0"4"-7,0-4-10,0 4-1,2-6-3,-1 4 3,-1 2-16,2-6-9,-1 4 1,-1 2 0,0 0-3,3-2-3,-3 2 1,0 0-7,0 0-6,0 0-6,0 0-6,0 0-8,0 0-10,0 0-6,0 0-5,0 0-14,0-3-8,0 3-7,0 0-4,0 0-2,0 0-5,-2 10 3,2-5-2,-1 2 1,1 2-2,-1 1-3,-2 3 5,1 3-6,-4-2 3,1 4 0,-1 0 0,1 0 1,-2-1-1,1 2 0,-1 6-1,0-7 2,0 4 3,1-3 0,-1-5-4,2 4 0,-1-1-1,-1-2 2,0 1 8,1 1-8,-1 0 4,0-4-1,3 1 5,-2 1 9,-1-2-7,3-2-3,-2-2-2,1 3 4,-1-1-10,2-2 16,0 1-14,0 0-1,-1-1-1,1 0-3,0-1 0,1 1-13,0-1 7,0-4 0,-1-1-3,3 2 8,-1 0-8,1 0 4,-2-1-9,3 0 0,-3 1-2,2-3 2,1 2 10,-3 1-12,0 0 1,2-2 5,1-3-6,-3 4 0,3 0 5,0-4-11,-1 4 8,-1-1-5,2-3 3,0 0 10,0 4-12,0-4 3,0 0-2,-3 2 2,3-2-12,0 0 10,0 0-5,0 0 4,0 4 3,0-4 4,0 0-7,0 0-4,0 0 10,0 0-13,0 0 9,2 4-2,-2-4 0,0 0 2,0 0-3,0 0 1,0 0-7,0 0 22,0 0-18,0 0 0,0 0 3,0 0-2,0 0 11,0 0-2,0 0 7,0 0 3,0 0 13,0 0-6,0 0 1,0 0 3,0 0 1,0 0-11,0 0 10,0 0-7,0 0 14,0 0 4,0 0-20,0 0-27,0 0-40,1-12-31,1 9-45,-1-1-46,2 1-47,1-4-61,-4 3-53,3-3-209,1 3-580,-1-2 256</inkml:trace>
  <inkml:trace contextRef="#ctx0" brushRef="#br0" timeOffset="110461.9699">1063 8286 96,'0'0'117,"0"0"-26,0 0 18,0 0-2,0 0-5,0 0 0,0 0-1,0 0-21,0 0 11,0 0-9,0 0 2,0 0 4,0 0-9,0 0-4,0 0-5,0 0-5,0 0-4,0 0 3,0 0-8,0 0-5,0 0 2,0 0-8,0 0 6,0 0-15,0 0-5,0 0-6,0 0-1,0 0-5,8 0 11,-8 0 8,10 0 1,0 0-2,0 0 2,4-1 2,0-1 2,10 0-2,0 1-3,1 0-5,2-1-1,4 2-1,7-1-1,-8 1 6,11 0-14,-12 0-1,12 0-3,-13 1 1,2-1-4,1 0-4,8 5 2,2-1 0,-3-1 3,2 1-3,2 2-2,-3-4-3,1 0-1,0 2-4,3 0 6,-1-1-4,0-2-2,0 2 2,-2-1-1,2-2 3,0 2-2,-12 0-6,11-2 4,-2 3 4,-9-2 0,1-1-3,-3 1-3,12-1 3,-11 2-1,-1-2 3,-2 1-2,0-1 0,1 0 1,-3 0-8,1 0 5,2-1 2,-6 1-3,5-2 3,-2 0-1,2 3-5,-2-2 10,0 2-4,2 0-3,-2-2 0,-2-2 6,1 2-7,-2 2 1,1 1-1,-1-4 0,2 1-5,0-1 6,-1 2 1,-1 0 1,0 1-6,-4 0 8,4 2-5,-1 1 0,-3-3 5,5-1-2,-5 3-6,3-1 3,1 2 0,0-4 3,2 3-3,-2-3-1,0 0 3,3 2-5,0-1-1,0 1 6,-1 0-4,-1-1 0,1 1 3,-1 0-4,1 0 5,-1 1-1,1-1 3,-6 0-4,2 1 0,-2-2 0,-2 1 4,1 1 1,1-2-7,-4-1 3,1 1-1,2 1 1,-2-1-4,1-2 4,-1 2 2,3 1-3,-3 0 1,7 0 2,-5-1-6,2-1 4,-3 0 3,7 0-4,-7 4 1,6-4-1,-4 0 0,-1 0 3,6 0-6,1 0 3,-9 0-4,1 3 2,2-1-3,-1 1 5,-1 0-1,1-3 2,-1 1-1,2 1 2,-3-1-2,10-1 0,-7 3-1,3 2 1,2-1-1,-2-2 1,1 3 0,-1-2-1,-2-1-1,2 2-1,2-1 3,-2-3 0,1 5 2,0-3-1,-3 1 4,-2-2-7,5 1 1,0 0-1,0 0 2,1 1 3,-1-3-5,-1 3 3,1 3 3,1-6 1,2 0-2,-4 0 6,2 0-4,1 5 5,1-2-4,-1-4 6,-1 1 0,1 0 2,0 0-1,1-2 0,0 4 5,0 0-1,2-1 1,-3 1 1,0-1-3,1 1 15,1-1-12,-2 3 0,-1-4-2,1 0-2,0 1 1,-1 3 0,1-4-1,1 2 0,0 1 2,-2-1 1,3-4-1,1 4 3,-2-2 0,4 0-2,0 2 8,-1 2-1,2-5-7,-2 1 8,3 2-2,-2-2 0,1 3 9,-2-2 3,0 2-6,1-3 10,-4 2-12,2-1 4,-1-1 10,0 1 1,-1-2 3,0 2-4,-1 2 6,0-5-3,3 4 7,-2 0 9,4-2-2,-1-1-9,-3 0 11,5-1-2,-2 2 6,2-1-1,1 2-1,0-3 7,-2 2-11,2 0 6,-4 2-5,1-2-5,1 3-1,-1-3-3,0-1 8,1 1-2,-3-4-6,-2 4-2,2-1 10,-1-1-10,0 2-1,0 0 0,4-3-4,-4-1-4,3 4 2,0 0-3,-1-1-2,1 0 1,1 0 0,1-1 2,-3 2 1,0 0-5,1-2 2,-1 0 1,1-2 8,-2 4-3,1-1-2,0 0 6,-2 1 4,0-3-10,-1 2 0,-1-2-4,1 1-1,-2-1 0,0 1-4,2 0 0,-1 1-1,-1 1-4,-1-2 0,3 2-1,-8 0 5,5-2-1,-3 2-1,2-8 4,3 7-4,-7-1 6,6-2-8,-4 2 1,1 2 6,-6-4-5,10 0-3,-1 0 1,-7 4 3,3-3-4,-3 0-9,3 2 7,-1 0-3,5 0 10,-2-2-13,-4 0-2,3 3 1,3-5 3,-7 4-3,2 0-1,-2-1-3,1 2-1,-2-2 1,-3 0-8,4 1 6,0-1-1,-3 2 0,3-1 2,-1 1-2,1 0 2,-4 0-5,4 0-2,-1 0 8,-1-2-5,-4 2 2,3 0-5,-3 0 7,3-1-5,-1 2-1,2-2 2,0 1-2,-2-2-1,4 1 6,-4 4 7,4-3-6,-3-4 5,-1 4-8,2 0 2,1 1 3,-4-2-1,3-1 0,-3-3-4,4 2 4,0 3 1,-3 0-8,1-2 4,-1 4-3,2-2-5,-3-2 10,5 0 18,-4 2-24,-2 0-2,3-1 6,-1 1-10,0-2 4,0 2 5,3 0-6,1 0-1,0-2 3,-3 4-4,1-2-1,3 0 4,-5 0-10,1 0 10,2-2-5,-5 2 2,3-2 7,2 1-17,0 1 13,-4 0 7,3 0 4,-2 0-11,-2 0 1,1 0 4,3-2 3,-3-1 1,1 3-8,2 1-1,-2-2 6,0-1-5,-2 1-11,2-1 13,-1 3-2,1-2-1,-2-2 1,2 2-5,-2 0 10,1 1-3,-1-2-18,1 2 14,-3 0 3,0 0 0,0 0-1,1 0-3,-1 0 4,-1 0-15,-5 0-10,10 0-28,-6 0-14,-4 0-16,7 2-17,-7-2-25,6 1-14,-6-1-22,0 0-31,0 0-50,7 0-35,-7 0-34,0 5-9,0-5-15,0 0-7,-13 9-50,1-8-33,-14 5-293,-13-5-769,-9-1 341</inkml:trace>
  <inkml:trace contextRef="#ctx0" brushRef="#br0" timeOffset="112525.4211">1311 9068 32,'-6'3'120,"1"-5"2,0 4-7,1-1-6,4-1-3,-7 1 5,7-1-10,0 0-4,0 0-4,-7-1-2,7 1-2,0 0-4,-3 3-2,3-3-16,-4 1 4,4-1-4,0 0 1,0 0-9,0 0-3,0 0-10,-6 1 1,6-1 2,0 0-10,0 0 17,0 0 5,0 0-9,0 0-1,-1 4 3,1-4-4,0 0-1,0 0-3,0 0-5,0 0-5,0 0 4,0 0-2,0 0 5,0 0 4,0 0-13,0 0 9,0 0 1,0 0-1,0 0-1,0 0 0,0 0-4,0 0 0,0 0 8,7 4-1,-7-4 9,11 0 5,-4 0 0,3 2-7,10 1 5,4 1-5,0-1 5,1-3-11,3 2-5,2 0-2,10-2-1,-3-2-5,4 7 2,-3-3-10,6-1 1,1-1 2,-3-1-6,5 2 0,-1 2-5,-2 1 3,1-3-6,1 3 7,-2 0-5,0 1-7,-1-2 5,-2 1-4,0-1-12,-3-1 4,3 1 9,0-1-5,0 1 14,-12-2-6,14 2 1,0 2 1,-2-5 4,1 5-9,-2-10 3,6 10-4,-6 0 2,-11 0-3,12-3 2,0-1-3,-13 0 1,0 3 0,-4 0-11,7 0 8,-3-1-11,1-2 5,-3 1 0,1 1 15,4-2-9,7-5-2,-7 7 0,6 1 4,2-1-2,-1-1-4,3 0 0,-13-1 9,15 5-7,-3 0-3,-10-4 2,9 2-5,-9-1-8,-2-1 13,11 1-5,-9 0-2,-3 1 5,0-2 3,2 1-2,0-1-5,1 0 16,10 1-13,-11 3 1,1-5-2,-2 2 1,3 1-2,-3-2 3,13 6 0,-14-4-1,1-3 3,0 2-2,3-1 3,7 4 2,-11-3-4,1-3-4,-3 2 5,2 1-2,3 0-3,-5-1-5,2-2 11,4 1-4,-4-1-1,-1 2 3,1 0-2,1 0 0,2-1 6,-5 1-6,2 0-3,14 0 8,-13 1-5,-1-3 5,0 0-18,1 1 16,-1 1-8,2-3 7,-1 1-10,-1 1 7,0 4-2,2-1-1,0-4 3,-1 3-1,-4-3 13,5 2-8,-1-1 1,1 0 5,-1-1-13,-3 1 3,3 1 4,0-2-3,-1 2 1,1 0 1,-1-2-1,3 1-2,-2-1 2,0 0-3,0 2-2,-3-4 10,4 4-5,-3 1 0,0-3-1,2 0-1,-5 3 4,2-3-1,2 1-1,-2-1 16,0 1-9,-2 2-1,1-3 1,-2 0 1,1 4 15,2-4-10,-2 2-7,-1-2 7,2 0-2,-1 0-1,2 1 3,-1 0-1,2 0-4,-2-1 4,2-1 1,-3 1 1,1 3-11,1-3 17,-2 0-9,2-2 7,-1 4-3,-2-1 2,0 1 5,0-2-11,2 0 1,-1 3 3,2-2-4,-2 4-6,4-5-1,-1 0 1,-1 1 13,-1-1-19,3-1 21,-3 2-17,0 0 0,0 3-2,-1-4 5,0 1 6,1-1-2,-1 0 12,-2 0 3,0 0-3,0-2 0,-4 0 2,4 2 3,0-1 1,-4 0 2,3-2-4,-3 0 0,4 1-4,3 0-2,0-1-4,-3 1 1,-4 1-18,6 1 17,2-4 0,-1 6-5,-2-4-1,1 4 1,-2-4 6,0-1-11,-5 3 8,-2-1-10,3 1 1,-3 0 7,1-1 6,1-1-7,-2 1 9,3 0 1,-3 1-5,1 0 1,7-3-7,-6 1 5,3 1-3,3-1 0,-1 2-3,2 0-3,2 0-1,-4 2-1,3-4 2,-1 5-2,-1-4 0,2 2 1,-3 1-2,-4-2-15,5 2 12,1-4 2,-3 4-10,-4-1 4,6-2 16,-6 1 1,-2-2-8,1 2 4,-2 0 0,2-2-3,-1 1 0,2 1 0,-2-2 6,0 1-6,0-3 0,0 2-4,0 2 2,-1-1 1,4 1-3,-1-2 5,-1 3-10,7-2 3,-5 3 6,5-1-2,-1-3 3,-6 3 1,8 0 4,-8-2-2,1 1 4,-2 0-3,1-1 10,-4 2-8,2-2 3,1 1-2,0-1 7,-1 1-2,1 0-1,2 0-2,-3 0-4,2-2 1,-1 4 1,2-2 3,6 0 1,-1 0 0,-1 1 1,1 0 0,-4-1 2,-2 3-1,1-1 7,1 3-3,-3-2 1,2-3-6,0 2 8,1-1 1,-3 0 1,0 2 3,-1-3 0,-3 1 1,4-1-1,-3 0-1,-2 1 0,0-1-7,1 0 7,4-1-2,-5 0 0,5 2-8,-4-1 6,0 0-8,-1-1-5,3 2 2,3-1 0,-8 1-4,2-1-3,-1 0-3,1 3 2,-2-1-7,-2-2-31,0 1-29,-5-1-29,8 0-62,-7 1-39,-1-1-45,0 0-77,0 0-65,-19-13-85,-5-2-309,-20-10-833,-24-9 370</inkml:trace>
  <inkml:trace contextRef="#ctx0" brushRef="#br0" timeOffset="113378.4762">1719 8590 183,'-1'-6'209,"1"-4"-7,0-3-4,0 4 0,1-6-3,2-1-6,0 2 2,-2-7-2,-1 3 13,3-2-7,-3 2 7,0 1-10,-1 5-13,1 1-1,1-1-8,-2 7-7,2 0-14,-1-2-18,0 4-22,-1-1-18,1 4-9,0 0-11,0 14 3,-2 4-18,1 9-8,-3 3 4,-1 7-3,-4 11-8,3-1-2,-1 4 0,4-3-25,-7-2 16,3-13-4,2 1-7,-2-1 4,1-1 7,0-5-11,-1 3 1,2-4-9,2-1 2,-3-10 1,5 3 2,-2-6-7,0 5-6,2-7 5,-2-1-4,3-4 4,0 2 6,-3-1 4,3-2-11,0 1 2,0 0 0,0-5-4,-3 5-17,3-1-13,0-4-17,0 3-20,0-3-26,0 0-24,0 5-40,0-5-45,0 0-39,0 0-51,3-13-40,0 7-183,1-1-551,-1-1 244</inkml:trace>
  <inkml:trace contextRef="#ctx0" brushRef="#br0" timeOffset="113660.4561">1784 8695 233,'6'-14'296,"-1"4"5,0 0 5,-4 3-11,3 2-34,-2 0-13,-1-2-37,3 5-20,-4-1-18,0 3-20,10 5-14,-3 3-12,3 3 0,1 3-21,2 6-8,1 0-4,2 5-5,-1-2-15,2 1-8,0 0 0,-2 1 4,2-7-6,-3 5-26,2-4 3,-6-7 8,1 3-26,-2-2 16,-3-5-18,3 0 3,-5 1-4,3-1 8,-4-4-7,1 1 0,0-2 4,-1 2-2,0-5 3,-3 2-16,0-2-22,0 0-36,4 2-38,-4-2-49,0 0-47,0 0-41,-2-15-36,2 6-40,-1 1-194,1-3-532,0-1 235</inkml:trace>
  <inkml:trace contextRef="#ctx0" brushRef="#br0" timeOffset="113955.6387">2125 8664 196,'0'-8'232,"0"1"0,0 2-10,0 1-20,-3 1-24,0 1-19,3 2-19,0 0-8,-15 10-16,2 1-11,-4 7-14,0 3-4,-4 5-3,0 0-12,1 0-1,1 0-14,-1 1-1,0-3 2,3 0-14,0-2-5,3-3 0,-1-2-5,5-2-2,0-4-2,4-1-4,-1-2-4,3-2-16,0 0-19,1-1-25,-1 0-25,1-1-34,3-1-39,-1-1-36,1-2-31,-6 1-137,6-1-369,0 0 163</inkml:trace>
  <inkml:trace contextRef="#ctx0" brushRef="#br0" timeOffset="114286.226">2355 8370 189,'1'-5'292,"-2"3"-7,1 2-25,0-5-24,1 1-29,-1 4-18,0 0-30,0 0-6,-3 17-23,2 2-15,-1 9-12,-2 3-4,2 2-15,-3 4 17,-2 11-3,1 0-7,2-2-7,-3 0-6,6-12-4,-2-2-7,-3-1-5,3 1-6,1-5 2,-1 0-9,0-3-9,2-6 7,-1-1-13,-1 0-3,2-2-2,1-4-1,-3 1 1,2-3-6,-1 2-4,1-5-4,-2 2-17,2-5-25,1 3-23,0 0-28,-2-3-24,2 1-39,-4-3-44,4-1-42,0 7-240,0-7-507,0 0 225</inkml:trace>
  <inkml:trace contextRef="#ctx0" brushRef="#br0" timeOffset="114664.7294">2652 8657 304,'-2'-12'324,"2"6"-10,-1-1-27,1 2-26,-3 0-27,1 3-23,2 2-27,-12 8-24,2 4-10,-4 7-14,0 4-14,1 2-12,0 4-10,1 0-12,2 0-8,0 1-8,3-4-3,3-2-14,2-6-2,2 0-2,1 2-5,1-3 1,0-3 0,2 0 15,2-3 6,2 1 8,-1-5-1,3 0 17,1-2 0,-1 0 6,0-5 10,0 0 7,4-3 6,-3-3-2,2 0-4,-2-2 0,3-1-9,0-10-14,-4 5 1,4-7-4,-1 0 2,-6 4-16,3-9-5,-2 8-7,-8-4-3,3 4-7,0 1-11,-3 0-4,0 0-3,-2 2-9,1 5-9,-2-3-19,-4 5-12,0-2-22,0 5-25,0-2-33,-3 4-30,-1 1-30,1 2-26,0 2-29,-1 2-30,-3 4-24,4-2-54,2-2-33,2 6-262,0-3-662,5 1 293</inkml:trace>
  <inkml:trace contextRef="#ctx0" brushRef="#br0" timeOffset="114968.4021">3060 8497 295,'0'-11'394,"0"2"-14,0 2-31,0 2-39,0 5-36,0-9-27,0 9-28,0 0-29,0 0-30,0 0 1,-5 33-18,3-9-16,-2 1-14,1 5-7,0 1-13,-1 14-9,0-11-4,-2 1-10,2 1 4,-6 9-21,5-11 3,0 0-2,0 0-8,-3 1 1,4-8 2,0 2-5,0-2-2,0 2 0,1-3-3,1-9-8,1-1 5,-2-4-10,3 0 4,-4-2-12,1-1 12,3-2-8,-1 3-37,1-6-43,0-4-40,-3 8-31,3-8-50,0 3-80,0-3-83,0 0-234,0 0-624,7-22 276</inkml:trace>
  <inkml:trace contextRef="#ctx0" brushRef="#br0" timeOffset="115303.8303">3339 8695 118,'-3'-5'355,"-2"-2"7,2 2-10,0 1-38,3 1-36,-3 0-30,3 3-38,0 0-17,0 0-13,0 0-23,13 13-13,-5-1-18,1 2 0,5 5-1,0 3-10,0 0-10,0-1 21,-1 2-31,-1 0-1,3-3-7,-4 0-13,-1-4-7,-2 1-3,2-1-1,-3-2-18,0 0 9,-3-2-12,2-2-3,-2 0 1,-1-2-9,1-3-3,0 3-1,-2-5-14,-1 1 14,2 1-8,-3-2-1,2-1-9,-2-2 0,2 2-28,1 1-29,-3-3-26,3 2-28,-3-2-38,0 0-38,0 0-42,0 0-39,0 0-37,0 0-245,-6-9-586,6 9 260</inkml:trace>
  <inkml:trace contextRef="#ctx0" brushRef="#br0" timeOffset="115659.0525">3573 8664 42,'3'-3'228,"-2"0"-15,-1 3-9,4-4-15,-4 4-15,2-2-9,-2 2-17,0 0-8,3-3-10,-3 3-9,0 0-9,4-2-9,-4 2 0,0 0-5,0 0-1,0 0-3,0 0 6,0 0-10,0 0 0,0 0-4,0 0 6,0 0-14,0 0 1,0 0-7,0 0-7,0 0-2,0 0-5,0 0-7,0 0-5,0 0-7,0 0-3,0 0 3,0 0-13,0 0-2,0 0-2,0 0-1,0 0 0,0 0-2,0 0-5,0 0-8,0 0-1,0 0-15,0 0-13,0 0-11,0 0-28,0 0-16,0 0-27,0 0-41,0 0-52,0 0-49,0 0-203,-13 0-488,13 0 216</inkml:trace>
  <inkml:trace contextRef="#ctx0" brushRef="#br0" timeOffset="116900.849">3552 8710 112,'0'0'138,"4"-3"2,-4 3 13,0 0-9,3-3 5,-3 1-1,0 2 5,4-7-1,-4 4-5,0-1-1,4 2-5,-4-2 2,0 4 4,0-4-18,0 4-2,0-5-12,-4 1-3,4 4-5,0-5-10,0 2-8,-3-1-7,2 1-8,1 3-7,-6-5-8,3 3-2,2 0-8,-4-2 5,5 4-16,-8-4-4,4 4-2,-2 0-4,6 0-6,-11 0 5,4 2-13,3-1 26,-5 1-1,1 5-2,0-2-6,-1 2 7,2 2-4,0 2 0,0 1-4,0 3 2,0 1-3,0 2 9,0 8-14,3-8-1,-1 2-5,1-1 6,4 0 2,0 1-1,0 2-9,0-4 26,3 1-19,1 0 5,0 0 0,2-2-2,0-3-2,-2-3 9,3-1-4,0 3 14,-1-1 13,-2-7-16,3 5-2,-3-5 9,2 0 3,-1-3 5,1 2 14,0-1 1,0 0 10,0-3 0,3-2 4,-1 1-7,2-3 1,-3-1-7,6-2 1,-2-2-3,0 3 1,2-8-12,-2 0 0,-1 1-11,2-1 6,-4 1-4,2-2 0,-3 1 3,1 2 2,-4 0 4,5 0 0,-8-5-1,4 6-5,-3-5-1,1 6-4,-2-7-5,-1 1-7,-1 1-4,-2-2-3,1 1-5,-3 2 1,-2-3-3,0 1-2,0 3-5,0 2 0,3 1-3,-3 1-2,0 0 2,1 1-14,-1 3 6,2-3 0,-3 4 2,0 0-5,5 3-4,-4-1 1,-3 2 0,2 5 7,-1-1-8,1 2 1,-5 5-1,2 2 2,-3 8 3,-1 1-6,2-3 4,-1 6-2,1-2 2,-1 4 2,3-2-4,-1 1 0,4-1 9,1 0-11,-3 3 1,7-10-2,-1 2 0,2-1-1,2-1 3,2 1-1,-1-4 2,2-3-2,-1-2-6,3 6 7,1-4 3,-2-2 0,7 0 1,2 0 3,-5-6 0,5 3 3,-3-5 2,4-3-3,3 0 6,-3-3-2,2 1 0,-1-4-2,-3-1 2,7-6-1,-5-3-8,-1 5 10,2-10-11,-3 1 7,-1-4-1,-3 1 1,2-2 0,0-3 0,-3 0-3,-2 0 1,0 2-4,-5 0-2,0 3-1,0 5 3,-3-1-2,-1 2-6,1 2 3,-1 0-4,-2 1-5,-1 6 0,0-1-7,-3-1-20,2 3-30,-1 3-11,-3 2-30,-1-1-34,-1 6-44,1 0-28,-1 3-32,1 5-36,4 1-33,-1 1-42,0 3-64,0-3-214,3 0-693,3 5 306</inkml:trace>
  <inkml:trace contextRef="#ctx0" brushRef="#br0" timeOffset="117409.7841">4101 8620 208,'3'-11'256,"-3"-6"-11,0 7-7,0-1-1,0-2-11,0 5-2,0-2-1,0 1-8,0 4-7,0 2-8,0-2-22,0 0-16,0 5-26,0-5-12,0 5-23,0 0-5,0 0-6,-3 15-6,3-2-19,-2 9-1,0 6-1,-1 1-10,2 7 1,-4-2-12,3 3-4,-1-3 0,0 11-7,2-13-2,-1 0-2,-2 1-3,4-3-11,-4-1 8,1-1-5,0-3 2,0 3 6,-1-6 18,4-4-25,-3-2 4,2 0-2,-2 2-8,0-2 0,3-3 0,-2-3 2,2 0-13,0 1 15,-1-6-6,0 6 1,1-5-6,0 2-25,0-5-48,0 1-35,0-4-40,0 3-30,0 4-40,0-7-66,0 0-262,0 0-586,10-9 259</inkml:trace>
  <inkml:trace contextRef="#ctx0" brushRef="#br0" timeOffset="117833.8439">4331 8782 25,'-2'-17'256,"2"8"-6,-1-5-4,1 4-15,0 2-16,1-2-7,-1 4-15,-1 2-13,2-2-19,-1 6-15,-1-5-22,1 5-14,-3-3-16,3 3-9,0 0-4,-8 12-9,3-6-10,1 7 0,-3 1-10,3 2-8,-7 6-4,1-1 3,2 1-7,0 2 5,1 0-4,3-7 3,1 3-2,2-3 5,-1 0-3,4 1 16,-1-1 7,2 0-15,4 0 5,-3 1-2,2-9 4,2 1-1,4 0-2,0-2 7,4 1-13,-4-4 9,0-1 10,2-4 1,0 1 9,0-4 2,-1-3 5,-4 1 4,4-6-7,4-3 13,-6-1 10,2-5-13,-4 3-5,1-5-8,-5 4-6,2-6-3,-3 5-9,-1-6-11,-3 6-3,-3 1-6,-1 0-4,-2 1-6,1 1-4,-4 1-9,-1 2-6,-1 1-7,0 3-16,-2 1-29,-2 1-21,1 4-27,1 4-32,-1 0-28,4 4-21,0 2-37,0-2-33,2 5-23,3 1-23,1 0-56,4 0-198,3 0-587,0-2 259</inkml:trace>
  <inkml:trace contextRef="#ctx0" brushRef="#br0" timeOffset="118190.0181">4783 8603 154,'0'-11'299,"0"5"-12,0 0-16,0 0-19,0 4-23,0-3-21,0 5-19,0-7-19,0 7-3,0-5-33,0 5-15,0-3-16,0 3-8,0 0-11,0 0-7,0 0-13,0 0-2,0 0 1,0 0-10,0 0 1,-3 13-1,0-4-1,2 1 9,0 3 7,-1 4 2,-1 1 0,0 11 6,1-2 0,-3 6 3,1-3-5,1 1 1,-1 3-3,-3 2 0,3 10-1,1-14-6,-1-1 18,-2 3-8,3-2-7,-2-1-6,0 1-4,0-2-1,2 3-8,-1-7-2,1-1-8,0-8-8,-2-6 7,3 6-4,2-5-1,-3-2-7,3-3-2,-1 0 1,-1-2-9,2-1-40,0 1-53,-1-1-44,1-4-51,0 0-97,0 0-107,7-9-273,3 1-704,0-2 312</inkml:trace>
  <inkml:trace contextRef="#ctx0" brushRef="#br0" timeOffset="118996.7849">5053 8894 147,'-8'-3'249,"5"2"2,-3-3 1,2 4-5,3-6-3,1 6-7,-6-3-7,6 3-7,-3-2 7,3 2-32,0 0-12,0 0-23,0 0-13,0 0-24,0 0 1,0 0-21,0 0-6,0 0-6,13 6 1,-6 1-24,4-3 9,-1 7-6,3 0-3,4 3-7,-3 2-3,1 1-11,-1-3 5,-2-1-7,0 1-3,1 5-3,4-2-7,-8-2-3,0-5 3,1 2-2,-4-5-7,2 1-4,-5 1-10,3-5-1,-4 0 8,1 0 1,0 1 1,0-1-3,0-1 10,-2-2-2,-1-1 5,0 0-8,0 0-4,10-6-29,-7-1-31,1-1-34,0-1-10,0-3-16,2 2-18,-2-4 6,4-2-5,-3 1 11,2 1 6,-1 0 3,-1 1 8,2 0 11,-1-2 12,-2 6 6,2-1 5,-2 2 20,0 0 17,-1 0 17,0 3 17,0 1 11,-2 1 2,-1 3-6,0-7-4,2 5-7,-2 2 1,0 0-2,0 0 2,0 0-3,-6 15 11,2-6 0,-5 5 4,2 1-2,-5 6-2,0 3 3,-2 1-1,0 0-3,-3 1-1,6 3 12,-6-1-11,1-3 10,4 1-22,-3 4 8,2-8-3,0 3 2,3-2-2,3-6-7,-3-3 8,3 1-2,1-3-5,1-3-12,0 1-32,3-4-24,-1-1-27,0 2-43,0-3-22,2-3-52,1-1-72,0 0-207,0 0-526,0 0 234</inkml:trace>
  <inkml:trace contextRef="#ctx0" brushRef="#br0" timeOffset="119466.5978">5642 8631 307,'-1'-5'313,"1"-1"-7,0 1-7,-3 3-24,3-2-25,0 4-27,0 0-21,0-6-24,0 6-24,0 0-16,0 0-6,0 0-18,1 15-13,-1-2-8,-1 5-8,1 11-9,-2 1-16,1 4-2,-2 2 5,1 10-5,-1-13-12,1 3 12,1 13-7,-5-17 8,3 1-11,0 1 1,1 1 7,-3-4-1,1-2-7,1 0-1,3-2-2,-5-1 10,3-1-4,-2-7-3,3-1 2,-2 3-7,0-6-11,0-2-1,0-3-1,3 0-5,-1 2 1,0-5-12,-2 0 19,0-1-10,3 0-22,0-3-31,0-2-19,0 5-38,0-5-29,0 0-43,0 0-64,0 0-63,0 0-308,11-17-642,-5 11 284</inkml:trace>
  <inkml:trace contextRef="#ctx0" brushRef="#br0" timeOffset="119808.7666">6004 8910 10,'7'-17'298,"-7"3"-1,4 6-3,-1-3-8,0 1-12,-2 4-12,0-1-13,3 2-9,-3 1-6,-1-1-3,3 1-12,-2 0-13,-1 4-8,2-4-16,-2 4-16,0 0-3,1-4-25,-1 4-15,0 0-18,0-4-8,0 4-13,0 0-9,0 15-3,-1-5-5,-2 0 0,0 9 2,-2-2-14,3 2-4,-2 6 1,1-6-3,0 8-1,-1-3-3,-2 1-7,5 1 4,-3-7-7,2 8-9,-1-10 4,2 4-7,-1-4-8,1 0 7,1 1 3,-1-4-11,-1-4 9,0 0-13,2-1-38,0-4-42,0 0-42,-2-2-29,2 1-25,0-4-40,0 0-76,0 0-82,0 0-293,0 0-712,8-20 315</inkml:trace>
  <inkml:trace contextRef="#ctx0" brushRef="#br0" timeOffset="120262.3921">6438 8665 132,'4'-9'194,"-2"-2"3,3 1-2,-1 2 7,-1-1 6,0 1 4,-2 4 6,1-1 7,-1 1 1,2 1-7,-2 0 7,-1-2 2,2 3-24,-2 2-7,0 0-25,1-8-12,-1 8-20,0 0-21,0 0-13,0 0-5,0 0-5,0 0-18,0 0-7,-3 25-1,2-11-8,-3 6-13,1 4 5,0 5-3,1 2-7,-1-3-3,0 2 5,-1 1 3,2 5-4,-1-5 1,3 2-4,-3-2 6,2 1-1,-2-3-2,0 1 6,2 0-3,1 3-9,-3-7 1,0 2-2,2-3-4,-3-1-2,4-6 1,-3-2-7,0 1 3,2-3 1,-1-4-10,1 2 5,-2-2-14,2 0 9,-1-5-3,0 2-7,1-1 4,1-1-9,-1 1 8,1 3-21,-1-6-33,1 0-41,-2 1-29,2-4-24,0 0-24,-1 5-23,1-5-40,0 0-66,0 0-68,0 0-280,8-14-689,-2 8 304</inkml:trace>
  <inkml:trace contextRef="#ctx0" brushRef="#br0" timeOffset="120580.9021">6794 8925 287,'-1'-10'306,"1"1"-10,0 2-9,0 0-19,-2 5-3,4-2-33,-2-2-20,0 6-19,0 0-17,0-6-18,0 6-14,0 0-6,-2-2-23,2 2-10,0 0-8,0 0 0,0 0-5,0 19-4,-1-7 16,1 4-3,-4 0 3,2 1-2,0 0-8,-1 7-6,-1-4-5,2 6 1,-1-6 0,0 3-8,1-3-4,-1-2-11,1 0 8,1-1-16,-1 2-9,1-9 7,2 2-14,-2-2-1,1-2-33,0-1-60,0-2-50,0 0-25,0 0-41,0-5-37,0 4-69,0-4-84,0 0-235,0 0-646,14-12 286</inkml:trace>
  <inkml:trace contextRef="#ctx0" brushRef="#br0" timeOffset="121019.2034">7067 8714 166,'2'-17'318,"-1"2"-11,2 3-14,-3 1-12,4 1-15,-2 0-14,-1 1-15,1 3-12,0 0-18,-1 2-7,1-1 6,-2-1-25,0 4 0,0 2 1,3-7-17,-3 5-5,0 2-9,0-6-7,0 6-9,0 0-8,1-1-5,-1 1-19,0 0-2,0 0-13,0 0-7,2-5-11,-2 5-2,0 0-12,0 0-3,0 0-6,0 0 0,0 0-15,0 0-5,0 0 4,0 0-8,0 0 1,0 11-4,0-5 0,0 0-3,0 5 9,0 1-10,1 1-4,-1 5-2,-1 7-2,1 0-3,0 2 8,0-2-6,0 3 5,0 3-2,-2-1 9,1 1-12,1 0 3,-3-1-2,2-1 5,1 0-6,-3 0 2,0 3-1,-2-4-8,0 0 11,2-3 1,-1 2-1,0-6 2,2-3-12,-3-1 11,4 0-3,-2-5 6,0 0-4,-1-2-2,1-2 0,2 2-1,-2-5 2,3 1-2,-2-1-17,2-1-20,-3-1-18,3-3-27,0 4-30,0-4-30,0 5-30,0-5-50,0 0-61,0 0-64,0 0-64,3-14-258,0 11-714,3-4 316</inkml:trace>
  <inkml:trace contextRef="#ctx0" brushRef="#br0" timeOffset="121343.342">7414 8828 253,'1'-5'265,"1"1"-11,-1 0-22,-1 4-11,0-6-19,0 6-21,2-3-16,-2 3-20,0 0-17,0 0-11,0 0-5,0 0-1,0 0 0,4 12-7,-4-5 2,1 4-6,-1 1 1,0 4 1,-1 4-11,-2-3 7,2 4 3,-4 4-6,1-1-5,1-5-3,1 1-9,-1 8 4,0-10-13,-1 1-10,1-2 1,0 0-7,-1 0-3,3 1-1,-2-5-13,3-1-5,-3-2-37,3 2-36,-2-5-50,2-2-46,-2 1-52,2-2-38,2-2-65,-2-2-232,0 0-569,0 0 251</inkml:trace>
  <inkml:trace contextRef="#ctx0" brushRef="#br0" timeOffset="121820.0141">7748 8592 119,'1'-10'227,"2"2"-4,0 2 0,-2-2-3,1 3 3,-1 0-4,1 0-6,0 2-2,-2 1-9,0 2-3,3-5-7,-3 5-8,0-4-18,0 4-3,0 0-5,0 0-11,3-3 6,-3 3-30,0 0-17,0 0-11,0 0-10,0 0-11,0 0-12,0 0-5,0 0-2,0 0-1,0 0-6,0 0-19,0 0 8,-3 14 1,3-4-9,-3-1 2,3 7-11,-1 1 3,0 9-3,-1 1 2,2 2 2,0 2-3,0-2 3,-1 3-3,1-1 0,-2 2 1,1-2-6,-2-1 3,2 3-3,-1-6-2,-1 1 3,1-2-1,-1 3-7,0-11 8,-2 1-4,3 10 17,-4 0-2,2-6-1,1 2 1,-1-7 4,1 0 5,2 2-6,-1-6-1,0-2-4,-1 5-9,1-5 7,1-2-4,-2 0-2,2-1-2,1-1 8,-3 1-13,1-4 0,2 0-3,-1 0 2,1 0-2,0-5-16,0 3-27,0-3-24,0 5-9,0-5-34,0 0-55,0 0-54,0 0-51,0 0-77,-3-16-314,6 9-707,0-7 313</inkml:trace>
  <inkml:trace contextRef="#ctx0" brushRef="#br0" timeOffset="122873.7323">8139 8742 166,'-1'-4'281,"1"4"-7,1-7-13,-1 3-8,0 4-13,0 0-6,3-3-17,-3 3-10,0-2-17,0 2-18,0 0-19,0 0-12,0 0-17,0 0-10,0 0-13,0 0 5,2 10-12,-2 1 4,1 5 1,-1 2 7,-1 2 9,-1 6-18,2-1-3,0 1-5,0 1 4,-6 0-1,6-8 1,-4 5-7,3-5-4,1-1-4,0-1-7,-3 0-5,2-3-2,1-2-5,-2-2-8,1-1-6,-2 1-2,3-3-3,0-1-3,0-2-1,0 1-2,0 0-3,-1-1-5,0-1 9,1-3 3,0 7 15,0-5 17,0-2 9,0 0 5,0 0 6,0 0 9,0 0-14,0 0-9,8-7-8,-8 2-2,4-2-11,0 0-6,0-4-4,3-2-5,1 1-3,2-2-7,-5 4-3,2-5 2,-1 0-7,1 1-3,-2 3 1,2-2 1,-5 1-11,3 2 1,-2-2 3,3-3 2,-2 1-4,-1 1 0,0 2-5,0 1-1,-1-4 3,1 2-7,-3 1 2,3-1-2,-1 0 2,0-2 4,2 4-5,-2-1-1,1 3 0,-2-2 0,2 0-3,-1 1 1,2 1 6,0 1-6,-1-2-3,1 1 2,-3 4-1,5-4 0,-5 3-1,2 1-2,4-4 2,-1 1-5,1 2 7,1 0-5,2 0 1,-4-2-1,4 2-1,-2 2 1,5-1-3,-3 2 3,1 1-2,3-1 3,-1 0-2,-4 4-2,1-2 4,0 2-1,1 0-2,-3-1 2,3 2-5,-4 1 2,3-1-16,-5 2-8,1-1-7,1 1 1,-4-1-4,1 4-13,-1 4 0,-1-6 2,0 7 3,-4-3 1,1 1-4,-4 6 6,-1-4-5,-2 1 5,-4-1 0,1-1-5,-2 0 6,-1 0-8,-4 3 0,3-8 6,-3 8 2,3-8-3,2 3 0,-1-6 8,2 4 6,2-3 2,1-1 3,1-4 6,4 4 0,-2-3 5,2 2 8,-2-2-4,6-1 0,-4 3 3,1-2-1,3-1 22,-4 3-12,4-3 4,0 0 5,-4 2 13,4-2 6,0 0 13,0 0 14,0 0-12,0 0-7,0 0-6,0 0 0,0 0-3,13-9-10,-5 8 2,0-2-1,1 3-1,0-4-3,6 4 4,-3-1-6,2 2-7,0-1 6,2-1-3,-2 1 0,3 4-6,-5-3-1,3 2 8,-1-1-6,-4 1 0,-2 0-2,2-1-3,-3 2 4,-1 1-4,0 1 0,0 0-2,0 2 2,-3 0 2,0 1 0,-1-2-6,-2 2 3,0 1 8,0-2-2,-2 5 7,-3-5-5,0 2-1,-1-1 7,-1 2-4,0-2 7,-4 0 0,-1 0-1,0-1-4,-4-3 4,2 0 13,0 0-15,-1 1-1,-1-3 2,-1-2-3,2-2-5,1-1 13,0 1-6,-1 1 0,3-1-5,-3-2 7,2-1-14,1-2-33,-3 2-27,4-3-44,-4 2-34,1-2-34,2 2-47,-2 0-57,-1-2-77,-1 2-318,0-3-733,2 1 324</inkml:trace>
  <inkml:trace contextRef="#ctx0" brushRef="#br0" timeOffset="125266.8204">3073 15521 2,'0'0'147,"-3"6"-12,3-6 3,0 0-14,0 0-10,0 0-11,0 0 1,0 0-12,0 0-1,0 0-1,0 0-11,0 0-3,0 0 6,0 0-4,0 0 9,0 0 2,0 0-1,16-3 7,-8 2-10,-1-1-3,3 2 4,0-2 15,4 4-3,1-3-7,1 0-2,5 1-10,0-3-3,3 3-3,-1 3-3,2-3-8,-1 2 4,3-2-8,1 0 3,-1 3-8,0 1 3,2-3-6,-4 0 6,2-2 1,1 5-18,-1-1 17,-2-3 15,-1 1-19,-1 0-3,4 3-1,-5-4-8,2 3 9,0 0-14,0-3 8,-3-3-4,3 3 1,0 3 0,-1-3-4,0-3 10,4 6-8,-3-6 4,0 3-4,0-3 0,0 3 3,3 0-5,-5 1 2,-2 1-1,1-2-9,0-3 24,-5 3-8,-1-1-2,-1 2-5,0-1-14,-1-2 14,1 5-4,-4-3 1,1-2 2,-4-1-25,3 3 25,-2-2-1,3 2-2,-2-3-6,0 3-19,-1 0 18,2 3 0,-1-3 8,-1-3-14,1 2-8,-1-1 10,0 2-2,-2-1 13,-6 1-7,10-1-3,-10 1-5,8-1 3,-3-2 12,-5 3-10,0 0-9,8 2 3,-8-2-4,7-3 5,-7 3-9,0 0 2,0 0-1,0 0-9,0 0-12,7 0 11,-7 0-26,0 0-32,0 0-29,0-3-39,0 3-41,0 0-53,0 0-81,0 0-113,0 0-218,4-9-685,2 0 304</inkml:trace>
  <inkml:trace contextRef="#ctx0" brushRef="#br0" timeOffset="126317.7371">6200 15580 160,'0'0'180,"0"0"-13,0 0-10,0 0-11,0 0 2,0 0-12,8-3-8,-2 2-5,2 0 1,5 0-8,0 1 2,4 1-6,-2-4-10,8 3 1,-3 0 1,5 0-5,-1-3-7,0 4-10,0-1 4,2 2-4,-2-3-6,3 2-8,1 4 2,0-3-6,-1 3 0,0-2-3,0-2 4,1 2-1,-3 0-5,3 3-1,2-2-1,-6-3-6,4 2 3,-1-3 0,-2 3 7,1-2 7,0 0-9,0 0-1,-1 0-2,0-1 0,1 1 11,-2-1-16,1 4 4,0-2-7,-2-4 6,-3 5-6,2-4 11,2 2-11,-4 1 5,-5-4-1,5 2 13,-3-1-13,-3-1-1,3 2-3,-3 0-1,2-2 12,-1 0-12,-2 6 4,2-4-11,-2 0 0,1-2-6,0 4 2,-1-4 0,2 2-8,-1 2 3,2-2 1,-1 0 1,1 0-1,-5 0 5,2 2-1,2 1 2,-4-3-8,3 0 11,-1 1-3,2-1-1,-6 0-4,5-1-4,-2-1 6,3 5-4,-1-4 3,0 2-6,1-1 9,0 1-15,0 2 0,1-3-1,-1 0-1,0 1-7,1 0 29,1 4-6,-3-4-8,0-2 2,1 1-3,0 0 0,-3 0-2,1 0-9,-3 1 8,1 2 1,-1-3 0,1 1 3,2-1 5,-3 0-12,4 1 3,0-1-6,-5-2 1,3-1 11,-2 3-12,3-4-5,-3 2 0,0 2 3,-1 0-1,4-1-8,-3 4 6,0-5-8,-2 2 3,2 0 1,0-1-1,-3 0-2,3 1 4,0-2-4,-2 1-7,2 1 6,0 1-5,1-1 2,-2-1 4,-2 0 0,2 1 0,0 0-2,2 0-7,-4-1 6,2 2 1,-4-1-1,-1 0-1,1 0 3,-5 0-4,10-4 2,-7 4-6,-3 0 3,7 1 11,-7-1-10,4 0 1,-4 0-2,0 0 0,5 3 0,-5-3 0,0 0 1,0 0-4,0 0-12,6 0-13,-6 0-13,0 0-5,0 0-12,0 0-11,0 0-13,0 0-22,0 0-22,0 0-16,0 0-46,0 0-29,0 0-36,0 0-34,0 0-31,0 0-43,-18-4-308,8 0-725,-3-2 321</inkml:trace>
  <inkml:trace contextRef="#ctx0" brushRef="#br0" timeOffset="129482.3151">4315 9432 45,'0'-4'169,"0"4"-6,2-5-9,-2 5-7,0-4-3,0 4-7,1-4-1,-1 4 1,0 0-1,1-4 2,-1 4-3,0 0 4,2-2 4,-2 2 6,2-4-9,-2 4 0,0-4 2,0 4-6,1-4 7,-1 4 4,1-3-8,-1 3 0,0 0-11,0 0-9,1-4-3,-1 4-15,0 0-10,0 0-16,0 0-12,0 0-14,0 0 14,0 0-23,0 19 0,-1-9-4,-2 9-3,0 5 1,-1 2-3,-3 1 0,2 2 0,0-1 0,1-2-8,0 0 1,0-1 3,-1-1-13,4-5 8,-3-1-8,1-2 13,3 1-9,-3-3-2,1-2 5,1-2-9,0 0 1,-2 1-2,2-3 6,-1-1-6,1-2-4,1 2 0,0-1 9,0-2-6,-2 3-2,2-7 4,-1 5 16,1-3-22,0-2-16,0 0 0,1 6-16,-1-6-24,0 0 8,0 0-10,0 0-13,0 0-4,0 0-26,0 0-33,0 0-32,0 0-29,0 0-40,-7-13-18,6 7-35,-2 0-222,0-4-545,-1 1 241</inkml:trace>
  <inkml:trace contextRef="#ctx0" brushRef="#br0" timeOffset="130096.3613">4332 9428 161,'0'0'174,"-14"4"-13,6 0-7,-4 5-8,-3 1-5,-2 2-10,-1 3 3,-2-1-16,2 1-5,-1 2-9,3-1 2,-2 0-4,0 0 11,7-5-4,-2 0-6,5-2 0,5-1-5,-5-1-8,1-2-3,4 0-2,-3-1 0,3-1 2,0-1 1,-1 1 7,4 1 8,-3-2 8,3-2 13,0 0 6,-1 3 5,1-3 23,0 0-2,0 0-5,0 0-11,0 0-24,11-10-6,-5 4-6,0-2-4,6-2-9,-1-5-9,6-1-10,-2-4 8,0-1-5,-5 4-5,4-3 0,-3 6 2,-1 0-2,0 3 2,1 1 3,-8 3 3,5-3 3,-1 4 13,-4 1-16,1 0 0,-2 3-8,2-3-7,-4 3-5,3-1-9,1 1-5,-4 2 1,3-3-9,-3 3-5,0 0-3,7 0-1,-2 4-8,1 2 2,4 1-3,1 5-7,9 1 6,-7-1 8,5 4-15,3-1-1,-1 2 3,0 0-3,-2 0 7,2-3-7,-1 3 0,-7-7 8,3 1-12,-2 0 1,-2-4-3,2 0 2,-3 0-7,2-1 7,-5-1 0,0 1 0,-1-4 0,-3 1-3,0 2 5,4-4-8,-4 0 9,-1 4-3,-2-5 4,5 0 0,-4 3 2,-1-3-3,4 0 1,-4 0 0,0 0 2,3 3-2,-3-3 6,0 0-15,0 0 9,0 0-6,0 0 4,3 2-6,-3-2 6,0 0-2,0 0 0,0 0 1,0 0 0,0 0-4,0 0-4,0 0-21,0 0-22,0 0-19,0 0-24,0 0-26,0 0-37,0 0-26,0 0-37,0 0-36,0 0-46,0 0-66,0 0-51,0 0-324,-13-6-797,6 2 353</inkml:trace>
  <inkml:trace contextRef="#ctx0" brushRef="#br0" timeOffset="131487.8108">4128 10009 247,'1'-5'261,"2"2"-16,0-1-10,-2 1-27,-1 3-16,3-2-17,-1-1-23,-2 3-12,0 0-7,0 0-27,0 0-11,0 0-9,0 0-10,0 0 1,0 0-11,0 0-1,0 0 5,0 0-7,-5 20-2,1-15 3,0 2-4,-2 3 8,-4-1-6,-1 3-1,-1 0-4,2-2-4,-3 2 6,-1-2-7,-6 4 3,3-4 0,3 0-5,-6-2 3,6-2-2,-1 1-12,-1-2 6,2 0-2,-1 1-1,2-1-4,-1-5 2,-1 2 19,6-2-19,-4-3 0,2 1-4,3-3 21,-1 2-23,-2-4 2,-4 0-2,6-1-3,-2 0-4,-3-2 6,5-1-4,-5 0 1,4-5 0,0 2-6,1 1 1,-3-3-1,2 2 13,-3-7 5,5 8 3,1 2 8,0-2 9,0-1-3,2 5 9,-1 0 3,3 0-1,-4 1 11,4 1-6,0 2-6,1 1-1,0-1 0,-1 1-4,2 0-6,1 4-4,-1-4-11,-1 1 0,2 3-10,-3-2 1,3 2-5,0 0 1,0 0-10,0 0-6,0 0-3,0 0 3,0 0-9,0 0 1,-6 8-1,5-3-1,0 4-5,-2-1 9,2 8-1,-2-6 0,0 3 3,0 0-8,2-3 2,-2 6 0,-1-4-4,-2 2-5,3-1 11,2-1-3,-5-2 0,3 0 2,2-4-2,-2 4-3,3 0 3,-3-3-7,2-2 5,-2 0 0,3 0 4,-3-2-6,3-1 1,0-2 2,-3 7 2,3-7-3,-1 3 7,1-3 15,0 0 10,0 4 11,0-4 16,0 0 9,0 0 9,0 0 3,0 0-1,0 0 15,0 0-13,0 0-12,0 0-8,2-17-3,0 6-4,1-2-9,0-2-5,1-1-11,2-6 4,-1 3-5,1 2-2,0-2-7,-2 6-2,3-2-2,-4 4-3,1 1-4,-1 2 2,1-1-3,0 4 2,-2 1-5,-1 0 3,2-1-8,-3 5 1,3-5 2,-2 2-5,1 0 3,-2 3-1,11 3 0,-6 0 0,3-2-8,1 3 16,0 2-10,1 0-4,-2-1 9,6 3-6,-4 1 8,4 0-4,-1 0-4,-3-1-12,5 1-41,-5 3-39,1-4-42,2 1-33,-5-4-62,5 2-40,0 0-34,-5-4-33,1 0-55,-1-2-42,-1-2-325,-1 1-823,-2-3 364</inkml:trace>
  <inkml:trace contextRef="#ctx0" brushRef="#br0" timeOffset="132458.9626">3391 9365 80,'3'-4'197,"0"2"-2,-3 2 1,1-6 0,2 1-4,1 1 1,-1 1-6,-3 1-1,0 2-12,3-3-2,-3 3-20,0 0-4,4-3-35,-4 3-11,0 0-5,0 0-10,2 9-11,-4 2-9,0 0 22,0 7-3,-2 7 3,-2 3-1,-1 1-10,-1-2-4,3 0 1,-3 2-6,2-2-5,1-1-5,-1-2 0,2-6-7,-2 1-4,1-2 2,0-1 1,0-1-12,2-3-3,0-2 1,0-1 11,1-2-22,1-1-2,0 1-5,-2-2 5,2-3-5,1 3 1,-2 0-5,2-5-2,0 5 6,0-5 10,-2 4 2,2-4-11,0 0-12,0 0-36,0 0-31,2-17-22,-2 8-19,2-2-17,-2-5-7,3-2-4,0 0 2,2-9 4,1 0 15,-1 3 7,2-5 10,-2 3 11,0 0 13,-1-1 2,2 9 18,-3-1 13,1 3 14,-1 5 9,-2-1 14,2 5 11,-2-1 8,-1 2 2,2-1-2,-2 2-7,0 0-4,0 5-4,-3-3 2,-1 2-5,4 1-1,-11 4 4,2 1-4,-1 2 2,-2 2 1,-7 4 5,8-1-5,-3-3 8,4 4-3,-3-2 4,1 2 7,3-2-4,0-1 1,1-2 0,1 0 5,3-3 5,-1 1-2,0-3 12,2 1-1,1-1 18,1 1 11,-1-1 2,2-3 12,-3 3 11,3-3 1,-1 3 19,1-3 0,0 0 7,0 0 3,0 0-10,0 0 1,14-6 0,-9-1-10,2 4 2,3-4-9,0-2 3,3-1 0,2 1-7,-5 0-3,7-7-5,-3 4-7,-3 0-3,-1 1-2,4 2 1,-5-3-2,1 2-2,-2 2 4,-1 0-6,0 0-7,-1 3-2,1-2-2,-6 3-5,5 1-6,-2-1-5,-4-2 2,4 5-15,-1-3-1,-3 4-4,4-1-5,-4 1 0,7 1-2,-2 0-3,3 3 0,-1 3-3,3-1 1,1 4-3,1-1 1,0 1-1,1 1-4,-5 2 5,2-1-12,1-2 10,2 2-4,-2-2 2,1-1-2,-1 0-13,-4-1-16,-2-1-2,3-2-26,-4 0-31,2 0-18,-1 0-10,0-2-23,1 1-16,-3 0-16,0-1-21,0-2-3,-3-1-13,1 1-8,-1-1-33,0 0-41,0 0-20,0 0-38,0 0-257,0 0-651,0 0 288</inkml:trace>
  <inkml:trace contextRef="#ctx0" brushRef="#br0" timeOffset="135333.4729">3290 9764 84,'0'0'113,"0"0"-9,0 0 9,0 0-7,0 0-12,0 0 4,0 0 0,0 0-15,0 0 7,0 0-5,0 0-3,0 0-7,0 0-3,0 0-4,0 0 2,0 0-8,0 0-2,0 0-3,0 0 1,0 0-7,0 0 5,0 0-11,0 0-8,0 0-5,0 0 1,0 0-6,0 0-2,0 0-7,0 0 5,0 0-1,0 0-8,-10 7-1,6-6 5,1 1-1,-1 0 0,-2 1 2,2 0-2,0-1 0,-2 1 0,-1 1 4,-1 0 3,2 0-3,-3 0 2,1-1 4,-1 1 0,2 1 6,-1-2-2,-2 0 7,3 2-7,-3-3 6,2 0-1,-2 0 4,3 1-5,-3 2 0,0-1 6,2-4-11,-1 0-2,2 0 0,2 3-4,-4-3 0,-1 0-1,-1 0 7,1-3-13,-1 6 3,1-6-3,0 3 1,0 0 16,0-1-8,3-2 3,0 1-3,-3-1 7,6 3 5,-3 0-2,-1-3 0,5 1 6,-3-1-3,2-2-2,-2 1 3,2 1-1,-1-2 6,-1 1-3,3-1-3,-4 0 1,3-2 1,1 1-3,-1 0 1,1-2 2,0 3 5,0 1-8,1-2 7,0 1 13,-1 0-10,-1 1-16,3-1 9,1 2 7,-2-1-3,2 4 1,0-7-16,-1 4 18,-1-1-8,1 0 10,1 4-12,0-4 4,0 4-12,0-7-2,0 7 7,0-5 6,-2 3-23,2 2-2,0 0 4,-1-7 3,1 7-4,0-4 3,0 4-19,0 0 5,0 0 7,0 0-2,-1-4-5,1 4 7,0 0-2,0 0-17,0 0-6,0 0 5,0 0-17,0 0 10,0 0 2,0 0 7,0 0-1,-9 12 5,4-7-12,-1 5 10,-1-3-12,0 3 16,0-3-3,0 2-3,0-1 6,0 1-9,1-2-3,1 1 9,0-3-1,1 2 2,-1-2-3,-1 0-1,6-1 6,-3 0-2,-1-2-1,1 3 1,3-3-4,0-2 2,0 0-6,-3 5 7,3-5 2,-3 2 1,3-2 6,0 0 1,-4 2-11,4-2 4,0 0 19,0 0-2,0 0 5,0 0 14,0 4 8,0-4 0,0 0-2,0 0-3,0 0-6,7-17-5,-4 12-11,1-5 3,0 2-1,5-4-5,-3 3 0,-1-2-3,-1 1 29,2 2-2,0-2-7,-2 0-2,0 4 1,-1-2-8,1 4-2,-1-4-7,0 5 2,-2-1-2,1 3-4,0-5 3,1 3-16,-3 3 7,7-1 3,-7 1-7,7 1 0,-1-1 7,1 3-6,0 2 0,3-1-14,-2 1 10,-1 2 5,6-2-2,1 3 1,-2 1-3,3-1 2,-1 1-7,-4 0 13,4-1-5,-6-3 1,5 2-1,-4-1-18,-1 0 25,-1 1-9,0 0-2,1-4 0,-2 3-8,1-3 7,-1 0-25,-2-1-6,-1-1-8,-3 1-9,0-2-14,7 2-2,-7-2-12,0 0-9,6 1-2,-6-1-6,0 0-10,0 0-12,0 0-20,5-3-25,-5 3-23,0 0-18,0-3-18,0 3-21,2-5-21,-1 0-21,-1 5-202,-3-7-526,0 0 233</inkml:trace>
  <inkml:trace contextRef="#ctx0" brushRef="#br0" timeOffset="136006.8418">2576 9247 128,'0'0'171,"4"-4"-4,-4 4 0,1-5-14,-1 5 0,0-3-8,0 3 2,3-5 0,-3 5-6,0 0 2,0-3-4,0 3-4,0 0-2,0 0-9,0-5-3,0 5-6,0 0-11,0 0-7,0 0-12,0 0-15,0 0-3,0 0-16,0 0-8,0 0-1,3 10-7,-6 0 2,0 0-7,-1 4-2,1 5-4,2 4 1,-5 3 0,2 0-3,-2 3-1,2-4-2,-3 4 3,-1-5-1,2 5 4,3-10-3,-3 5-5,1-6 3,4-1 0,-4-3-1,5 2-4,-4-5 2,3-1 1,-1 1-3,2-5 0,-3 1-1,2-2 4,-2 0-3,3 1-6,0-3 3,0-3 3,-1 8-3,1-8 5,0 2-2,0-2 15,0 0-18,-2 5 1,2-5 1,0 0-2,0 0-8,0 0 10,0 0-2,0 0-16,0 0-14,0 0-24,0 0-22,0 0-21,0 0-24,3-15-16,-3 10-30,0 1-19,0-4-35,0-2-25,0 2-187,0-4-454,3 1 201</inkml:trace>
  <inkml:trace contextRef="#ctx0" brushRef="#br0" timeOffset="136870.1764">2574 9244 110,'0'-2'205,"0"2"-6,0 0-19,0 0-11,0 0-8,0 0-4,0-7-12,0 7-3,0 0-20,0 0-9,0 0-7,0 0-10,0 0-15,0 0-4,0 0-7,0 0-1,-11 12-3,4-7 0,-1 2-1,-4 0-1,2 5 6,-3 0-6,-5 3 0,7-1 1,-3-2-7,-3 3 2,1 2 0,4-3-4,-1-2-3,3 0-5,-1-2-7,4-1 2,-1-1-4,2 0-5,3-4-1,-4 0 6,4 0-7,-1 0-4,3-1 6,-1-1 0,2-2 1,-4 5 13,4-5 4,0 0-5,0 4 10,0-4 15,0 0 1,0 0 10,-4 3-7,4-3 5,0 0 2,0 0-19,0 0 3,0 0-1,8-12-2,-1 4-8,-1 2-17,1-2 5,2-1-1,1-2-5,-1 1-20,3-1 15,0-1-5,-2 2-3,1-2 3,-1 0-6,3 0 7,-6 2-6,0 3 4,1-2-1,-3 2 2,3-1 3,-4 1 1,-1 1 3,1 2 8,1-3-13,-1 4 5,-1-1-15,1 0 8,-1-2-6,-1 3 10,1 3-4,0-2-1,-3-3-1,0 5 1,4-4-1,-4 2-3,0 2-6,3-3 7,-3 3-8,0 0 1,4 0 2,-4 0-2,0 0-21,0 0 13,0 0-3,0 0 3,10 3-2,-7 1-2,4-2 3,-4 3 4,5 0-5,-2 5-2,4-3 1,1 3-4,0 2 2,2 0 0,4 2-7,-3-4 9,4 4-3,-7-1 0,1-6 0,-1 3 0,-1-5 4,-3 2-2,4 0-5,-5-2 5,-2 3-5,2-4 4,-2-2-2,3 1 4,-4-1-1,1 1-1,-1-2-1,0 0 6,-3-1 5,5 3 1,-5-3 2,2 2 1,-2-2 1,4 0-3,-4 0-6,3 2 1,-3-2 2,1 3 0,-1-3 1,0 0-7,0 0 5,0 0-1,0 0-1,0 0 1,0 0-7,0 0 5,0 0-5,0 0 5,0 0-4,0 0 5,3 1-7,-3-1 0,0 0-4,0 0-4,0 0 9,0 0 1,0 0-1,0 0-1,0 0-2,0 0 1,0 0 2,0 0-2,0 0 4,0 0-8,0 0-14,0 0-11,0 0-18,0 0-18,0 0-13,0 5-33,0-5-21,0 0-27,0 0-29,0 0-35,0 0-34,0 0-44,0 0-23,0 0-50,0 0-231,0 0-653,-10 1 289</inkml:trace>
  <inkml:trace contextRef="#ctx0" brushRef="#br0" timeOffset="148301.7786">13897 2607 70,'3'-9'207,"4"-2"5,-3 2-2,-1 2 2,0 2-6,1 2 4,-1-4-8,-1 4 0,-1 1-9,-1-2-11,0 4 6,1-5-21,2 4-10,-3 1-11,3-5-21,-3 5-12,1-2-6,-1 2-26,0 0-5,0 0-6,0 0-11,0 0-11,0 0-3,0 0-8,3 10-6,-3-5 1,3 5-5,-3-1 1,0 3-4,-2 3 0,2 3 0,0 0-3,-1 2-1,0 6-6,-2 4 0,0 0 0,0 3 3,-1 0-9,-3 15 15,1-2-12,-2-1 6,0 2-3,1-2 0,-3 0-5,-2 1 1,5 2 2,-1 0 2,0 3-3,-1-3-1,1-2-4,-1 1 13,-1-1-11,2 2 0,-1 1-5,2 1 6,0 4 4,-1-1-8,0 8 5,0-4-2,1 25-5,0-23 0,0 25 8,2-30-3,-1 28-4,-1-24 11,6 1-8,-4 25 4,-2-3 0,4-21 3,-2 22 0,3-1-2,1-22 1,-1 20 4,4-19 0,-5-1 12,3 22-18,-2-21-3,3 22 10,-2 3 10,-1-1-11,1-1 16,1 1-13,-2-2 8,-1 0-5,5-23 5,-4 26-6,2-1 13,0-1-11,2 1 4,-1 1-1,-4-5 0,5 4 10,-2-1-6,-2-23-2,7 25 1,-3-5 6,-3-18-5,5 26-8,-4 1 2,3-3-2,0 2-4,-5-3-3,2-2 5,2 2-2,1-29-3,1 28 0,-3 1-1,2 3 6,1-3 2,-4 1 4,3-2-6,-6 4-2,3-7-2,0-23 7,-3 29-6,1-2 6,4-2 3,-6 4 1,1-3-2,1 3 1,-3-3-1,1-1 0,2-25-1,-1 25 2,0 0 0,1 0-7,2 4 9,-3-4-2,2-3 4,-5 4 0,5-3 2,-2-21-3,0 27 8,2-3-10,-2-1 2,0 4 4,-2 5-1,-1-8-7,-2 4 7,2-1-1,0-3-4,-1-1-3,0-25 0,0 30-1,3 6-2,-2-8 2,2-1-3,1-1 9,-4-1-15,4-25 0,3 30 1,0-9 2,0 2-7,-1-21 3,2 25 2,-1 4-1,3 0 2,-3-2 5,0-2-3,0-3-1,0 0-4,0-1 3,0 6 0,0-27 3,-5 34 0,5-7 10,-2-4-11,2 1 4,0 1-5,-3-27 1,2 28 9,0-24-14,1 21 3,0 7 0,1-4 0,2-2-7,-3-1 8,1 2-2,-1-28-4,4 30 3,-4-8-2,3-20-2,-1 26 6,1-3-13,-1-1 11,1-25-5,0 27 7,-2-22-6,-1 19-6,3-22 7,-3 28-4,3-34 0,-2 1 4,-1 5 4,6 22-7,-2-22 0,2 21-1,0-22 4,-2 0-8,-1 2 3,0 22 1,2-26-4,-2-1 2,5-3-8,-8 2 7,3 1 2,0 2-5,0-2 7,-5 1 5,5 0-10,0-7 1,-3 9 7,1-4-4,2 31-4,0-38 0,-6-10-2,3 10 18,0 1-14,2-12-4,-4 14 3,4-1-1,-2-11-1,1 13 5,2 5-1,-2-20 0,1 11 7,-1 1-4,0-11-3,2 12-1,2-2 0,-5-12 3,5 12 10,-4-9-11,2 12-5,2-16 26,-5 2-23,0 16-1,0-22 0,0 3 1,0-1 17,0 1-18,-3-2 0,3 4 3,3 1 2,-3-1 17,0 12-18,0-17-3,0 3 0,-3 1-4,6 2-2,-3 0 3,-3 12 5,3-13 9,0-1-8,0-2-7,-2 1 9,1 2-9,-1-2-3,2-1 11,-3 19 2,2-19-4,1 1-7,0-3 7,-1 3-2,-3 25 4,4-25-1,-2-5-3,2 4-17,2 3 19,-4 19-2,2-26 2,2 3 17,-4 2 0,4 1-18,-2 13 4,1-18 24,1 6 0,-1-2-3,3 2 5,-3 19-5,-1-24-4,0 1-2,2 2 4,-2 1-1,1 3-4,1 0-11,1-2 23,-1 12 17,1-12-17,0 0-8,1-1-28,1 2-2,-1-1 11,0 1-10,-1-1-1,0-2-4,1 2 21,1 2-9,-2-7-4,2-12 2,0 12-35,-1-4 32,1-7 6,-2 0-4,2-4 1,-2 2-14,-3-16 24,8 18-17,-8-18 5,3 12 4,-3-12 10,0 0-8,0 0 7,7 14-21,-7-14-57,0 0-59,0 0-58,0 0-66,0 0-63,4-57-48,-11 25-68,-1-14-58,-2 13-80,-10-52-316,-4 5-951,5-6 420</inkml:trace>
  <inkml:trace contextRef="#ctx0" brushRef="#br0" timeOffset="150594.1495">8783 9989 41,'-3'-18'244,"2"0"-9,-1 1-21,4 5-4,-2 0-15,1-1-8,1 4-10,-1 0-8,5 1-11,-5 0-11,1 4-7,-2-1-13,2 4-6,0-4-12,2 2-9,-4 3-2,0 0 1,0 0 4,0 0-1,6 13-1,-5-2 1,2-1-2,-1 3 2,-2 5 2,6 6-7,-1 3-4,0-2-13,1 1 3,2 3-5,1 0-10,-1-2 1,2 1-12,1-1 5,2 1-5,0 0-7,2-3 2,-1 1 9,2-2-10,2-3 4,2 1-3,0-3 13,1-2-15,1-3 3,3-1 5,-2-1 0,4-3-5,-2-1-4,3 1 4,0-3 0,2-6-5,-2 3-1,3-3-1,-3-1 0,10-7 0,-8 2-1,7 0 1,-6-1 5,-4-2-6,12-6 1,-4 1-22,-7 2-5,9-9 3,-2-1 11,0 2-2,-2-6-8,5 0 10,-6 0-12,2-3-2,0 0 3,2-3-8,-5 1 7,0-1-3,3-2-6,-6-1-1,3-2-4,-3 4 8,2-1-3,-2 2 3,-3-8 3,2 2-3,-3-2 4,4-2 3,-2 1 7,-1 0 4,-2-4-2,2 3 2,0-2-1,-1-1 6,-2-1-2,1 2 3,-2-7 0,3 8 2,0-6-4,0-3-1,-1 8-6,1-7 2,-5 1-5,5 1-3,3-4 4,-3 2-4,3 0 1,0 2-1,-2-1-2,-3 1-5,1 1 2,2-3-2,2 4-2,-2 0 1,-2-3-3,-5 1-2,7 0 7,-2 1-9,-2-3-1,2 0 3,1-2 9,-3 1-8,6-27-7,-9 29 9,-1-1-7,11-27 3,-11 27-4,1-3 2,-3-1-5,0 3 4,6-26-4,-10 28 3,3-4-2,-2 1 4,-2 0-8,2-4 6,-1 2-1,2 1 0,-3-5 2,1 4-1,3-28-2,-4 29 7,2 1-2,-3 0-7,5-3 5,-1-1 4,1-2-13,-1 2 3,3-2 5,-4 4-3,2-2-2,0 6 6,-1-4-7,1-1 0,0 3-5,0-2 8,0 1 0,0 4 1,0 0 0,-1 0 0,-2-1 27,3-4-12,-1 1 9,4 3-9,2 1-4,-6-2 3,4 2-4,-1-4 2,-1 2-6,2 3 3,2 0 3,-3 3-18,1 3 10,2 0-9,-1-1 10,0 2-3,-1 3-1,-3 6 0,6-13 4,0 3-5,-1 2 8,4-4-7,-3 1-8,2 1 12,4 2 0,-2-1-5,-1 1 2,1-1 0,3 2-4,-4 2 1,3 0 3,1 2-1,0-1-3,-2 1-2,2 2 3,0-4-5,-9 13-1,9-10 7,-6 8-3,4-7 4,-5 7-2,5-8 3,-3 8 1,-5 1-7,2-2 1,2 6 2,6-16-10,1 6 12,-8 8-2,-2-3 1,4 3 4,7-7-8,-8 6 7,-1 1-6,10-8 2,-9 10-3,-2 1 1,5 2 1,-4-4-25,4 3 3,-3 0 4,0 1-1,0-1 5,3 1-4,-1-1 4,-1 4 5,-2-4-5,5 3 3,-2 2 1,0-1 1,-1-2 6,-1 1 0,-1 1 0,1-1-5,0 3 2,-1 1-8,0-2 10,-1 1-4,1 0 2,-2-1 3,2-2 0,-2 5 3,1 0 0,-7 0 11,8-3 1,-3 4 7,-3 1 9,0-2-13,0 2 1,3-3 0,-4 4 9,-2 0-8,0 0 10,1-1-9,-2 1 2,-2 2 0,0 1-6,1-1-4,-1 1-4,-1 1-2,0 0-3,0 0 7,0 1-6,-2-1 5,0 2-2,0-1-1,0 3-3,-3 0 1,0-2 1,-2 3-2,7-3-3,-4 3 5,0-2-11,1 0 10,-1 0-4,1-1 8,3-2-7,-1 5-1,2-5-1,2 2 0,3-1 6,0-1-6,-1-2 1,2 4-4,-1-2 2,0 3 3,-4-2 3,4-2-7,-3 3-6,0-1 11,4 0-4,-5 3-1,0-1 1,0 1 1,1-1-2,-2 1 2,2-2-5,0 2 1,4-3 1,-1 1-5,2 1-1,-6 1 9,6-4-9,1 2 1,-1 0 0,1 0 1,3-6-5,2-1-1,2 3 9,-9 2-6,7-3-1,0 4 3,-7-3-9,2 1 3,-2 2-1,0 0-3,0 0-4,-5 3 4,0 1 4,-4-3-4,0 1 3,2 0-1,-2-1 3,-3 1 4,1-1-5,-3 3 11,7 0 1,-7 0-3,0 0-5,0 0 2,0 0-12,7-1 1,-7 1-9,0 0 0,0 0 1,0 0-5,0 0-2,0 0 1,0 0-4,0 0-2,0 0 0,0 0-1,0 0 3,0 0-3,0 0-13,-10-4-11,2-1 7,1 0-2,-4-2 8,-1 4 5,-2-6 4,2 5 0,-2 0 7,-8 0-3,8-2 6,-7 0-2,1 2 10,-1 3 3,-3-2-1,9 2 5,-2-1 2,-3 2 2,3 0-3,8 0 5,-3 2-2,2-3 3,1 1 5,2 1-3,1-1 3,2 1-4,-1 2 2,5-3-4,0 0 3,-7-3 1,7 3 3,0 0 5,0 0-1,10 8 4,0-7 1,1 0 2,2 2 0,11-3 4,0 1-4,1 0-1,-2-1-1,-1 2 1,0-2 0,-5 0 1,-1-2-1,-2 2-2,-1 2 0,-3-2 1,1 1 3,-2 1 1,-4-1-10,0 4 3,0-3 2,-1 5 9,-3 1 8,3 2-2,-3 2 2,0 6-9,-2 2 10,2 8 0,-3-9-1,-2 1-1,-1 4-11,1-4 3,1 6 7,-4-5-17,3-1-25,-2-1-40,3-7-58,2 3-50,-3 1-75,1-1-70,0 1-79,0-7-404,3-2-866,0 1 383</inkml:trace>
  <inkml:trace contextRef="#ctx0" brushRef="#br0" timeOffset="152150.1385">15345 2058 144,'0'0'164,"-6"-3"-11,6 3-7,0 0-16,-2-3-24,2 3 3,0 0-9,0 0 2,1-4-8,-1 4 4,0 0-5,9-2-3,-4 2 2,0-2-5,4 0-4,1-1-10,4 0 4,5 2 3,3-3 2,7 0 7,9 3-2,2-4-2,7 1 5,-1-1-4,23-5 1,-21 8 0,21-5-9,0 2 3,-21 1-12,21 5-4,-20-2-5,-1 0-13,3 2 4,-4-1-13,0 0 2,-1 3-3,-3-3-10,1 3 8,-4-2-10,0-5-3,2 2 0,-1 4 2,2-4-4,3 1 12,-1 0 4,-2-3 5,6 1 1,-3-2 3,3 3 1,1-1-7,-2-2-5,2 3 2,-2-1-2,0 0-7,-3-1 6,3 1-15,-3 3 13,-1-4-12,-1 3-2,-2 1-1,0-2-12,-2 4 11,0-4 2,-10 2-8,11 0 0,-11 0 8,10 0-1,-9 0 1,8 0-10,2 0 15,-11-3-3,13 2 9,-1 1-8,0 0-4,-1 2-3,-1 0 2,3 1 5,-1-4-9,-3 4-5,0 1 3,-10-3 4,13 3-7,-11-1 5,8 0 1,-10 0-4,0-4-10,2 2 10,9 1 7,2-2 0,-13 2-6,3 1 12,7-2-2,2 0 7,-1 1 3,-8 1-5,7-6 10,0 3-12,3 0 13,-12 0-8,8 0-3,-6 5-5,-3-5-7,2-2 6,-2 2 11,3 0-7,7 0 5,-12 0 1,0 2-3,2-4-1,1 2 3,0 0-2,2 0-1,-1 0-1,8-3 2,1 6-3,-12-3-1,15 0-2,-14 0 5,2 0-6,8 3-4,-10-2 14,0-1-2,2-1 3,-1 3-2,1-2 1,-2 0 3,13 3 3,-14-4-1,0-1-1,-2 2-7,0-1 2,2 0 2,3 1-3,-1 0-3,0-1-1,-1 2-3,11 0-3,-11 0 4,-1 1-3,0-2 0,0 1-4,-1-1 9,-2 0-2,0 3-1,4 0-5,-4-3 4,0 3 2,0-3 1,0 0 2,0-1 3,-3 2 1,3-2 0,0 1-5,0 1 5,-3-2-4,4 2-3,-2-1 0,-2 0 2,3 2-7,-3-1 1,1-1-1,0 2 0,-1-4 0,0 3 2,0 2 1,-1-3 0,-3 0-1,5-3 7,1 3-2,-3 0-6,2 0 0,2 1 0,-3-1-3,3-1 1,0-3-1,-1 3 2,1 1 0,-2 3 6,-1-3 1,3 1 3,-4-1 12,-4 1-1,6-2 0,-6 2 0,-1-3 8,2 2 0,-3-2-5,4 1 2,2 1 10,1-2-8,0-1 10,-1 0-9,1 0-2,0 0-6,0 1-2,-4-1 2,7 3-5,3-2-5,-4 0-3,-1 1 0,2-3-7,-1 4 11,-1-3-4,-1-1 3,-4 3 5,4-1 0,-7 2 3,-1-1 3,1 0-7,-4 0 4,4 1 2,-5-3-5,0 1-8,-3 2-6,1 0 2,0-2-4,-3 2-11,-1-2-34,-3 2-46,0 0-40,10 0-55,-10 0-63,0 0-72,-24-5-49,-6 0-20,-19 3-72,-30-5-461,-5-2-983,-5 5 436</inkml:trace>
  <inkml:trace contextRef="#ctx0" brushRef="#br0" timeOffset="153598.6513">15430 2651 24,'-3'2'189,"3"-2"-3,0 0-13,0 0-5,0 0-7,0 0-15,0 0-11,0 0-11,-3 2-11,3-2-3,0 0 5,0 0-3,7 5-1,-4-2 0,2-3-6,1 4 2,4-2-3,0 4 3,4-4-10,7 2 6,2 1-1,-1-4-9,6 1 2,-1-2-10,12 3 8,1-3-3,5 0-3,-4 0-1,9 0-3,-3 0-4,1-3-13,0 1 0,3 2-12,16 5-1,-25-5-11,1 2-2,-1 0-10,-1 0-1,-1 4 3,0-4-4,-2-1-4,3-2-7,-3 2 5,6-2 1,-2 1-4,-1 0-3,0-3-3,0 3 11,-2-4-11,2 6-5,1-2 0,1-2-4,-1 4 3,0-5-3,-1 8 9,0-4-8,2 2 10,-6-4-10,-7 4-1,10-2 2,-2 3-3,-8 1-1,8-3 0,2 1 5,-11-2-7,12 2-2,0 2 8,-2-3-4,1 3-3,0-3 2,-10 1-7,10 2 10,-11-3-4,13-1 0,-15 1 6,15 1-2,-2-1-1,-11 0-4,12 3 5,0-5 7,-11 2-10,8-2 15,-9 1-14,12 1-2,-13-3 5,0 4-4,13-3 9,-3 2-12,-7-2 3,7 1-1,-9 2 3,0-1-1,13 0 4,-15-2 1,1 3-1,-1-3 14,13 4-14,-14-3-13,1 3 18,1-4 5,-2 0 5,0 2 0,0-2-7,0 2 11,1-2 5,-3 1 5,4 1-8,-2-1-10,-2-1 9,2 2-6,-2-2-8,0 2 12,7-2-3,-5 2-1,-1-2-2,-2 0 3,3 3 1,-2-2 0,4 2-7,-5-5 2,1 4 3,3-1-6,-3-1 1,2 2-2,1 1-5,-3 1 0,0-1 0,1-2-1,-1 2-2,2-3 5,0 3 3,-2-1 1,3 3-3,-2-5 8,2 3-6,1-1 3,-1 0 4,-3-1-6,3 2 8,-2-2-4,1-2 4,-1 2 0,-3 2-1,2-2 1,0 1 1,-1-2-4,0 1 7,0 0-4,-1 0 1,0 0-3,3 1-3,-4 0 4,2-1-5,-7-1-1,9 2 4,0 1-4,-1-2 6,3 2 3,1-3-12,-4 0 0,6 0 7,-4 1-11,0 1-1,2-1-5,-4 0 8,3 2-5,-1-3 9,4 4-4,-5-1-1,-1-1-1,0 1 1,4-3 16,1 2-6,0 3 7,-1-5-1,2 0 1,1-2-1,-4 2 3,2 0 1,-3 0 3,0 0-6,1 0 7,3-3-2,-2 3-5,10 1-6,-10-1 1,0 2 0,2 0-3,-2-4 0,0 4-6,14 1 7,-5 1-2,4-1-2,-12 0-2,0-2-3,0 2 3,-1-2-1,2 3-4,-2-3-1,-1 3 3,0-1-2,-1-2 3,1-1-3,0 3 4,0 0 0,-3 1-1,0-4 0,-2 1 7,2-1-5,-3 0 2,3 1-1,-3-1-2,3 0 6,-3 3-2,0-3-5,-6 0 2,0-2-2,6 1 0,-4 2 0,-7-1 4,3-1 1,-4 0-4,7 2 1,-6-2 2,-2-2-1,-1 3-3,0-2 0,-7 2-3,12-2 5,-5 2-7,-7 0-8,8-1 9,-8 1-15,9-2-13,-9 2-7,7 2-16,-7-2 0,5 1-12,-5-1-4,0 0-9,0 0 1,7-3-36,-7 3-25,0 0-29,0 0-36,0 0-40,7-1-50,-7 1-62,0 0-57,-14-12-303,0 3-764,-4-1 339</inkml:trace>
  <inkml:trace contextRef="#ctx0" brushRef="#br0" timeOffset="154933.4863">15937 2092 248,'-3'-3'374,"2"-2"-28,-1 1-32,1 1-34,1 3-31,-4-4-33,4 4-21,0-4-16,0 4-30,0 0-15,0 0-11,-5 13-12,4-3-5,-2 1-19,3 1-3,-4 8-8,3 5-10,-4-5-5,4 9 9,-2 1-11,-4 2-12,4-1-2,2 6-4,-5 9 3,1 2 2,0-17 5,4 3-1,-1-2 6,-2-2-2,2 1-12,0-3-1,-1-1-6,6-9-4,-3 0 12,0-6-15,0 5 3,0-7-3,0 0 1,0-4-6,-3-1-5,3 1-6,0-6-18,0 7-27,0-5-41,0-2-76,0 0-87,0 0-89,0 0-257,3-22-631,1 8 278</inkml:trace>
  <inkml:trace contextRef="#ctx0" brushRef="#br0" timeOffset="155326.6363">16075 2426 2757,'1'-8'-6,"-1"-4"15,0 0 51,0 4 73,-1-1 26,1 1 16,0 3-22,1 0-24,-1-2-10,0 7-35,0-6 7,2 2-9,-2 4-26,0-7 6,0 7-6,0 0-13,0 0 1,4 0-14,-4 0 8,11 11-4,-5-2-10,0-1-2,5 6-6,2 5 13,-1 0-1,4 3 2,0-2 2,0 3 0,2-1-5,2-1-8,-4 2 9,-1-4 3,-1-1-17,-2-3 10,0-5-6,-2 2 2,-1-1 0,-2-3-4,-2-1-6,1-2 1,-3 0 11,2-1-11,-4-1 0,2-1-39,0 1-17,-3-3-39,4 1-52,-4-1-63,0 0-50,0 0-69,-2-15-306,0 5-676,-2 0 299</inkml:trace>
  <inkml:trace contextRef="#ctx0" brushRef="#br0" timeOffset="155689.566">16345 2380 232,'0'-7'264,"3"-1"3,-6 3-17,3 0-24,0 2-26,0 3-28,-3-1-21,3 1-11,-8 8-11,-2 2-15,-4 8-13,-4 2-10,-2 6-7,-1-2 3,-10 10-16,0-5-7,11-5-7,-1-5-6,4 3-8,-1-5-10,3-2-23,3-2-27,1-4-37,6 0-33,0-3-39,0-4-43,3 2-19,-1 0-178,3-4-397,0 0 175</inkml:trace>
  <inkml:trace contextRef="#ctx0" brushRef="#br0" timeOffset="156069.4981">16605 2121 81,'1'-6'247,"0"0"-18,-1-1-27,0 3-9,3-2-26,-3 1-6,0 2-14,2-1-10,-1 1-5,-1 3-4,2-5 2,-2 5 2,2-5 1,-2 5 0,0-4-6,0 4-5,0 0-12,0 0-3,0 0-23,0 0-7,0 0 1,0 0-21,-4 14 1,1-2-6,2 5-7,-1 10 0,-3-2-2,5 6 7,-5 0-12,4 5-1,-4 11 2,2-12-8,-3 11 4,5-12-5,-1 12 0,-2-12 5,4-1-8,0-4-3,-3 1-1,3 0-4,0-4 3,-3-8 3,2 0-7,0-1-1,-1 2 0,4-9-5,-2 2 3,-2-4-3,2-1-2,-1 2 3,2-3-2,-1-2-41,0 2-38,0-6-31,0 8-50,0-8-65,0 0-112,0 0-185,0 0-552,0 0 244</inkml:trace>
  <inkml:trace contextRef="#ctx0" brushRef="#br0" timeOffset="156484.2118">16827 2265 152,'0'0'273,"0"0"-6,0-6-21,0 6-16,0 0-19,0 0-22,0 0-23,0 0-14,0 0-16,0 0-10,0 0-17,10 17 7,1-6-1,3 7 4,2 2-7,2 1 0,1 1-6,0 2-8,2 3 0,6 5-14,-3 3-7,-3-15-2,-4 4-9,1-5-7,1 2-7,-4-3-2,-5-4 5,0-2-15,-5-4 1,3 1-3,-3-1-4,2-1-9,-2-2 10,0 0-5,-1-1-1,-1-1 5,0 1-7,1-2 12,-4-2-9,0 3-10,3 0-2,-3-3 13,4 2-12,-4-2 1,3 0 11,-3 0-12,0 0-9,0 0-8,0 0-25,0 0-26,0 0-59,0 0-41,0-8-47,-3 2-55,0-2-36,2-1-240,-2 0-571,-1-4 253</inkml:trace>
  <inkml:trace contextRef="#ctx0" brushRef="#br0" timeOffset="156853.0396">17192 2271 115,'0'-3'236,"0"3"-25,0-3-26,0 3-22,0 0-11,-6 14-15,-5-3-10,1 4-8,-6 6-3,-3-3-13,-1 5-4,-1-3-6,1 2-7,2-3-35,-3 4 0,4-5-10,0-3 4,3 6-4,3-8-1,0 0-7,2 0-11,2-4 3,0-1-1,3 1-2,1-3-2,-1-1-3,-2 2-23,3-4-36,1 5-21,-1-6-41,1 0-31,2-2-25,0 6-151,0-6-337,7 4 150</inkml:trace>
  <inkml:trace contextRef="#ctx0" brushRef="#br0" timeOffset="157232.3566">17523 2087 273,'2'-7'298,"0"0"-33,-2 1-15,0-1-24,3 3-21,-3 1-26,0 3-20,0-5-14,0 5-24,0-4-11,0 4-10,0 0-10,0 0-14,6 14-2,-6-2-5,1 4-7,-1 4-5,-3 4-3,2 8 7,-2-1-1,0 3-5,3 10 2,-2-6-1,-6 11 0,4-3 4,-1 1-5,0-12 3,-2 1-4,3 8 4,-2-12-2,1-1-13,-4-1 7,2-4-8,3-1-1,0-7-8,-2 6 6,4-9-11,-1 0 3,0-5-11,1 2 9,0-6 6,1-1-4,0 2-11,0-2-19,1-5-24,-2 8-25,2-8-29,0 0-29,2 7-62,-2-7-78,0 0-80,0 0-166,15-12-532,-8 5 236</inkml:trace>
  <inkml:trace contextRef="#ctx0" brushRef="#br0" timeOffset="157646.4528">17854 2331 273,'0'-5'306,"3"-2"-13,-2 2-19,-1 3-26,0-5-30,0 7-20,3-4-12,-3 4-24,0-4-21,0 4-19,0 0-2,0 0-25,0 0-3,-10 12-16,7-2-3,-1 2-1,0-1-11,-3 3-8,1 5-2,-1-3-7,2 2 5,0 1-10,3 0-8,-3-2 11,5 0 11,4-2 29,-1 2-11,0 0 8,4-1-13,-2-6 20,4 4 6,5-3 3,-1-4-4,-2 0 9,5 0 6,-3-2-3,3-2-1,1-4 3,0-1 7,-1-2 2,6-6 6,-5 2-1,-3-3-2,6-4-12,-6-3 1,2-1 0,-4-1-10,-3 5-11,-3-2-5,0-1-10,-6 1-10,4 0-13,-6-2-5,-2 1-5,-1 2-2,-5 2-5,-1-1-7,1 3-6,-8-9 3,4 13-6,-2-2-3,-5 1-5,4 6-32,3 1-20,3 2-29,1 0-49,0 3-48,-1-1-30,3 5-39,-1-3-31,2 4-32,0-1-41,6 3-52,-1-2-256,5 1-708,1-2 313</inkml:trace>
  <inkml:trace contextRef="#ctx0" brushRef="#br0" timeOffset="158036.7235">18461 2305 205,'-3'-3'230,"3"3"-27,0-5-33,0 5-16,0 0-13,0 0-20,0 0-8,-10 12-19,8-2-2,-3 2-7,-3 1-6,0 3-12,0 4-7,0 2-9,-2 2 3,6-9-11,-6 11-2,4-9-3,-1 8 5,3-8-4,0 1 6,1-2 1,2 0 7,2-5 0,0 4 10,-1-4 2,2 0 7,2-1 5,2-3 12,2 3 4,-1-6-11,7 1 9,2-2-2,-1-1 4,1-2 2,-1-2 7,-1-2 5,2-2-4,-2-4 2,-1-3 5,2-8-5,2 0 6,-3 2-15,-3-6 0,2 1-9,-7-2-22,0-4-3,-6 4-10,-2-3-2,-2 5-20,-5-1 4,-1 1-17,3 9-17,-7-5-11,0 7-26,-3-4-31,3 11-24,0 0-30,0 1-32,-3 3-39,3 4-41,7 0-38,-1 3-36,2 3-204,0-1-555,6 2 246</inkml:trace>
  <inkml:trace contextRef="#ctx0" brushRef="#br0" timeOffset="158417.0657">18947 2189 348,'4'-5'357,"-4"-2"-30,1 2-16,1 0-51,-2 5-30,1-4-28,-1 4-20,0-4-29,0 4-9,0 0-18,0 0-10,0 22-7,-3-5-21,2 10 1,-4 0-14,2 6-4,0 1-1,-4 15-6,1-2-22,2 1 6,-2-2-3,2-11 0,1 9 9,-2-11-14,-1 0 0,1-2 7,-1-1 3,2-2-15,-2-1-8,0 1 5,4-11-12,-1 3 9,-3-3-4,4-4 9,0-2-14,0-4 9,1 4-10,0-6-2,-1 1 0,2-2-18,0-4-16,0 8-31,0-8-63,0 0-92,0 0-90,0 0-268,0 0-608,14-17 269</inkml:trace>
  <inkml:trace contextRef="#ctx0" brushRef="#br0" timeOffset="159182.4283">19137 2320 359,'3'-3'353,"-2"0"-13,-1-2-39,3 1-27,0 2-37,1 1-12,-4 1-22,13 3-19,-5 5-26,5 0 10,7 6-34,-2 3-10,3 1-29,0 3 10,-4-3-23,4 6-1,-1-5-8,0 1-11,-2 1 1,-4-1-7,-1-8-23,-2-2 17,-4-1-1,2-2-12,-5-2-1,0-1-3,2 0-10,-4-2-8,4-2-19,-2 0-43,1-2-49,3-5-13,-3 2-1,1-6 6,0-3 3,1 0 11,0-3 8,-1 1 14,2-9 3,-2 1 3,-1 4 13,2-4 17,-2 6 30,0 1 15,-2 1 14,0 7 25,0-1-1,1 5-3,-4-2-12,0 3-9,3 1-1,-3 3-8,0 0 1,0 0-5,-7 27-1,-2-4 2,-1 4-3,-2 2 1,-1 2-1,-1 1-3,1-1 4,-1-2-1,4 3 0,-4-6-1,3-2-4,-2-2 4,2 0-2,4-6-3,0-1-26,1-2-19,1-4-35,1 0-35,2-3-37,-3 4-35,3-4-39,-1-5-23,3 2-155,0-3-431,0 0 190</inkml:trace>
  <inkml:trace contextRef="#ctx0" brushRef="#br0" timeOffset="159576.3063">19747 2227 2469,'9'-29'10,"0"0"77,-3 5 58,-2 3 44,-1 4 33,1 7-1,-1-1-14,-3 0-28,4 4-50,-4 2-12,3 0-22,-3 3-14,3-1-7,-3 3-7,0 0-10,1 17 0,-1 2-10,0 7-1,0 7-10,3 15 3,-6-2 8,-1 5-17,1-1 6,-1 1-11,-2-2 6,2 1 1,-6-4 0,4-12 0,-2 1-5,1-4 3,0 3-2,0-2-6,-1-5 6,2-1-2,-1 0 5,1-10-16,-1-1 7,3 0 0,1-6-5,-1 3 3,1-4-23,2-2-42,-2 0-39,3 0-57,0 0-41,1-1-30,-1-5-29,3 7-55,3-7-77,-6 0-219,14-5-641,0 0 284</inkml:trace>
  <inkml:trace contextRef="#ctx0" brushRef="#br0" timeOffset="159985.5174">20154 2382 312,'2'-14'391,"0"-2"13,0 6-18,-1 2-26,-1 0-40,2 3-47,-1 1-24,0 1-13,-1 3-42,0-7-25,0 7-9,0 0-21,-4 17-13,4-6-12,0 5-9,-3 2-25,-1 9 10,0 0-4,1 2-12,-1-2-12,1 4-14,0-2 11,-1 0-13,1-2-5,3-1-7,-3-6 10,3-1-11,-4 1 0,4-3-8,-3 0 0,3-6-44,0 2-54,0-1-48,0-4-38,-1 3-46,1-5-40,0-1-36,1-1-46,-1-4-221,0 0-594,0 0 262</inkml:trace>
  <inkml:trace contextRef="#ctx0" brushRef="#br0" timeOffset="160027.7972">20405 2381 2701,'10'-21'131,"-5"9"-4,2 0 45,-4 5 12,-3-2 2,3 2-35,1 3-36,-1 0-37,-3 4-14,1-5-15,-1 5 2,0 0-13,0 0-9,3 13 7,0-5-7,-6 5 5,2 4-6,2 8 0,-2-2-4,-2 4-2,0 2 3,-1 0-5,4-3-1,-6 3-7,-1-2 5,4-2-2,-4 1 2,3-7-4,-1 0-3,0-1 5,1-4-16,1-2-12,1 0-37,-1-2-39,1 1-44,0-2-47,2 0-47,-2-6-53,4 2-54,-2-5-189,0 0-565,0 0 250</inkml:trace>
  <inkml:trace contextRef="#ctx0" brushRef="#br0" timeOffset="161047.1361">20460 2064 48,'0'0'188,"0"0"4,1-4 2,-1 4 3,3-5-8,-3 2 4,0 3-3,0-6 0,0 2 0,0 0 0,0 4-1,3-4-8,-3 4-6,0-4-21,0 4-1,0 0-20,0-6-12,0 6-22,0 0-11,0 0-9,0 0-11,0 0-10,0 0-3,0 0-10,-3 17-1,0-7-7,2 2-5,-1 2 12,-2 6-19,1-2 3,-1 5-18,-3 6 13,7-2-8,-3 3 9,-4-2-2,7 3-8,-7 0 9,4-4-5,0 4-6,-1-4 2,-3 5-2,2-3 1,0 0-3,4-1 2,-5-1 5,4-2 9,-3-6-11,3 7 0,-1-6 2,0-3-7,-1 1 14,1 2 1,0-5-18,0 2-3,3-1 9,-3-1-6,1-1 6,0-4-1,-1 3 5,1-4-6,0 3 11,-1 0-8,2-3 8,-1 2 4,1-4 0,-2 0-7,3 1 9,0-3 3,0 0 6,0 1-12,0-6 8,-3 10-14,3-6-4,-1 1 8,0-1-4,1-4 3,1 6-16,-1-6 11,0 0-12,0 8 13,0-8-2,0 0 3,-1 4-10,1-4 3,0 0-5,-2 6 4,2-6-8,0 0 7,0 0-6,0 10-27,-1-9-47,1-1-38,0 0-35,0 0-47,0 0-44,0 0-63,4 6-317,-4-6-663,0 0 294</inkml:trace>
  <inkml:trace contextRef="#ctx0" brushRef="#br0" timeOffset="161474.5599">20761 2365 23,'0'-5'286,"0"0"-24,3 1-14,-3 1-26,0 3-22,-3-5-28,3 5-11,3-5-20,-3 5-9,0 0-17,0 0-7,0 0-1,0 0-5,-3 20-2,0-9-6,1 7 6,0 8-2,-1-1 8,-1 4-6,4 2 2,-3-4-1,2 1-3,-2-3-6,0 2-6,3-7 0,0-1-17,0 0-8,1-2-1,1-1-4,-4-1-6,4-5-4,-2 4 2,0-6-5,0 1-24,0 1-51,0-3-52,0-2-61,0 1-71,0-2-62,0-4-246,0 0-567,0 0 252</inkml:trace>
  <inkml:trace contextRef="#ctx0" brushRef="#br0" timeOffset="161893.5166">21080 2029 11,'2'-12'254,"1"5"-5,1 0-2,-4 4-6,4-4 7,-2 2 3,-2 1-4,3 1-22,-3 3-9,1-5-23,-1 2-8,0 3-25,2-4-20,-2 4-25,0 0-5,0 0-9,1-5-18,-1 5-8,0 0-15,0 0 4,0 0-8,-3 23-12,3-7 9,0 2-7,-4 7-8,4-1 11,-2 4 7,-2 9 0,-3-5-4,7 4 5,-4 0 6,1-2-7,-1 14 5,-3-16-2,1 14-6,2-10-8,0 10 16,3-14-17,-4-1 6,-1 1-3,1-3-2,-1 3-2,1-6-6,3 0-1,-5-1 0,0-1 2,3-7 0,1 0-3,-1 0 4,1-1-4,-1 0 9,3-3 3,-2-3-7,-1 1-3,2-1-5,1-2 2,-1 1-5,1-3 2,-2 0-3,-1-1 5,4 1-10,0-6-5,-3 9-4,3-9-25,0 6-19,0-6-31,0 0-27,0 0-19,0 0-34,0 4-54,0-4-65,0 0-80,8-10-340,-8 10-737,8-16 325</inkml:trace>
  <inkml:trace contextRef="#ctx0" brushRef="#br0" timeOffset="162290.0225">21371 2503 2044,'4'-27'122,"3"9"57,-4 0 27,0 2 16,-2 6-11,2 0-9,-1 3-21,-1 1-10,0 0-51,2 1-17,-3 1-18,0 4-24,2-7-1,-2 7-8,0 0-8,0 0-5,0 0-2,-2 27 1,-2-14-8,3 6-1,-4 8 0,4-1-10,-4 3 5,2-2-5,-2 2-2,3-2-3,-3-1 9,4-7-6,-2 1 14,0-3-17,0-3-2,1-1 3,2-1 1,-2-2 3,1 1 9,-1-1-20,2-3-27,-1-1-46,0 2-39,1-4-32,0-2-33,0-2-39,0 0-97,0 0-285,0 0-638,0 0 283</inkml:trace>
  <inkml:trace contextRef="#ctx0" brushRef="#br0" timeOffset="162721.012">21822 2019 63,'0'-6'254,"0"-2"4,1-1-14,-1 3 37,2-1-10,-2 0-4,0 2-13,0 5-12,0-9-26,1 4-26,-1 5-25,0 0-15,0-5-5,0 5-31,0 0-11,0 0-22,0 0-3,0 0-9,0 0 0,-6 14-16,3-2-14,0 3 15,-2 11-7,1-7-2,-2 7-2,1 2-8,-1 6 11,3 14 8,-4-14-1,4 14 12,-1-2 6,-6 3-15,6-13 2,1 14-4,0-15-2,-4 12 8,3-12-10,-3-4-6,0 4-4,4-4 3,-4-2 6,4 4-14,-4-6 1,3 2-9,-2-2-1,1-2 6,-1-7 2,1 2-9,0-3 6,-2 7-6,3-7-5,1-2 0,0-5-6,1 2 1,-1-3-2,3-2 9,0-7-9,-3 10-4,3-10 6,-3 9 7,3-9-9,0 7 8,0-7-2,0 0-26,0 0-51,0 0-62,0 0-80,0 0-85,9-28-121,-7 11-267,4-2-729,-2-8 323</inkml:trace>
  <inkml:trace contextRef="#ctx0" brushRef="#br0" timeOffset="163309.8197">21661 1978 45,'-5'2'154,"5"-2"-8,0 0-1,0 0 1,0 0-17,0 0 7,1 4-13,-1-4 1,0 0-2,0 0-10,11 3-4,-1-2 4,5 1-13,6 4 1,2-1-7,4-1-6,1 4 1,2-2-16,12 6-2,-1 0-14,1-3 4,2 6-8,-2-5-10,0-1 6,-1-3-7,0 4-1,-5-3-1,4-1-5,-12-5 7,0-1-4,2 3-2,9 2 2,2-1-1,-3 1-4,3-1-1,0-1-1,4 2 4,-1 2-4,-2-4-3,0 6 2,-1-1 4,4-1 0,-4 0 2,-3 3-3,7 3-5,-7-3 6,-9-4-2,8 5 0,-8-5-1,0 1 11,-1 0-15,-1 1 1,0-1-2,-2-5-2,0 4-3,-2-2 1,-2-4 2,0 5 6,-8-3-4,-2-1 0,5-1 4,-9 0-1,2 5 4,-1-6 0,-3 1-6,-5 0 5,10-2-3,-10 2 3,7 0-13,-7 0-21,6-2-23,-6 2-27,0 0-33,0 0-33,8-1-37,-8 1-28,0 0-60,0 0-29,-14-8-178,3-1-488,-4 4 216</inkml:trace>
  <inkml:trace contextRef="#ctx0" brushRef="#br0" timeOffset="164083.2674">21660 2934 9,'0'0'107,"0"0"2,-4 3 6,4-3-13,0 0 9,0 0 3,0 0 23,0 4 10,0-4 11,8 3 6,1 3 1,-2-3-12,7 0-6,1 1-17,6 4-7,0 1 15,5-1-13,-1 1-5,13 3-14,-10-4-11,9 5-5,-9-5-12,10 7-5,-10-10-9,10 6 3,0-2 8,-8-3-3,-2-3 7,10 4 3,-10-4-6,3 2-1,0-3 3,7-4 0,2 4-6,-10 0-7,10-5-10,1 3 1,-3 3-11,0-3-13,-10 1 9,3-1-2,7-3-8,-10 3 0,-2 0-7,3 3 5,-5-4 5,3 3 3,-3-2 0,1 1 1,-5 1-8,2-4 6,-6 2-6,-2 2-13,3-4 15,-3 1-7,-1 2-24,-3-1 47,2 0-34,1-2 5,-3 2-3,-3-3-5,-1 2 6,-1 1-1,0 0-3,0 1-10,0 1 5,0-2 8,-5 0-7,4-3-17,-4 3-14,0 0-6,8 1-14,-8-1-20,0 0-35,3-2-27,-3 2-29,0-7-37,-1 3-34,1 4-34,-7-9-33,0-1-224,-3 0-559,0-2 248</inkml:trace>
  <inkml:trace contextRef="#ctx0" brushRef="#br0" timeOffset="165099.7345">22320 2346 281,'-1'-3'278,"1"3"-16,-5-5-28,5 5-18,-2-4-22,2 4-21,0 0-27,0 0-18,0 0-11,0 0-21,0 0-1,-3 14-6,2-2-3,-2 4 9,0-1-3,0 3 5,0 4-4,1 5 1,-5 2 1,2-1-11,1-1 9,3-8-10,-5 8-4,3-1-3,-1-6-9,4-3 7,-7 0-5,6-1-17,1-3 12,-3-3-11,3 2-3,-3-6-1,3 4-5,0-4 2,-3 1-9,3-3 7,0-1-1,0 1 16,-1 1 8,1-5 30,0 5 21,0-5 15,0 5 13,0-5 16,-2 2 19,2-2 8,0 0 1,0 0-20,0 0-15,6-12-25,0 1-13,2-2-17,2-3 0,-3-1-21,1-6-6,4-1-6,-1 1-9,-4 5-2,4-6-8,-4 10 0,0-3-13,-2-1-3,0 2-8,2-1 2,-2 0-6,-1 2-5,-2 4 2,6-4-2,-7 6 0,3-4-6,0 1 2,2 0-3,-2 2-3,2 0-1,-2-2-1,-1 0-5,4-1 4,-3 4-1,3-3-4,0 2 1,0 3-2,-1-2-4,1 2-4,0 0 0,2 4-7,0 0 3,1 3-13,1 0-2,1 2-3,3-1 3,-2 7-1,1-2-5,0 1-2,-4 1-6,4 4-3,-3-3-10,-5-1-4,4 1 2,-2 1-8,-1 1 4,-1-3-8,-2 2 3,-2 0 2,0 2 3,-4-2 4,-3 1 6,-2 4 4,0-5 6,-3-1 1,-2 4 7,-5-1 3,-3-3 0,-1 3 1,1-4-7,3-3 10,-1 4 1,-3-2 1,7-4-7,-2 0 6,-5 0 0,4-1 0,0 1-5,3-2 4,0-1 4,0 0 6,-1 0-10,2 2 1,3 0-3,2 1-1,2-3 1,6 0 4,-7 2-4,7-2 13,-10 1-9,10-1-7,0 0 19,-7 0 5,7 0-1,0 0 22,0 0 8,0 0 8,0 0 4,0 0 2,0 0-5,0 0-8,0 0-8,23-3 5,-16 5-7,8-1 2,-4 1-1,6 1 0,0 2 0,-3-3-8,3 2 8,3-1-5,-5 2-6,8 0 3,-9-2 5,2 2 2,-1 3-14,1-5 15,-4-1-6,-2 2-3,0 0 5,-3-2-9,-1 3 5,2-2-4,-1 4-6,0-2 8,-1 0-19,-2 2 17,-1 0 5,1 3-14,0-3 11,-1 2 7,-3 0-11,0 2-1,0-3-1,0 3 8,-3-1 3,2-2 0,-2 1-4,-1-1 12,0 2-10,-5-1 3,5-2 0,-2-2 6,-1 2-3,-4-2 2,-2 0 1,2-1-2,-3-1 4,-1-3-7,0-2 7,1 1-2,0-1-3,0-1-5,-10-4 11,10 2-7,0-2-3,-2 0 2,5 2-11,-6-4-15,3 2-33,3 1-34,1 0-52,0-2-32,2 3-35,-1 1-47,1 0-38,5 0-66,-4-1-269,4 1-675,3 4 298</inkml:trace>
  <inkml:trace contextRef="#ctx0" brushRef="#br0" timeOffset="168154.4323">17058 2917 42,'2'-3'163,"-2"3"-11,1-5-4,-1 5 3,3-4-13,-3 4-3,3-5-5,-2 4-1,-1-3-3,0 4 4,4-7-4,-2 6-1,-2 1 7,1-3 0,-1 3 2,1-3 5,-1 3 5,0 0-3,3-4 3,-3 4-1,0 0 1,0 0 14,-1-6-20,1 6 5,0 0-9,0 0-5,0 0-6,0 0-16,0 0-6,0 0-5,0 0-17,0 0-11,0 0 0,0 0-16,0 0 0,0 0-17,0 0-5,0 0-10,0 0 6,0 0 3,0 0-12,0 0-4,-3 17 2,3-10-1,0 3-8,0 5 2,-2 3 6,0-1-12,-1 3 10,2 4 7,-1 0-13,2 3 3,0-2 7,-3 1-1,2 3-5,1-3-6,0 0 1,-1-8 0,1 8 5,-2-6-2,2 6 0,-1-6-1,-1-2 9,2 0-12,0-1 3,-1 0 2,1-1-12,-3-1 10,3-3 3,3 0-2,-6 1 10,3-1-4,0-2 5,3 0-11,-6-4 5,3-1 7,0 3-16,0-2 1,0-1 3,0-1-5,0 0 16,0 1-12,0-1-2,0-4 1,0 4-3,0-4 1,0 4 4,0-4 1,0 4 1,0-4-3,0 0 2,0 0-10,0 0 9,-3 3 3,3-3 0,0 0 3,0 0 3,0 0-5,0 0 11,0 0-9,0 0 2,0 0-2,0 0-14,0 0-26,0 0-41,0 0-23,3-12-43,-3 7-37,-3 1-39,2-1-42,-2-1-42,2-3-31,-5-1-275,3 0-649,-1-2 288</inkml:trace>
  <inkml:trace contextRef="#ctx0" brushRef="#br0" timeOffset="168797.9877">17075 2942 154,'-1'-4'245,"2"0"-14,-1 4-32,-1-4-18,1 4-17,-1-5-17,1 5-17,-12 5-16,2 2-10,-1-1-9,-5 5-14,-2 7 1,-2-1-8,1 3-3,0-4-3,1 2-8,5 0-2,-2-2-5,2-5 32,5 2 0,-1-4-4,2 3-6,0-4-4,4 0-2,-3-2 3,1-2-7,2 2-1,0-4 7,2 2 19,-2-1 4,3 0 31,0-3 19,-3 4 2,3-4 26,0 0 14,-4 3 11,4-3 2,0 0-18,0 0-18,17-13-15,-7 2-14,1 0-10,6-6-7,0-1-8,1 2-13,1-7-8,-2 2-2,0-1-11,2 2-1,-2-1-4,1 4-12,-5-3 3,1 9 9,-7-1 1,0 4-4,-1 1 12,1 1-6,-4 1-9,2 1-5,-2 1-4,0 1-9,-2 0-8,-1 2-5,5-5-7,-5 5-4,0 0 3,8 7-9,1 0 2,3 6-3,4 6 5,2 7-4,3-1-2,0-1-2,10 8-1,-10-8-5,9 8 3,-9-10 1,1 3 5,-2-3-7,0 0-3,-2-3 0,-1-4 4,-5-5 10,0-1-13,-6-2-6,0-1 7,-1 0-5,0-1 4,-2-2-2,2-1-1,-2 1 1,-2 0 2,3-2 0,-4-1-4,3 3 1,-2-1 3,-1-2-1,0 0 3,5 3-8,-5-3-4,0 0 4,0 0-9,0 0-5,1 0-2,-1 0-11,0 0-11,0 0 2,0 0-5,0 0-8,0 0-11,2 5-5,-2-5-8,0 0-4,0 0-21,0 0-3,0 0-12,0 0-17,0 0-12,0 0-33,0 0-11,0 0-20,0 0-16,0 0-10,0 0-29,0 0-36,0 0-47,0 0-29,0 0-228,-12-5-649,9 3 287</inkml:trace>
  <inkml:trace contextRef="#ctx0" brushRef="#br0" timeOffset="187618.5868">18259 1997 135,'1'-7'177,"0"1"3,-1 1-11,3-3-7,-2 5 0,-1-2-9,2 1-3,-1-2-11,-1 4 0,2-3-8,-2 5-13,1-4-11,-1 4-13,1-3-7,-1 3-9,0 0-7,0 0-13,0 0-2,0 0-12,0 0-1,0 0-7,0 0-3,0 0-3,-4 12 1,3-1 6,-2 0 3,0 6 0,1 1-2,-3 8-5,-1 3 6,4 0-3,-3 5-2,1 2 3,1 11 2,-1-14 4,0 1-6,1 16 0,0-16-2,-1 0-3,4 3 2,0-8-4,-3 4-5,3-6-2,2 0 5,-4-8-9,2 0-2,0-2 2,0-6 1,0 0-1,0-1-6,-1 0 5,1-3-2,-2-2 13,1 2 3,1-5 2,-1 2 6,1 2-11,0-6 2,-2 5-1,2-3 1,0-2-8,0 5-4,0-5 4,-3 2 2,3-2-8,0 0-3,0 5 0,0-5 1,0 0 3,0 0-8,0 0 2,0 5-1,0-5 2,0 0-10,0 0 3,0 6 2,0-6-4,0 2-20,0-2-27,0 0-32,0 0-41,0 0-52,0 0-52,0 0-54,-4 7-226,4-7-542,0 0 239</inkml:trace>
  <inkml:trace contextRef="#ctx0" brushRef="#br0" timeOffset="189975.8861">18999 2026 115,'0'0'117,"0"0"-9,0 0 23,0 0-16,0 0 8,0 0-12,0 0 12,0 0-17,0 0 4,0 0-8,0 0 4,0 0-12,0 0 4,0 0 0,0 0-4,0 0-4,0 0-15,-1-5 6,1 5-9,0 0-6,0 0-6,0 0 3,0 0-11,0 0 3,0 0-16,0 0 6,0 0-1,0 0-6,0 0 4,0 0-8,0 0 5,0 0 0,0 0 2,-9 1-2,9-1-3,0 0 1,0 0-9,0 0 0,0 0-8,0 0 2,0 0-7,0 0 1,0 0-10,-4 8 2,1-4-1,-1 5-1,-2 1 5,-1 4-1,5-1-10,-3 13-23,1-1-43,4 3-37,0-2-57,0 2-67,1-2-179,7 3-441,1-6 195</inkml:trace>
  <inkml:trace contextRef="#ctx0" brushRef="#br0" timeOffset="197563.266">3441 16431 84,'0'0'160,"0"0"-8,0 0-14,0-5-12,0 5 2,0 0-18,0 0-8,0 0-13,0 0-3,0 0 0,0 0-17,0 0-3,0 0-9,5-2 0,-5 2-17,0 0 8,0 0-5,6 0-4,-6 0 2,7-2 4,-3 2 6,3 1-10,0-1 3,0 0-8,-2 1 7,3-1-14,0 0-1,-1 3-6,-1-2-2,4 7 3,-2-8-3,0 0 0,0 0 1,-1 0-3,1 4 5,-1-5 6,2 2 3,-2-3 1,4 4 16,-2-4 2,6 0-4,-1 2 1,0 0 6,1 0-4,7 0 3,-1-3-10,-1 3 7,2-2-4,2-1-8,-4 6-3,2-3-7,1 2 0,-8 1 6,8-6-4,-9 3-17,7 3 5,-5-3-3,-1 0-5,-1 4 1,-1-1-3,-2-1-4,2-2 4,-3 5 4,-2-3-3,2-2-3,0 1 2,-1 1-3,0-1-3,1 0 7,-3 0-6,3 3 6,3-4-6,-5 3 0,2-2 0,4 2 2,-1-2 0,1 2 0,1 3 2,1-6-7,-1 0 2,9 3 10,-8 1-12,3 1 4,-2-2-1,5-3-1,0 6 4,-2-6-6,-2 0 2,3 3 7,3-5-13,0 6 8,0-1-4,1-3 3,-1 3-14,3 1 9,0-4 6,-2 3-3,1 3-2,-4-6-6,5 5 13,-2-5-8,-2 4 2,2-2 0,0 0-10,0 3 15,-2 2-6,-1-5 4,1 1 1,0-5-1,2 5-1,-1 2-1,3-5-1,0 0 6,-2 8-3,1-7-2,3 3-3,-2-1-2,2-5 3,9 7 0,-11-3 3,1-4-4,2 7 4,-3-3-3,2 7-1,-1-9 3,2 0-5,8 3 2,-11-1 3,2 1 1,1 1 0,8-4-4,2 3-1,-12-1 5,1 1-1,0-3-9,11 0 12,-9-3-1,9 3-2,-1-5 0,2 6-2,-10-1 3,-4 2-4,12 0 5,-11-4-3,1 4 7,0-4-9,-5 8 4,4-10-5,3 4 6,-7-5 0,4 4-2,3-2 2,-4 0-7,0 2 4,-2 0 4,3-3-6,-1 8 0,0-11 2,0 5 0,-2-1-4,2 1 6,1-3-4,-3 2-5,2 5 12,-2-7-3,1 4 0,-4-1 0,1 0-7,-2-4 6,3 1-2,-7 3 2,4-4-2,-3 4 0,1-1 1,2 1 4,-7 0-6,7-1 3,-6 3-2,5-3-1,1-2 3,-4 2-2,4 3 2,-1-1 3,2 4-2,1-5-4,0 1 2,-1-1-1,1 1 4,2 3-6,-1-1 4,0 2 5,4-5-7,-3 5-4,2-2 9,1 1-7,-2-1 4,0 1 3,0 0 3,1 1 7,-3-1 11,4 0-7,0-2 4,-4 5 0,1-2 8,1-4-6,-3 4 8,4-3-13,1 5 2,-2-8-6,0 8 0,1-4-6,0 1 1,1 2 1,0-3 0,2 0-3,0-1 1,-1 0-5,-1 4 4,2-1-2,-2-4 2,10 2 3,-12 1-1,0 0-3,-2-2-2,2 2 9,-3-1 2,1-2 6,-3-6-3,3 8 9,-2 0-8,0 2-3,2-1 0,-2-2-2,1 1 14,1 1-11,0-2 3,1 2-3,-2-4 8,1 4-4,-2-2-5,1 2-14,-2-4 6,3 3 0,-3-2-5,0-1 4,0 7 1,-5-8-8,1 4 4,5 0 6,-8-3-2,2 0 19,2 0-8,3-1 2,-2 8-2,5-5 1,-3-7 0,-2 7 7,2 0-14,1-1-2,-1 4 2,-1-5-6,-2 6 2,2-3 4,2-2-11,-6 2 2,5-6-1,-6 7-9,-1-2 11,7-7 5,-6 7 2,1 0-1,0 0 7,5 0-4,-5-4-2,2 5 1,-2-2 5,7-1 5,-1 0-15,-3 8-1,4-8 0,-2 1 1,-3 1-1,3-1-2,1-7 0,1 5 10,-2 2-10,2 4-6,-3-7 4,-5 1-2,2 0 18,0 0-16,3-3-5,-5 3 7,6 0 2,-5-1 7,-2 0-5,1 4-1,-2-6-4,4 3 0,-3 2-15,5-7 22,4 8 1,-3-5-9,-5 0 1,1 2-2,7-1 2,-2 0-3,0-2 10,-1 4-4,0 4-7,0-6 3,-4-2 4,2 4-6,-2-2-5,8 4 5,-9-3-1,-1 2-2,2-3 7,5 2-6,-2 8 0,-2-10-3,-1 0-1,2 4 22,2-1-28,2 1 13,-5 0 9,0-2-9,3 2-2,-4 2 1,0-5-4,1 3 14,2 3-13,-4 0-5,2-6 4,1 1 4,-2 0 4,-1-1-2,1-4-5,-1 7-11,5-5 15,-4 5 6,-1-2-9,1-1-4,5 2 2,0-2 2,-3 6 7,2-4-12,0-1 8,-4 1-20,6 4 12,-1-1-22,-4 1 24,4-1 5,-6 1 1,1-3-6,1 0 7,-1 0 0,1 5-14,0-3 14,-2 0-6,-3 5 2,8-6 3,-5-4-4,1 6 16,-1-3-21,5 8-2,1-7 11,0-1-11,-4 3 6,5-3 2,1 0 10,-1 1-13,-2 2 3,2-3-9,0 2 10,-2 6-2,2-8-1,0 0 4,-1 2-12,1 1 8,1-1 2,-1 6 10,1-8-13,-1 5 1,4-4-2,-5 7 4,4-5-14,0-1 25,-1 3 3,0-3-17,-1-2 0,-2 3 12,0-2-16,0 0 6,0 0-3,-7 1 1,9-2 21,-6 1-17,1 7-4,-3-8 6,0-3-1,0 1-3,-2-1 18,3 2-14,-2-3-13,0 4 15,-4-1-4,5-2 6,-1 1 15,-1-1 11,-3 1-17,1 5 4,0-7 4,0 4-4,-1-1-13,3-4 19,-3 7 1,2-4-10,1-1 2,-2 3-9,4 0 6,0 5 0,-2-5-2,-4 0 3,3 0-1,-1 0-9,2 5 10,-4-5-5,2-2 13,-2 2-9,2 0-1,0 1 4,3-2 6,-5 1-15,6 0 5,-1 1 2,-4-1-4,2-1-6,3 1 10,-6 1 2,5-1-1,0-1-4,-5 1 0,5 0 7,-1-5-2,2 5-6,-2 2-1,-2-2 1,3 0-2,0 0 4,-1 0 0,1 0 1,-1 0-30,1 0 23,0 0-1,-2 0-3,2 0 1,-1 3 5,1-3-8,0 0 2,-1 0 2,1 1-5,2 2-2,-1-1 4,-1-4-4,2 2 3,-3 3-1,0 2 0,3-4-1,-2 1 6,2 0-12,0 0 9,-3-3-3,5 2 0,-1-1-2,3 3 0,-4-3-2,0 2 4,6-2-6,-8 0 3,1 2 0,2-2 0,-3 3 3,0-1 2,0-2-4,-4 4 0,3-3-1,2-5-3,-2 4-3,-1 0 6,1-3 1,-1 6 6,-3-3-1,4 1-13,-3 1 11,1 1-1,-1-3-1,0 0 3,-2 2-12,2-1 7,-1 1 5,1-2-8,-2-2 4,1 4-6,0-2 5,5 1 3,-4-2-1,2 1 2,-3 0 1,8 0-1,-4 1 2,1-2-16,0-1 16,-1 4-2,1-4-2,-1-3-1,-1 7 8,0-2-7,-2 0-3,-4 0 6,4-2-6,-3 2 13,0 0-14,0 2 6,3-4-7,-3 1-3,3-2 13,-3 2-7,3 3-2,-3-4 10,2 0-6,-1 2 8,-1 0-10,2 0 0,0 0 5,-2-2-7,3 2 4,0 0-3,-6 0 0,3 0 1,-2-1-1,1 1 11,-1-2-8,-1 2-1,-1-1-12,4 1 18,-7 0 1,8-4-3,-2 3 0,-2 0-6,1-2 3,-5 3 1,11 1-10,-6-3 9,0 1 6,0 1-7,1-5 3,-2 5-13,-4 0 9,10 2 6,-6-2-3,-4 0-5,7-2 8,-4 2-5,0 2-1,-3-2 2,6-5 0,-4 3 4,-2 2-5,5-2 4,-5 2-2,3 0-2,-3 0 10,0 0-12,0 0 4,3 2 0,-3-2 1,0 0-2,0 0-1,0 0 4,0 0-2,0 0-2,0 0 5,5-5-10,-5 5 4,0 0-1,0 0 1,0 0-1,0 0 6,0 0-5,0 0-19,0 0 22,0 0 3,0 0 0,-5-7 4,5 7-15,0 0 7,0 0 1,0 0 0,0 0-1,0 0-17,0 0 18,0 0 0,0 0-1,0 0-1,0 0 11,0 0-12,0 0-5,0 0-4,0 0-31,0 0-10,0 0-25,0 0-12,0 0-26,0 0-8,0 0-26,0 0-20,0 0-34,0 0-19,0 0-60,-5 0-40,4-3-260,1 3-630,-7-9 279</inkml:trace>
  <inkml:trace contextRef="#ctx0" brushRef="#br0" timeOffset="203917.5778">1012 16068 92,'0'0'141,"0"0"20,0 0-9,0 0-2,0 0-2,0 0-24,0 0 14,3-6-13,-3 6-6,0 0 10,0 0-1,0 0 0,0 0-3,0 0 1,0 0 0,0 0-3,0 0-5,0 0-5,0 0-5,0 0-10,-13 8-8,13-8-9,0 0-6,-5-3-14,2 1 2,0 7-5,3-5-1,-7-7 0,7 7 3,-4-2-16,0 0 0,-1 1-8,5 1 1,-7-2-10,3 2 2,1 3 0,3-3-8,-8-1-1,1 1-9,7 0 4,-9 1 1,5-1 1,4 0-4,-10 4-1,3-4 1,0 2 2,-1-5-5,0 2 7,0 5-4,1-4 3,-1-4 6,2 4-3,-2-3 0,-2 6 7,1-5-1,1 1-1,-2 1-2,4 0-3,-5-5-1,4 6 3,-3-1-1,0 1 14,3-2-11,1 1 5,-2-3 5,1 3 12,-1-2-6,2 1 1,2-1 7,-3 1-20,4 0 15,-7 2 8,7-5-12,-2 1 6,0 1-14,-2-1 10,3 2-9,-1-6-2,-4 1-3,2-1 1,0 2-6,3 2 17,-5-3-15,2-4-4,-4 0-14,1-2 9,3 5 7,-6-4-10,4-3 14,-3 3 13,2 0-7,10 11 2,-16-19-2,7 5 0,-6 2 6,9 0-6,-4 5-7,2-5 5,-2-1-12,-3 3 7,6-3 2,0 0 2,7 13 9,-15-20-6,10 6-2,5 14 0,-11-19-11,4 10 3,7 9 17,-7-21-1,3 8-1,-2-2 1,-1 0 7,7 15-17,-6-30-2,1 19-7,2-4 5,-3 1-25,2-2 22,0-2-3,0 1 3,1-2-1,-3 2 10,2 0-15,1 2-2,0-3-8,1 1 15,-3-3 7,4-5-7,-3 2-7,1-3-15,0 8 22,-4-2-1,6-6-4,-4 2-2,1 1-3,4 3 6,-3 7-2,-1-16 0,1 3-1,-4-2 4,3 3-2,1 8 6,0-8-3,2 6 0,-7-7-9,6 1 7,4 5-4,0-3-2,-4 3 1,4-6 3,-2-1-3,-2 11 1,2-5-8,0 4 2,-2-1 9,2-9-6,0 2-3,0 6-9,0-6 13,0-1-1,0 2 1,0-3-3,0 1 15,0 7-15,0 7 0,0-8-5,2-9-1,0 10 2,-2 0-1,0 2 3,3-3-4,-3 0 3,0 1 0,0 0-4,7 2 1,-7-2 0,3 4 0,-3 15 0,0-33 4,3 13 4,-2 8-8,2-3 7,-3 15 5,3-32-11,-2 13-1,2 2-3,1 1 6,-1-1 0,1 0-3,2 2 0,1-4-6,0-4 6,-1 9 4,-1-5-1,1 1 0,1 3 11,-3-1-9,5 4-3,-4-5 7,-2-1-9,0 3 13,3-2-2,-6 17-2,5-23-3,0 5-4,0 2 0,2 0 5,-3 0 1,2 1 0,3 0-1,3-2 9,-5 0-13,0 2-1,0 1 7,3-2-3,7-3 5,-10 2-13,4 0 3,-5 2-6,5-2 6,-4 2 8,6-5-7,-3 5-2,1-8-5,1 4-1,-7 3 10,9-5-10,0 0 9,-4 1 2,4 0-5,-10 4 0,10-6 0,-1 1 0,-3-1 11,4 3-14,-1-4 1,1 2-2,3-2-1,-9 1-12,6 0 15,6 2 0,-6-6 1,2 3-6,-2-2 3,4 1 3,-4 3-4,2-1-4,-4 1 5,5-1-14,-3 2 17,-4-2 1,2 3 1,-4 3-4,0 2 15,-1-3-20,0 6 8,0-5 3,2 1-4,-5 5-2,3-7 0,0 2 3,-1-1-1,1 1-2,3 5 1,-3-5 2,-2-2-3,-2 6 8,4-4-7,-5 10 1,6-9-4,-3 2 5,-3 3-20,5-1 18,0 3 2,0-3 7,0 0-6,-4 2-1,1-1-2,2-1-2,1 3 2,-3 0 2,2 0-3,-5 0 2,6-1 2,-4 4-3,-3 4 1,3-8 4,-3 8-5,4-5 4,-4 5 9,0 0-19,3-7 8,-3 7 1,6-5-2,-6 5 6,0 0-12,5-3 4,-5 3 1,3-9-5,-3 9 0,0 0 5,1-8-1,-1 8 0,6-7-1,-6 7-8,3-5 8,-3 5 2,0 0-2,6-7-3,-6 7 8,0 0-2,4-7 0,-4 7-1,0 0-4,0 0 11,8-4-12,-8 4-5,0 0-2,8-6 6,-8 6-1,6-7 1,-3 3-4,-3 4 13,10-8-15,-6 4-7,2-1 11,-2 0 1,-4 5 4,11-7-4,-5 2 3,-2 0-4,-4 5 4,7-10-10,-7 10 11,7-2 0,-7 2-7,0 0 14,0 0 4,3-9-10,-3 9 0,0 0 2,4-6 0,-4 6 6,0 0-11,7-1 3,-7 1 5,0 0-8,6-5 9,-6 5-3,0 0-1,0 0-7,0 0 3,7-6 2,-7 6 5,0 0-1,4-7 1,-4 7-7,0 0 6,4-5-1,-4 5-1,6-7 1,-6 7 0,2-6-3,-2 6-1,8-9 5,-8 9 8,4-9-15,0 4-4,-4 5 2,8-8-3,-6 3-16,-2 5 15,7-7 4,-2 3-3,-5 4-6,5-6 15,-5 6-7,4-4 1,-4 4 4,0 0 1,6-8-10,-6 8 9,4-4-1,-4 4 2,0 0-3,0 0-15,0 0 19,5-10 1,-5 10-4,0 0-6,0 0 4,0 0-12,0 0-6,0 0-21,0 0 5,0 0 0,0 0-2,0 0-6,0 0 5,0 0-8,0 0-3,0 0 8,-23 16 0,13-10 5,-1-2-10,4 1 0,-7 0 2,-9 3 7,-1-2-11,9 0 14,-5 5-1,-1-5 0,-4 4 4,-2-4 6,4 2 0,-1-3-3,0 3 6,3-3-1,2 3-7,3-3 21,1 0-10,3 0-2,-3 0 17,1-1-20,5-2 2,-1 0 14,6 2 6,-3-2 5,7-2-15,0 0 7,-10 5 6,10-5-22,0 0 26,-5 5 2,5-5 3,0 0-3,0 0-8,0 0 8,0 0 3,0 0 3,22-14 7,-12 8-8,1-1-4,2 1 8,1-2 3,6-2-5,-9 4-4,12-3 0,3 0 4,1-1-6,1 1-12,-4 1 16,4-1-1,-1-1-2,-3 2-2,1 1 2,-2-2 13,-2 3-21,-5 1 12,-1 0 11,-4 4-17,-5-4 3,2 3 0,-8 2-7,13-5-9,-13 5 18,11 0 0,-11 0-4,7-4 1,-7 4-13,0 0 7,0 0 0,0 0 0,10-1 3,-10 1-2,0 0 4,0 0-6,0 0 2,0 0 4,0 0-18,0 0 12,0 0-1,0 0 5,0 0-6,9 5-5,-9-5 12,4 10 0,-3-3 1,2 0-2,-3 3-15,3 1 21,1 1-8,-1 0 10,-2 3-5,2-4 23,0 8-28,1-3 0,-1 1-13,0 0 12,1 0-1,2-2 5,-2-1 5,-1 0-11,0 1 5,-2-3 3,3-2 6,-1 0-7,0-1-13,1 1 11,-4-3-3,3 1 3,-2-3 2,2-1 1,-3-4-4,3 12 11,-2-9-2,-1-3 2,0 0 2,1 7-3,-1-7-12,0 0 8,2 7 0,-2-7 1,0 0-5,0 0 3,0 0-1,3 4 11,-3-4-23,0 0 13,0 0 3,0 0-2,0 0-3,0 0 27,0 0-12,0 0-3,0 0-20,0 0 33,0 0-6,0 0 6,0 0-7,0 0-8,0 0 9,0 0-9,0 0 6,0 0 3,0 0-10,0 0 5,0 0 1,0 0-5,0 0-12,0 0-10,0 0 19,0 0 0,0 0 6,0 0-9,0 0 2,0 0 0,0 0-6,0 0 10,0 0-7,0 0-5,0 0 5,0 0-11,0 0 24,0 0-25,0 0 17,0 0-10,0 0 4,0 0-43,0 0 43,0 0-6,0 0 5,0 0 3,0 0 11,0 0-29,0 0 21,0 0-14,0 0 11,0 0-18,0 0 18,0 0 1,0 0-1,0 0-2,0 0-5,0 0 15,0 0-9,0 0-2,0 0 2,0 0 18,0 0-20,0 0-14,0 0 3,0 0 11,0 0 8,0 0 2,0 0-21,0 0 35,0 0-23,0 0-1,0 0-4,0 0 7,0 0-10,0 0 9,0 0-3,0 0 1,0 0-1,0 0-9,0 0-6,0 0 16,0 0 2,0 0-2,0 0 12,0 0-17,0 0 3,0 0-5,0 0 16,0 0-2,0 0-5,0 0-11,0 0 0,0 0-8,0 0 37,0 0-32,0 0 11,0 0 10,0 0-6,0 0-5,0 0 2,0 0 0,0 0-16,0 0 15,0 0 0,0 0-2,0 0-3,0 0-44,0 0 52,0 0-1,0 0 3,0 0-12,0 0 15,0 0-9,0 0 1,0 0-7,0 0 6,0 0-1,0 0 5,0 0-1,0 0 3,0 0-5,0 0-10,0 0 11,0 0 3,0 0-6,0 0 5,0 0-1,0 0-15,0 0 10,0 0 5,0 0-7,0 0 0,0 0 2,0 0 5,0 0 1,0 0-3,0 0-2,0 0 4,0 0 4,0 0-14,0 0 7,0 0 0,0 0 4,0 0 1,0 0-14,0 0 12,0 0 3,0 0-9,0 0-4,0 0 2,0 0 8,0 0-6,0 0-5,0 0 11,0 0-3,0 0 6,0 0-4,0 0-10,0 0 5,0 0 8,0 0-9,0 0-9,0 0 15,0 0-6,0 0 7,0 0-8,0 0 7,0 0-27,0 0 25,0 0-3,0 0 2,0 0 1,0 0-2,0 0 10,0 0-4,0 0-5,0 0-2,0 0-13,0 0 18,0 0-1,0 0-2,0 0 9,0 0-5,0 0-5,0 0 5,0 0-15,0 0 14,0 0 18,0 0-21,0 0 3,0 0-1,0 0-2,0 0 0,0 0 4,0 0-11,0 0 8,0 0 0,0 0-5,0 0 2,0 0 6,0 0 5,0 0-14,0 0 9,0 0 0,0 0-2,0 0 6,0 0-9,0 0 3,0 0-5,0 0 8,0 0 6,0 0-17,0 0 5,0 0-3,0 0 2,0 0-11,0 0 6,0 0 8,0 0-12,0 0 12,0 0 7,0 0-5,0 0-4,0 0-28,0 0 25,0 0 8,0 0-4,0 0 7,0 0 2,0 0-2,0 0-3,0 0-4,0 0 2,0 0-29,0 0 36,0 0-4,0 0-4,0 0-5,0 0-9,0 0 16,0 0 0,0 0-11,0 0 6,0 0-1,0 0 1,0 0 1,0 0-6,0 0-4,0 0-5,0 0 12,0 0-12,0 0 10,0 0-2,0 0 1,0 0 0,0 0-14,0 0 0,0 0 21,0 0 3,0 0-10,0 0 6,0 0-7,0 0 6,0 0 0,0 0-5,0 0-9,0 0-8,0 0 22,0 0-3,0 0 1,0 0-19,0 0 19,0 0-4,0 0 1,0 0 7,0 0-7,0 0-25,0 0 28,0 0 2,0 0 3,0 0-5,0 0 37,0 0-37,0 0 5,0 0-6,0 0 1,0 0-15,0 0 20,0 0-2,0 0 17,0 0-24,0 0 12,0 0-4,0 0-5,0 0 1,0 0 1,0 0 2,0 0 2,0 0-8,0 0-7,0 0 0,0 0-20,0 0-14,0 0-20,0 0-24,1-16-18,-1 16-26,0 0-26,0 0-24,9-6-26,-9 6-11,11-3-23,-7 2-18,-4 1-155,0 0-454,20-3 201</inkml:trace>
  <inkml:trace contextRef="#ctx0" brushRef="#br0" timeOffset="207271.4791">17868 3004 39,'0'-3'235,"0"-2"-28,0 5-27,0 0-19,0 0-14,0 0-8,0 25-11,-1-6-6,-2 10-5,0 1-13,6 3-3,-6 3-5,0-2 3,-1 1-11,4-1 2,-6 0-6,2-4-2,1-2-3,2 2-7,-2-10-16,0 1 2,3-3-8,-4 1-1,4-5-3,-3-1-9,1-1-2,0-1-4,-1 0-3,0-4-3,3 0 0,0-2-6,0 2-1,-2-2-5,2-2-7,0-3-12,-2 6-9,2-6-30,0 0-34,0 0-28,0 0-35,-3-16-34,3 9-28,-2-5-145,1-5-378,-3 0 168</inkml:trace>
  <inkml:trace contextRef="#ctx0" brushRef="#br0" timeOffset="208075.8724">17872 3021 73,'0'0'157,"0"0"-16,-18 13 3,5 1 1,-5 2-7,-2 4-4,-1 2-13,1 2 2,1 0-2,-1-1-8,2-3-3,1 0-3,1-3 21,4-3-6,3-3-12,2-2-3,2-4-6,2-1 9,-3 3 0,5-3 13,0-3 10,-3 2 11,4-3-6,0 0 6,0 0-6,0 0-4,17-8-3,-7-3-7,1-2 1,2 1-6,4-5 1,0 0-1,-2-3 1,2-1-13,-4 3-5,2-2-2,-3-1-3,3 0-5,-4 8-1,-1-1-14,0-2-1,-3 9 0,0-2 4,0 3-20,-1-1-11,-2 5-8,-1-3 1,1 1 0,-2 3-12,-2 1 1,6 1-9,0 1-1,1 4-1,2 1-1,4 5 1,-1 0-14,5 5 7,-5-6 0,4 6-1,-2-3 1,0 3-12,3 0 8,0 0 0,-4-6-8,-2-1 8,0 1 6,-1-2-8,0 1-5,-4-3 7,-2-2-5,1-1 9,-1 0-12,-2 0 4,2-1 0,-2-2 0,-1 2 0,2-1-2,-3-2-3,2 3 8,-2-3 1,2 4-4,-2-4-1,0 0 4,0 0 5,0 0-2,3 3 7,-3-3-6,0 0 7,2 3 1,-2-3-3,0 0 1,0 0-1,0 0 1,0 0-2,0 0 0,0 0 0,0 0-1,0 0-4,0 0 0,0 0 2,0 0-6,0 0 0,0 0 2,0 0-2,0 0 3,0 0-6,0 0-6,0 0 9,0 0-2,0 0-2,0 0 3,0 0-7,0 0 6,0 0-3,0 0 6,0 0-4,0 0-6,0 0 4,0 0 0,0 0-7,0 0 6,0 0 0,0 0-3,0 0 1,0 0 3,0 0-5,0 0 7,0 0-2,0 0-2,0 0 5,0 0-3,0 0-4,0 0 0,0 0 1,-5 4 2,5-4-5,0 0 3,0 0 5,0 0-3,0 0 0,0 0-7,0 0 5,0 0 4,0 0-6,0 0 0,0 0 4,0 0-3,0 0-3,0 0 7,0 0-4,0 0 2,0 0-1,0 0 2,0 0-2,0 0 0,0 0-3,0 0 5,0 0 4,0 0-7,0 0 1,0 0 4,0 0-2,0 0-14,0 0-19,0 0-8,0 0-23,0 0-3,0 0-20,0 0-21,0 0-7,0 0-24,0 0-23,0 0-25,0 0-26,0 0-36,0 0-46,0 0-47,0 0-318,-8-1-711,8 1 314</inkml:trace>
  <inkml:trace contextRef="#ctx0" brushRef="#br0" timeOffset="208823.6043">18606 3152 20,'0'-8'187,"1"3"-3,2 0-5,0-4 2,-1 0 0,0 2-7,1-2 0,0 0-4,1 2-4,-4 0 0,2 2-4,-1 0-1,3 1-10,-4-1-6,0 2-12,0 3-23,3-3-18,-3 0-15,0 3-1,0 0-10,0 14-7,0 2-7,-3 4-4,-1 6 34,1 5-8,-2 1-8,3 0-4,-3 2-6,2 0-7,-3-5-1,4 1-4,-1-5-6,1 1-2,-1-1-8,-1-6 1,3-2-10,-2 0 4,1-5 3,2 0-3,0-1-5,-4-2-3,4 1 4,-3-3-3,3 2-14,0-5-12,-3 2-7,6-3-3,-3-3-3,0 4-13,0-4-24,-4 4-38,4-4-52,0 0-38,-4-9-37,3 2-28,-1-3-216,1-2-506,1-5 224</inkml:trace>
  <inkml:trace contextRef="#ctx0" brushRef="#br0" timeOffset="209671.0895">18623 3089 56,'0'-2'197,"0"-4"-9,0 1-19,0 5-18,-3-2-19,3 2-6,0 0-8,-14 5-16,4 3-4,-1-3-6,-7 11-4,5-6-1,0-1 3,-5 6-8,4-3 2,4-1-1,-3 0 4,2 1-3,1-2-6,-1-1-1,4-2 0,3-2-5,-1 0-2,1-1-4,0-1 4,1 3 9,2-5 5,-2 2 5,3-3 4,-3 3 12,3-3 8,-4 2 6,4-2 5,0 0-8,0 0 11,-3 0-2,3 0 5,0 0 1,0 0-15,7-8-9,-2 2-10,6-2-5,-3-4-7,2-1-4,1 1 1,3-7-8,-4 2-14,7-2 8,-4 1 1,-2 4-6,5-5-4,-5 7-3,-1 0-3,-1 2 0,1 1 4,-3 2-6,-1 1 5,0 2-10,-1 1-6,-3-2-2,1 2-6,-1-1-9,-2 4-3,5-2-6,-4 1 0,-1 1 3,9 3 1,-7 0-8,5 1 0,-1 2-4,1 2 6,7 5-2,-4 0-1,4 5-3,2 2 0,-2-1 1,2 2-2,-3-3 3,1 3-2,-2-3-5,0-3 3,-5-1 2,6-1-1,-6-2 1,0-2-1,0-1-7,0 1 3,-3-4-2,-1-2 6,0 2 0,1-1-2,-1 0 4,1 0-7,-1-2 5,0 0-5,-3-2 5,1 2 0,-1-2-5,0 0 7,2 4-4,-2-4 3,0 0-3,3 4 2,-3-4-2,0 0 1,2 3 1,-2-3 0,0 0-6,0 0 0,0 0 2,0 0 1,0 0 3,0 0-3,0 0 0,0 0-6,0 0 3,0 0 5,0 0-2,0 0 3,0 0-3,0 0-4,0 0-12,0 0-2,0 0-3,3 1-5,-3-1 2,0 0-9,0 0 0,0 0-6,0 0 1,0 0-2,0 0-2,0 0-4,0 0-12,0 0 8,0 0 4,0 0 2,0 0 2,0 0 7,0 0 4,0 0 6,0 0 4,0 0-7,0 0-19,0 0 29,0 0-16,0 0 24,0 0-1,0 0 5,0 0-6,0 0 0,0 0 8,0 0-5,0 0 1,0 0 3,0 0-3,0 0 1,0 0 2,0 0-1,0 0-4,0 0 2,0 0 2,0 0 6,0 0-1,0 0-12,0 0 7,0 0 0,0 0 0,0 0-17,0 0 22,0 0-6,0 0-2,0 0-22,0 0 14,0 0-6,0 0 5,0 0-6,0 0-5,0 0-17,0 0 2,0 0-4,0 0-27,0 0-15,0 0-21,0 0-25,0 0-24,0 0-21,0 0-25,0 0-44,0 0-31,0 0-259,0 0-582,0 0 257</inkml:trace>
  <inkml:trace contextRef="#ctx0" brushRef="#br0" timeOffset="211186.4576">19340 3055 103,'0'-3'207,"0"3"-16,0-4-22,0 4-22,0 0-18,0-5-17,0 5-17,0 0-5,0 12-6,-1 3-11,-1 6-4,-5 6 14,0 19-4,0-12-11,0 12-1,1 2-2,-3-3-4,3-12-2,0 0-2,-1-2-3,2-2-1,0-3-3,-2 1 1,3-9-9,-3 2 3,4-7-5,-1 4 0,1-6-5,1 0-7,1-4 1,0-2 3,0 1-7,-1 0 5,2-4-1,0 1-5,0-3-13,0 0-35,0 0-44,0 0-53,0 0-34,4-19-30,-2 9-161,2-7-375,-3 0 167</inkml:trace>
  <inkml:trace contextRef="#ctx0" brushRef="#br0" timeOffset="211659.6063">19326 3130 50,'0'0'196,"0"0"-20,0 0-19,-6 0-13,6 0-12,-14 8-4,2 1-8,0 0-5,-7 6-4,0-2-4,2 2-6,3-3-9,-3 3 5,5-4-7,0 0 0,4-3-11,1-1 3,-1 1-10,0-4 2,4 2-5,1 0 1,-1-4 2,1 1 9,3-1-3,-4 1 9,4-1 10,0-2 8,0 0 4,-3 5-3,3-5 0,0 0 5,0 0-6,0 0 2,0 0-13,11-15 1,-1 10 0,0-6-4,0 1-5,4 3 1,-3-3-4,8-4-7,-2-1-7,-3 5-5,0 0-8,1 1-14,-2 3-1,3 0-3,-4 1 1,2 0-7,-1 2-2,-2 3-8,-1 3-5,4 0-1,-1 1-4,0 6-5,-1-2-18,-2 1 28,3 3-8,-3-2 6,2 5-6,-2-6 5,0 4-40,-3 3-14,3-3-35,-2 1-35,-1-4-47,2 4-46,-4-5-68,3 4-65,-6-2-255,1-3-639,1 0 282</inkml:trace>
  <inkml:trace contextRef="#ctx0" brushRef="#br0" timeOffset="212127.7903">18777 3823 40,'0'-16'313,"0"4"1,1 2-4,2 0-19,-1 3-22,-1 1-25,1 3-28,1 0-18,0 2-23,-3 1-9,11 7-17,-8 2-8,4 8-7,-4 0-6,1 1-9,-4 8-4,0 0-5,3-1-4,-6 1-7,3 1-6,-4-8-8,1-2-7,0-5-7,2 3-3,-2-3-6,3-2 3,-3-3-8,3 0 9,0 0 10,0-4 15,-2-2 30,2-1 22,0 0 9,0 0-14,0 0-14,2-14-11,4-3-12,1-6-13,4-5-7,-1 2-10,4-4-7,2 4-9,-1 2-3,2 2-9,-3 3-2,3 5-7,-6 3-10,-1 2 5,1 5-19,-3 3 9,0 4-9,-1-1 0,0 7-2,4 2-2,-6 0-1,0 7 1,2 0 2,-4 7 0,1 1 1,-4 2-8,-1 1-23,-2-3-45,2-2-56,-1 2-53,-1-6-51,2-2-48,1-1-49,-3-5-65,3 0-43,0-2-233,0-5-721,0-4 320</inkml:trace>
  <inkml:trace contextRef="#ctx0" brushRef="#br0" timeOffset="212618.4786">19174 3934 254,'3'-6'261,"-2"3"-28,3 2-24,-2-2-17,-2 3-4,0 0-6,0 13-1,-2-5 5,2 3-14,-4 2-6,1 1-14,0 5-10,3-2-5,-1 0-16,0 2 0,1 0-14,2-2-4,1-2-6,0-2 3,1-2-4,-1-1-5,4-1 5,0-4-6,0 2 2,2-5-5,-1 0 8,3-4-1,2-1 5,-2-5 8,3-1 0,-4-2-8,2-1-1,0-5 2,-5 2-14,0-2-7,0 0-9,-4-1-11,0 1-8,0-3-6,-3 4-23,-3 3-18,-2 1-20,0-4-8,-2 3-21,0 4-25,1 1-30,-3-1-20,0 4-32,-1 2-38,0 4-41,-1-1-46,3 4-41,-2 3-270,1-2-637,1 0 281</inkml:trace>
  <inkml:trace contextRef="#ctx0" brushRef="#br0" timeOffset="213100.5693">19581 3927 34,'4'-10'282,"-1"2"-2,-2 0-17,2 3-24,-1 1-25,-2 1-26,0 3-17,0 0-20,0 0-14,-13 17-10,0 3-12,1 3-13,-4 0-4,3 1-2,1 1-10,0-1-6,4-1-6,-2 1-6,7-7-4,-1-2 3,4 2-8,0-1-5,4-1-1,2-4 9,4 2-11,1-2-9,9-1-9,-5-4-18,9-5-26,-1-4-17,-1-5-35,3 2-6,-5-12-16,3 1-3,-6-6 8,0-1 3,-2-5 10,6-13 8,-5-3 10,2-3 15,-7 0 18,-1 1 27,-3 15 20,2 3 20,-4 1 20,-2 2 18,-3 8 13,2 8 2,-1-3-7,0 7 1,-1 1-25,0 1-9,0 4-6,0 0-3,-11 11-10,5 6-2,-5 7-2,1 6-1,1 2 10,-3 0 9,2 2 15,-1 0-14,-2 7 11,6-7 0,-1-5 0,2 0-1,2 0-5,-2-4-7,4-7-5,0-2-4,2-5-4,-4-1-5,4-3 8,-1 1 9,2-4 26,-4 0 30,3-4 11,2 4-8,-2-4-13,5-12-12,3-1-8,1-8-11,2-4-9,2 2-14,1 1-1,0 2-3,0-4-3,3 7-8,-6 6-6,-1-1-2,0 4-7,0 0-3,-3 5-1,-1 0-3,2 4-5,-1 1-6,0 2 2,0 4 2,-1 0 0,-2 3-3,0 4 3,1 2 1,-4 3-2,2-2-4,-2 1-16,2 2-29,-6 3-45,3-6-48,3-2-48,-3 1-42,2 0-42,0 2-47,1-7-58,1 3-317,3-8-748,3 3 331</inkml:trace>
  <inkml:trace contextRef="#ctx0" brushRef="#br0" timeOffset="213835.8533">20308 4038 233,'4'-20'295,"-3"5"-13,-1-1 0,2 0 2,-5 5-16,-1 0-34,-2 1-20,0 2-31,-1 3-10,-4 2-20,-3 4-12,-3 2-15,-3 8 1,1 1-29,-4 5-8,3 0-5,2 2-6,1 0-15,4 1 2,2-2-6,1 3-5,5-3-4,-1-1 0,3-1-9,3 1-3,0-4 6,2-1-12,1-2 4,2 1-4,-1-2 0,2-2-3,1-4 15,0 1-2,0-4 1,3-1-2,0-4-4,-2 2 4,5-11-9,1-6 2,0-2-12,-3-3-7,2-3 5,-2-1-5,0 0 2,2 0 6,-6 6 8,-2 5 10,0 3 8,-2 3 9,1 2-3,-4 3-9,0 0-1,6 2-13,-5 1-11,-1 4 8,0 0-19,0 0 8,-11 16-2,5-2 1,2 3-4,-4 8 2,-1 0-7,3 0 3,2-5-5,0 7 0,2-9 6,2 1-16,2 6 1,1-6-24,2-3-20,1 1-1,1-3-22,0-6-6,3 1-12,4-2-15,-4-5-12,0-2-17,4-1 8,2-3-11,3-8 10,0-2 8,-4-5 11,2 0 10,1-4 14,-5-3 4,1 1 31,-3 1 22,-5 1 13,5-1 19,-5 8 23,-2 6 21,-1-1 15,0 1 8,-1 3-12,-1 2-5,0-1-16,0 5-1,-1 1-5,0 0-3,-5 9-3,1 2-4,-2 3-1,-4 7-3,3-3 7,-3 6 3,3-5-4,0-2-7,0 0 3,1-4-5,-1 1 8,4-1-8,-1-4 2,-2-1-1,4-3 5,-1 2-11,3-3 18,-1-2 22,1-2 17,-2 3 1,2-3-7,0 0-6,3-17-11,8 2-9,-4-2 1,3-4-5,4 0-12,2-4 0,-1 4 0,-2 8-8,-2 0-1,2 2 10,-2 1-16,-2 3 2,-1 2-8,-2 2 1,1 1-15,-2 2 10,0 5 2,0 3 1,-1 1 6,2 5-3,-4 3 8,-4 8 9,2-6-15,-1 7-1,-1-1 7,2-6-10,0 6 4,0-4 5,3-4-10,-3 1-21,4-2-20,0-1 9,2-4-22,4 1 4,1-4 9,-1 1-3,6-2 4,-1-4 5,1-1 11,-1-4 1,5-3-6,1-5 10,-7 4 8,7-9 14,-4-2 10,0-2 9,4-3 4,-7 0-1,2-2 5,-4-2 1,1 1 4,-2-2-12,-4 2-4,-4 6 1,-3 2-17,0 1 3,-3 3-1,-2 3-4,-4 1 5,-2-2-4,-2 5-6,-2 6-1,-1 0-1,-5 7 2,0 3-1,1 5-1,0 4-3,4 5 3,0-2 10,5 7-6,-2 2-6,3 2 9,5-1-6,0 5 9,-1 8-3,1-10-3,4 1-7,-2 13 13,2-13-5,1 11-1,-2-14 11,-1 2-3,2-3 2,-2-2 1,3-2 0,-4-3-3,1-1 7,0-7-8,-1-1 1,3-6-6,1 0-25,0-4-25,-2-3-41,1 0-58,1-3-73,0 0-88,0 0-360,0 0-723,-3-22 321</inkml:trace>
  <inkml:trace contextRef="#ctx0" brushRef="#br0" timeOffset="214310.6983">21020 4160 261,'0'-4'327,"-1"-1"-2,0 3 2,1-2 5,0 4-32,0 0-17,0 0-30,2-6-26,-2 6-28,0-2-12,0 2-5,7-3-22,1 6-17,1-3 0,8-3-14,4 3-11,2-4-2,-9 2 1,7-3 0,0-1 3,0-4 5,-1 3 5,-6-1 6,0 1 14,0 0-1,-4 0 4,0-2 10,-3 4-6,-3-1 5,1 0-5,-1 0-15,-3 0-10,1 1-23,-5-2-11,-3 2-10,0-1-11,-9 3-14,0 4 0,-7 4-7,1 4-11,-1 1-6,2 3-5,3 4-3,-4 2-6,8-1-10,2-4 4,5 3-2,-1 2-3,7 0 1,0 2 1,3-1-2,7 2-2,4 0 1,3-4 1,3-4-8,2-3-20,2-1-23,4-5-28,-1-3-27,3 2-21,-1-5-31,-2 1-28,1-5-27,-2 0-22,0-2-14,-3-1-18,-2-1-16,-7 4-26,-1-4-26,-3 5-20,-2-3-31,1 0-272,-4 1-698,-2 1 310</inkml:trace>
  <inkml:trace contextRef="#ctx0" brushRef="#br0" timeOffset="216289.8973">21943 4230 287,'0'0'308,"0"0"0,4 0-17,-4 0-16,0 0-16,7-6-11,-5-1-12,2-1-4,0-4-13,0 3-8,3-7-8,-1-3-2,0 0-10,-1 1-4,4-9-8,-2 4 6,-2 6-14,2-7-9,0-1-5,1 0-2,-2 7-9,4-8-9,-3 8-7,6-3-5,-3-5-11,3 3-11,1 5-5,4-2-8,-1-2-12,1 2-6,6 3-8,0 3-5,0 3-9,4-1-7,10-1 0,-11 8 2,3 3-11,-1 2-5,-2 2-5,1 3 1,0 3-5,-3 4-3,1 6 0,-5 0 1,0 5 14,-4 2 5,-3 4-6,0 1-3,-1 20 2,0-3 2,-3 2 0,-5 0-2,1 0 0,-3-3 5,-2-12-8,3 14-3,-4-12-1,0-4-5,-2 1-1,2-1 1,0 1-1,0-5-1,-2-1-1,-1-1-4,3-8 4,2 0-3,-4-2 0,2-3-9,-1-3-7,1 2-22,0-6-28,-2 1-37,2-1-20,-1-3-20,1-3-38,-3 4-49,-1-4-48,4 0-36,-13-7-18,7-2-5,-6-4 2,2-1-9,-1 0 3,-2 1 19,-1-7 28,-2 2 35,-2 1 43,6 1 48,-1-2 57,3 3 59,0 4 37,3 3 51,1-2 42,2 2 31,-1 2 34,-1 0 9,5 1 7,-2 1-33,0 1 11,3 3-10,-4-4-21,4 4-12,0 0-2,0 0-1,8 15-5,-5-4 13,8 2-4,-4 1 1,3 1 0,3 5-2,0 1-11,-2 2-5,-3-6-14,5 3-2,-6-3-7,0-5-6,0 0-6,0-3-2,-1-1-5,-2 0-2,3-2-2,-3 0 7,2-3 5,-2 1 15,2-4 6,2 0-10,2-4-12,4-2 3,5-5-11,2 0-2,1-2-13,-1-3 3,-4 2-2,6 0-5,-5-3-15,0 5-18,-5-1-15,1 5-20,-3-1-21,2 0-18,-4 1-37,0-1-18,-3 0-37,1 3-46,-3-4-38,3 1-49,-1 0-45,-2-1-52,-4-1-252,6 4-708,-3-5 313</inkml:trace>
  <inkml:trace contextRef="#ctx0" brushRef="#br0" timeOffset="216769.745">23084 3703 84,'-3'-16'328,"3"3"-1,0 0 3,0 5-28,0 3-47,-3 0-34,3 1-13,0 4-24,0 0-24,-14 11-8,7 1-10,-7 2-17,4 6-7,-3 9-20,4 1 2,3-3-5,-2 1-15,3-1 0,0-2-12,3-7 3,4 8 10,-2-7-12,5-1 14,3-2 7,0-1-7,3-5-3,3 2 14,0-5-14,0-1 7,-1-2 7,4-4 8,-2-3 2,1 0 5,-2-5 3,-1-2 5,-2-4 0,3-5-6,0-3-5,-3-7-6,-1 4-6,-3-2-11,1-1-1,0 2-16,-8 7-11,4-5-7,-4 5-14,-3-1-12,0 4-20,-1 3-14,1 3-23,-1 2-24,-6 0-23,3 1-32,0 4-51,-7 0-26,1 4-47,-2-1-40,0 10-51,3-3-62,-5 6-266,5-4-711,5 1 314</inkml:trace>
  <inkml:trace contextRef="#ctx0" brushRef="#br0" timeOffset="217237.3728">23512 3666 3668,'14'-31'-3,"0"8"15,-4 3 24,0 5 52,-6 4 38,2 1-21,-5 4-28,2 2-24,0 0-21,-3 4 0,0 0-21,0 16 17,-6 1 9,-1 10-6,-7 16-20,0-10 22,-3 11 0,-7 2-1,2-2-23,0-2 22,3 0 1,5-11-3,-9 8-3,9-12-16,1 0 14,-2 0-22,2-3 11,2-1 6,1-8-21,3-1-10,1-5-27,1 1-45,-1-2-41,3-2-46,1 0-46,-1-2-64,1-4-76,2 0-202,0 0-604,0 0 267</inkml:trace>
  <inkml:trace contextRef="#ctx0" brushRef="#br0" timeOffset="217281.4041">23685 3893 3164,'5'-15'49,"0"0"-13,-1 5 15,-4-2 55,0 1 18,3 5-19,-2-1-25,-1 3-28,2 1-18,-2 3-4,0 0 3,0 0-3,-15 20-8,8-7 4,-2 3-4,1 5 0,0 4-16,2-9 10,4 2-17,-3-1 18,3 0-3,1-1 2,1 0 5,4 0 6,0-5 7,-1-1 10,5-1 19,-1-1 8,6-4 6,1-1 7,0-2 5,3-1 5,-3-4 6,2 0 7,3-8-11,0 0 8,-4-6 3,2-3-11,0 4-9,-3-7-11,0-3 2,0 0-7,-4 4-9,-7-6-5,1 9-12,2-4-4,-6 4-13,-3 3-19,-5 0-11,-1-1-20,-1 6-20,-1-1-25,1 4-32,-4 3-35,1 4-42,-1 4-43,-3 1-48,3 5-36,-5 1-69,3 8-315,2 0-743,4-1 328</inkml:trace>
  <inkml:trace contextRef="#ctx0" brushRef="#br0" timeOffset="217773.3289">24195 4123 195,'3'-2'407,"-3"2"-15,4-4-18,-4 4-35,0 0-30,6-3-33,-6 3-26,0 0-39,0 0-7,-10 18-35,2-10-6,2 1-26,-3 2-4,1 1-16,1 0-6,1-1-13,-1-2 5,2 1-23,0 3-15,0-2-40,2-3-67,-3 1-70,2 0-69,1-1-89,-1-1-323,3-2-641,1-1 284</inkml:trace>
  <inkml:trace contextRef="#ctx0" brushRef="#br0" timeOffset="218263.7746">24498 3889 16,'4'-14'389,"-4"2"-12,3 2-11,-3 3-20,0 2-35,1-2-41,1 5-26,-2 2-12,0 0-30,-6 21-13,4-3-27,-3 3-24,2 5 1,-4 0-15,0 2-7,0-1-3,3-1-7,1 1 3,-1 0-9,-6-3-6,7-7 7,-2 0-11,3-3-10,-3-2-7,2-4 8,1-1-2,1 0-1,-1-3 10,1 2 22,1-1 9,1-3 22,-1-2 13,-1 7 15,1-7 9,-2 2 5,2-2-12,0 0-15,0 0-17,5-19-4,-2 5-21,2-6-18,3-6-6,1-3-11,-2-1 4,3-5-17,4-12-14,-1 1-3,1 1-6,6 3 10,-10 12-18,1 1-8,2 3-3,2-1-8,-1 6-4,0 0-3,-4 9 6,3 1-15,2 1 5,-1 5 1,-14 5-9,26-3 5,-26 3 8,25 13-22,-5 0-23,-9 1-19,1 0-12,-6 2-22,0 0-10,-1 2-12,-3-2-15,-2-16-8,-8 31-11,-1-14-18,-8-2-10,-4 2-10,0-5-18,-6-2 10,6 0 11,6-1 19,-1-4 18,8-2 10,1-1 7,0 1 13,2 1 5,4 1 23,1 4 0,3-1 9,-3-8 3,22 36 13,-3-15 5,-3 1 8,4 1 6,-4 0-1,1 0 9,-2-1 6,2-1 5,-1-1 0,-1 0-1,-2-2 5,-1-5 2,-2 0 6,-4-1-2,-6-12 3,14 18 1,-10-11 4,-4-7-9,10 13 7,-10-13-11,0 0-17,7 12-28,-7-12-36,0 0-34,0 0-36,7 12-36,-7-12-45,0 0-254,0 0-543,0 0 240</inkml:trace>
  <inkml:trace contextRef="#ctx0" brushRef="#br0" timeOffset="219139.0147">21895 5155 161,'-3'0'247,"3"0"0,-7 3 6,4-2-7,3-1 5,0 0 6,0 0-1,0 0-22,0 0-20,-2-9-24,4 2-15,1-2-12,2-1-5,0-5-12,2-2-13,4-4-10,2 0 12,-2-2-2,3-1-8,1 0 2,0 0-7,0 1-5,2 2-12,0-3-14,2 4-7,-2 3-1,2 2-11,2-1-10,0 4-8,2 0 2,1 4-5,0 3-1,1 3-8,-1 2-10,0 4 3,3 4-4,-2 5-2,-1 3-6,0 2 1,-3 5 0,2 0-4,-5 1-6,-1 4 1,-3-1-4,-3 2 5,-1 0 8,-3 2-4,0-4 1,0 4-9,-1-1-1,-2-1 1,-1 3-1,0-3-6,1-1 7,-2 4 6,-2-5-6,2 4-6,-2-2 4,0-3 8,0-1-12,2-6 8,-1 0 1,-1-2-6,-1 0 5,2-4-10,-2-2 4,1 1 0,0 0 3,0-2 0,-2 0 1,2-5-17,0-3-18,0 2-20,0-4-34,0 8-17,0-5-25,0-3-40,-7 1-34,7-1-26,-12-1-30,2 1-20,-3-5-17,-1-1-22,-7 0 10,1-6-4,-1 3-158,1 1-499,-2-2 221,3-2 1846,5 5-1209,1-3 54,-2 2 49,7-1 32,-1 1 38,2 3 22,0-3 22,3 4 13,1-1 3,0 3 2,-1-2-26,4 4-2,-1-1-13,1 1 5,0 0-11,0 0 1,11 7 4,-7-2-2,3 5 2,0 0-6,2 2-4,-2 2 1,1 0-8,1 3-2,-1-4-10,0 3 6,2-5-9,-4-1 11,1-1-1,0 0 14,2 0 7,-1-1 19,-1-3 17,3-1-2,-3 0 9,4-1-4,1-3-6,3 0-16,-1-5-7,7-3-7,0 3-11,1-5-14,0-1-1,2-4-14,1 5 5,-1-3-9,-4 0-7,3 2 0,-5 0-6,-3 2-4,-2 2-19,-6 1-20,7 0-24,-7 2-20,3-1-35,-7-2-22,5 5-33,-3-3-33,-1 1-43,1 1-50,0-2-70,2 2-48,-2 1-236,0-2-672,3 0 298</inkml:trace>
  <inkml:trace contextRef="#ctx0" brushRef="#br0" timeOffset="219799.2943">22943 4963 190,'1'-6'314,"2"0"-10,-3 1-21,2 0-23,-1 2-26,-1 3-26,1-5-24,-1 5-10,0 0-20,8 7-10,-4-2-16,2 4-6,2 3-9,-3 1-13,3 3 3,-4-5-18,4 5-4,-2-2-12,-2 3-4,4-2-11,0-3-10,-3 3 4,2-6-7,0 1 2,-4-3-7,4 1 6,-1-2-6,-1 0-7,1-2-3,1-2-2,3 1 3,1-3-9,2 0-9,1-4-16,1-4-7,2 1-4,3-3-5,1-4 4,0-1 2,-2-2 31,-7 6 4,5-5-5,0 0 15,-6 1 4,-1 3 20,-3 5 9,0 0 19,-3 1-1,-1 1-6,0 3-14,-1-2-8,-1 1-8,-1 3-1,-4 10-1,-5 4-19,-9 4 4,0 4 3,-9 11-5,-3 2 6,-1-2-14,-2 1 9,4-2-9,8-6 2,-10 9-3,14-10 2,-1-5-4,3-1-31,-1 2-23,6-8-36,1-1-35,1-4-35,1 1-36,2-3-40,2 1-43,0-3-27,1-2-253,2-2-590,0 0 261</inkml:trace>
  <inkml:trace contextRef="#ctx0" brushRef="#br0" timeOffset="220302.6351">23502 4911 213,'11'-21'342,"-1"3"8,-3 10 9,-1-4-34,1 6-17,-3-1-32,-4 3-61,3 3 7,-3 1-37,0 0-28,0 19 3,-3-1-15,-8 10-13,2-2-7,-2 6-21,-3 2-4,-6 6-7,2 0 1,4-7-7,0-3-19,-1 0-3,-1-4-15,2 2-2,4-1-5,-3-1-8,-1 0 0,5-5 5,-1-5-16,2 2-22,0-6-33,1-2-28,3 1-32,1-1-38,-1-6-42,0 1-34,2-2-57,1-1-49,1-2-214,0 0-567,0 0 252</inkml:trace>
  <inkml:trace contextRef="#ctx0" brushRef="#br0" timeOffset="220806.7719">23626 5014 53,'-1'-16'337,"1"3"23,-2 2 1,2 0 5,0 2-25,0 2-27,0 2-48,0 1-37,2-1-18,-2 2-16,0 3-24,0 0-19,0 0-14,4 10-16,-3-1-11,-1 3-9,3 2-15,-1 3-9,0-2-6,1 1-6,0 3-6,0-2 2,1 2-29,-1-2 35,5-3-20,-5 2-2,0-6 1,1-2 9,0 1-2,-1-2 5,2-1 9,0-3 5,-3 1 11,3-4-2,3 0-5,5-4-2,0 0-15,4-5-1,1-3-11,3-1 3,-1-6 3,-1 0 1,-3 5-3,4-3 5,-6-2 0,2-3-5,-4 11 0,-2 0-1,-4 4 11,-1 0-1,0 3-10,-3 0-11,1 2-9,0-1-10,-3 3 0,0 0-6,-1 17 4,-6-1-12,-5 7 2,-3 2-2,-1 1 4,-2 0-3,1 0 0,-3-1 4,2 2-12,3-5 5,-3-1-2,2 4-9,2-4-19,1-1-32,-1-1-28,3-4-46,3-4-42,4 1-51,-3-6-40,0 4-46,3-1-51,1-4-59,-1 0-265,1-1-742,3-4 329</inkml:trace>
  <inkml:trace contextRef="#ctx0" brushRef="#br0" timeOffset="220845.7991">24114 5373 279,'9'0'384,"-9"0"-48,0 0-35,6 0-28,-6 0-28,3 5-21,-3-5-20,-2 14-21,-1-3-24,2 5-11,-3 1-14,-2 1-3,-1 0-21,0-1-9,-3 7-6,3-9-33,1 4-36,-6-7-48,-1 3-54,2-3-60,-3-2-92,1 1-262,1-4-529,0-3 235</inkml:trace>
  <inkml:trace contextRef="#ctx0" brushRef="#br0" timeOffset="221396.3653">24559 5228 405,'2'-9'417,"-2"1"-25,0 3-39,0-2-34,2 4-37,-2 3-29,0 0-26,0 0-27,0 0-4,-7 24-31,1-8-19,-1 12-20,0-1-3,0-1-11,-3 1-7,3 2-7,0-2 0,-3-1-1,5 0-8,-4-2 1,2-6-2,0-1 2,4 0-7,0-7 2,2 1-4,-2-3 0,1-2-1,-1 1 11,1-3 17,1 1 26,-1-3 26,2 3 20,0-5 24,-2 5 13,2-5-12,0 0-13,0 0-18,2-20-20,1 3-15,4 0-14,0-10-16,3-2-17,1-4-7,2-11-9,5-4 9,-2 4-15,-1 3-19,4-2-22,-1 2 25,-5 13-13,4 2-14,2 2-13,-2 3-17,0 2 15,1 4 2,1 5-9,-7 1-7,4 8 6,-16 1-5,31 3 0,-16 5-3,-2 1-25,-1 3-22,1 4-11,-6 5-11,-1-4-6,-2 1-13,-4 1-11,-4-2-12,-6 10-14,-4-8-14,-6 3-18,1-3-10,-8-4-7,-10 4 1,9-9 2,1 2 25,10-9 16,3 4 15,1 0 21,4-6 0,3 1 24,1 1 12,0 0 0,5 2 17,0-5 3,0 0 9,20 20 1,-2-3-14,2 1 16,1 3 9,0 0 10,-1 1 0,4-2-7,-4 3 5,-1 2 3,3-3 5,-3 1 21,-2 1 15,3-1 9,-5 1-7,-2-5 0,-2-3 1,1-3-10,-4-1 1,0-3 5,-8-9 1,12 14-4,-12-14 0,6 11 6,-6-11 13,0 0 16,8 10 9,-8-10 0,0 0 2,0 0-3,0 0-7,0 0-5,0 0-5,10 10-8,-10-10-34,0 0-30,0 0-33,0 0-54,0 0-66,0 0-99,0 0-63,0 0-68,0 0-352,0 0-816,0 0 362</inkml:trace>
  <inkml:trace contextRef="#ctx0" brushRef="#br0" timeOffset="222752.5615">18651 5000 244,'0'0'260,"0"0"-7,0 0-17,0-12-15,0 4-13,3-3-7,1 1-9,0-3-1,2-1-14,1 1-7,0-2-12,-1 6-9,2-1-19,-1 2-14,0-1-8,-2 4-11,0-1-16,0 5-13,0 2 1,1 6-6,-1 0-10,0 7-2,-1 3-8,0 1-1,-3 0 2,1 6-7,-5 2 1,2-8 1,-2 3-6,-1-4-1,-1-2 13,2-4-15,-1 1-1,2-2 2,0-2 13,-1-1-7,2-3 14,-2 1 27,3-1 16,-1 0 28,1-4 22,-2 2 15,2-2-17,0 0-8,6-13-14,0 4-15,3-4-15,1-3-8,6-5-6,2 1-5,3-1-15,-4-1-1,1 6-6,2 2-7,-3 2-2,-3 5-9,-2 0 0,0 2-6,-4 3-8,1-1-2,-1 6-5,-2 1-5,1 2-1,-3 2 0,3 3-6,-4-2-1,-1 6 1,-2-1 2,0 4-9,-2 0-8,-1 0-21,-4-1-19,3 0-33,-3-1-35,1-2-60,1 2-33,1-4-32,-1-3-37,0 0-44,3-1-11,2-5 0,0 3-14,4-1-181,6-5-581,-1 3 257</inkml:trace>
  <inkml:trace contextRef="#ctx0" brushRef="#br0" timeOffset="223243.8107">19225 5003 136,'12'-11'255,"-5"4"10,0 0 3,-4 3 1,1-1-20,1 2-25,-3 0-23,-2 3-16,0 0-23,0 0-12,-10 15-10,1-2-2,-2 0-7,-4 5-13,2 2-5,0-1-10,4-2-6,2-3-17,1-2-4,1 5-15,-1-3-2,6-2 0,-1-2-6,2 0-10,3 0 11,1-2 1,7 1 10,-3-4-3,-1-5 6,6 0 9,0-1 8,0-6-1,3 1 6,-5-2 9,3-1-14,-4-1 10,2-3 7,-6-1-7,3 1-3,-6-2-14,2 0-5,-3-2-12,-2 5-13,-1-3 1,-3 5-19,-4-7-15,0 3-30,-3 3-15,0 2-32,-1 2-39,4 0-26,-3 2-25,-3 2-36,2-1-40,4 6-35,-1-2-40,2 2-35,1 0-227,3 3-613,-1-2 271</inkml:trace>
  <inkml:trace contextRef="#ctx0" brushRef="#br0" timeOffset="223867.8445">19761 5034 104,'6'-10'284,"-3"3"-4,-3-3-8,-2 3-19,-1 4-27,-3-3-24,-2 3-19,-2 3-18,-5 3-14,-5 6-13,-1 1-11,0 7-11,0 0-9,4 0-7,-3 0-11,8 1-9,1-1-7,5 0-5,0 0-11,3 1-8,3-1-6,2-3 5,3 3-3,2-1-3,3 0 1,6-8-9,3 3 5,5-6-5,3-3-3,-1-2-6,1-7-13,-2 2-7,1-7-5,-2 1-6,-1 0 3,-1-8-11,-2 0 12,1-1 2,-4-6-3,-1-1 0,-1-1 3,3-4 4,-1-8 7,-7 6 9,3 3 7,-3 0 21,-2 5 16,-4 9 15,-2 6 4,3 0-2,-5 5-15,3-2-11,-1 4-8,-2 4-7,0 0-3,-9 15-5,1 2-8,-5 11 8,-5 1-7,-5 8-3,3-7 6,6-3-16,-4 5 9,0-7 2,4 2 5,1-5-13,2 2-13,1-8 12,4-3 1,2-4-3,-2 3-3,4-7 5,-3-1 1,2 0 33,2-1 20,-2 1 22,3-4 2,0 0-9,0 0-6,12-12-11,-3 4-7,4-4-6,4-2-1,2 0-8,0 1-4,6 2-6,-4 2-9,2 1 0,-2 4-4,-5 2-2,-1 0-3,-1 4-4,-4-1-6,0 3 1,-2 0-4,1 1 0,-4 3-4,1 0 6,-2 1-9,-1 1-2,0 3 0,-3 4-13,-4-1-27,2 1-47,-2 0-55,1 0-51,-2 0-34,-2 0-33,2-4-34,1 0-36,4-1-33,0-1-202,4-2-617,3-2 273</inkml:trace>
  <inkml:trace contextRef="#ctx0" brushRef="#br0" timeOffset="224427.5998">20543 5184 152,'1'-14'300,"-1"-3"-4,-1 0 8,-3 2-3,-5-2-25,1 4-16,-1 0-28,-3 3-23,-1 1-31,-4 3-14,-7 5-15,0 2-8,-1 7-17,-2 2-17,0 6-13,2 1-11,1 3-7,4 1-11,-1 1-8,8-3-1,2 4-11,6-4-3,2 5-9,3-5 2,5-4-5,1 3-3,2-5 1,5 2-5,1-6 2,7-1-5,-1-4-3,4-4 4,-1 0 4,-1-4-13,-1-8 6,-7 7-3,0-7-1,0 2 11,3-7 5,0-1 18,-4-3 4,-2 0 22,1-1 6,-5 5 2,-2-1 2,-1 1 10,1 3 3,-4 3-4,2 1-7,-1 3-8,-1-1-14,0 3-4,-1 3-17,0-3-9,0 5-4,0 0 0,0 0-5,-7 16 2,0-3 0,0 2-7,1-3-8,1 3-33,-1 1-33,3-1-25,2 4-22,1-2-21,0 0-24,1-6-15,1 1-9,3 4-18,0-7-22,0 0-34,4-1-10,4-7-17,-4 3-11,2-2 2,-1-4 17,2-2-155,0 0-451,-2-1 200</inkml:trace>
  <inkml:trace contextRef="#ctx0" brushRef="#br0" timeOffset="224962.5749">20650 5271 1054,'12'-18'-49,"3"-2"29,-7 6 32,2-2 6,-3 3 45,2 7 25,-3-6 29,-3 7 19,0-2-5,0 2-20,0 0-12,0 3-11,-2 1-10,-1 1-1,0 0-3,0 0-2,-4 15 6,0-7 1,-2 4-1,0-3-3,-1 4 4,-3 3-14,5-1-2,-1-8-7,-1 4-5,1-3-1,-1 1-7,3-3-1,1-1-7,-1-1 18,3-1 22,-2 1 16,0-1 19,3-3-8,0 0-2,0 0-10,0 0-13,7-19-9,0 12-16,-1-5 7,2 5-12,6-3-6,-2-2-2,7 0-1,-6 0-11,1 7-3,0-4-6,-4 5 0,0 3 1,0 0-4,-2 1-2,-2 1-8,2 3 3,-2 3-12,-3-2 1,1-2 8,-3 4-13,1 5-3,-1-2-5,-1-2-21,0 3-28,0-1-26,0-1-30,3 1-20,0 1-16,1-1-7,2-2-4,6-1 19,0-4 0,3 3 1,6-3 10,6 0 13,-6-4 10,0-6 15,-1 0 32,2-3 17,-2-4 32,-3 0 23,4 1 32,-3-3 16,-2-1 19,-2 0 19,-4 2 10,0-1 16,-3 1-3,-1-1 4,-1 0-5,-3 6-2,-1 0-17,-4 1-7,1 2-15,-3 1-8,-2 5 1,-7-3-6,0 5-16,-6 4-9,-1 7 6,0 0-10,4 5-5,0-1 1,7-2-5,-2 9-2,6 4-2,-1-4-2,3 2-2,0 1 1,4 2 0,0 0-9,0-5 7,-2 2-2,2-5-2,-3 5 3,2-4 1,-1 3-7,1-4 13,-3 2 1,1 3-13,0-7 4,-1 4-21,0-3-24,1-4-32,0 2-35,0-7-44,-1 4-45,7-5-46,-2 0-30,1-3-196,2 0-503,0-4 222</inkml:trace>
  <inkml:trace contextRef="#ctx0" brushRef="#br0" timeOffset="225006.7992">21433 5182 56,'-7'-9'247,"0"4"-14,1 4-13,2-2-15,-3 1-25,4 2-20,3 0-14,-7 5-12,3-2-15,1-1-12,3 3-3,0 0-8,0-2-2,3 1 8,2 1 1,1-1 1,1 0-1,0-3 4,3 0 3,-3-2 11,3 1 13,-1-2 1,-1-1 5,3-1 9,-4-4 18,2 4 7,-1-4-2,-2 4 0,-2 1 5,0 0-6,-1-2-12,-1 3-15,0-2-18,-2 1-12,0 3-13,-9-2-18,0 4-8,-8 2-2,-4 7-12,-3-3-14,2 3-11,-1 4-16,3 0-8,2 3-8,1 2-1,9-5-10,1 2-10,2 7-7,1-6-2,8 0-8,1 1-7,3-4-2,9 6-17,3-4-34,2-7-22,2 0-29,7-5-30,-3-3-35,-1 1-30,0-3-58,2-3-34,-5 1-275,3-5-657,-3-1 291</inkml:trace>
  <inkml:trace contextRef="#ctx0" brushRef="#br0" timeOffset="227134.6033">15168 6665 51,'0'0'190,"0"0"-17,0 0-12,-3-3-9,3 3-19,0 0-17,0 0-18,0 0 1,0 0-7,0 0 0,14 0-2,-7 0 4,2 0 3,3 1-4,2-1 3,3 2-5,-4-2 0,4 0 0,4 0-7,-4 0-2,6 2-7,-1 1-5,1-2-2,3 3 10,-2 0-7,3-1-5,0-1-7,2 1-5,12-1 2,-13 3-5,13 0-3,-3-1-3,1-1 0,1 2-9,1 1 4,-4 0-4,3-2-1,0 1-5,-1 1 4,2-2 3,0 3-4,1-2-3,-1 0 14,1-2-16,-1 2 0,0 2-1,0-4-1,-13-2-10,14 5 7,-1-1 3,-10 0-3,7 1 0,0-2-6,3 0 12,-4 0-3,2-3 3,-10 1 0,11 5 4,-2-4-1,-7 0-1,-3 1-2,13-2 2,0 5-11,-3-2 3,-11 1 7,0 1-14,-1-3 5,12 4-1,-10-2 4,-2-3-1,1 2-3,1 0 5,0 0-4,0 2 10,10-2-15,-10 0-3,1 0 0,-3 0 2,5 1-8,6-1 6,-7 2 2,-2-3 1,1-2-6,2 2 4,-4 2-8,1 0-1,0-3 1,1 2 7,-3-3-5,12 5 1,-11-2 6,4-2-4,7 1 24,0 0-2,-10-3 3,2 3 4,8-1 1,-8 0 2,10 4-5,-2-5-3,3 3-1,-3-2 3,-11 1-1,14-7-1,-12 6 4,1 2-15,9 0 2,-10-2-8,0-1 4,9 3-8,-8 1 0,1-5 4,-3 2 0,3 1-19,-3 1 4,13-1 1,-13 3 10,0-6 2,-1 2-4,1 2 0,-1 0 4,4-2 1,-4-3-5,2 4 8,-2-2 1,1 1 4,-4 0-3,0-3 21,2 1-14,-4 3-6,3-3 8,-1 0 5,0-1-1,-1 2-2,2-2 4,0 0-1,1 2 1,-1-2-4,1 0-4,0 0 3,0 3-2,-1-3 0,2 3 1,-2-2-5,1 2 0,0-1-4,1-2 0,0 3 0,-2-1-4,1-2 4,0 0-2,1 3 0,-6-3-1,3 0 4,-3 1-6,-4-1-1,4 0-1,1 0 2,-6-1-6,4 1 7,4-3 0,-3 3 0,3 0 3,-5 0 0,7 0 5,-2 0-1,0-2 0,0 2 1,-1 0-4,-1 0 0,2 0 3,-1 0 6,-1 0-6,2 0-2,-3 0 2,3 0 0,0-3-5,-3 2 6,3 1-5,-3-1 0,0-2-3,-4 3 8,3-4-8,1 4-2,0-3 3,0 6-7,1-6-2,-1 3 0,1-2-8,-1 2 14,3 0-11,-3-2-1,1 2 4,0 0-4,2 0 4,-10 0-7,4 0-1,2 0 12,-3 0-9,-1-1 1,-1 0-2,1 0 0,0-1 2,-2 1-3,2-3 5,-2 1-8,4 3 4,-5-2 4,1 0-13,3 1 8,0 0-3,-5 0 4,4-1 1,1 0 0,-3 1-3,2 1-4,-1 0 1,-4 0 7,2-2-2,1 2-12,1 0 15,-2-3-2,1 2 0,-1 0-3,-2-1 5,-1 1-3,5 1-1,0-1-1,-1-2 4,1 1-4,-2 0 1,-2 1 0,-1-2-3,0 2-1,-3-2-6,4 1 9,-1 1 4,0-2 2,-6 0 1,5 2-4,-2-3-5,1 3 0,-2-1 3,-2 0-1,-4 2-1,7-3-1,-4 3-2,-3 0 2,6-2-1,-6 2-19,4 0-31,-4 0-42,0 0-49,4-1-61,-4 1-73,0 0-54,0 0-73,0 0-70,0 0-319,0 0-859,0 0 381</inkml:trace>
  <inkml:trace contextRef="#ctx0" brushRef="#br0" timeOffset="228388.6306">21071 7068 113,'-7'1'126,"3"-1"-14,4 0 10,-10-3-6,4 3-2,2-1 2,4 1-1,0 0-4,-5 0-2,5 0-7,0 0 1,-6-1-7,6 1-1,0 0-9,0 0 0,0 0-1,0 0 1,-4 2 4,4-2-13,0 0-2,0 0-2,0 0 5,0 0 5,0 0-3,12 3-2,-1-2-4,2-1 13,4 1-15,-2-1 4,8 1-7,5 1 30,2 1-9,11-1-6,-2-2-13,2 2-1,2 1-2,-3 1-8,1-1-9,-3 1-7,-8-1-2,10-1-6,4 6-2,-6-4-3,3-1 0,-3 2-2,0 2-2,0-2-3,4-3-3,-4 3-6,0 0 9,-7 0 0,9-4-1,0 3-5,0-1 14,-12 1-10,3-2-6,-4 0 3,11 0-1,-10 1 5,0-2-11,-4 0 1,3-1 7,-2 1-7,0-2 3,1 2 4,2-3 0,-4 2-3,3 0 1,0 0-8,2 0 6,0-1 1,-1-1-14,1 4 12,-2-2-2,1 1 9,-1 0-11,1-1 6,-4 1-9,0 1-2,0-3 17,1 2-11,-1-1-1,-3 3 8,1-3-4,-7 3-6,8-3 13,-1 2 7,2 0-8,-1-2-4,-1 3 1,-5-2 0,4-1 2,0 1 1,-4-1-5,6 3 1,-8-3-2,2 2 1,-1-2 21,-1 0-21,2 4 4,0-4 3,4 1-8,0 0-2,-4 0 9,4 1-33,0 0-2,-5-1 3,7-1 8,0 3 1,-3-3 2,5 2-5,-5 0 12,1-1 5,-4-1 7,5 0 5,-6 0-6,4 2 4,-5-1-4,-1-1 5,0 0 3,2-3-4,-3 3 3,-2 2 3,-3-2-4,5-3-1,-2 3-4,-5 0-4,0-3-4,-1 3-4,0-1 7,-1 1 1,-4 0-7,7 0 0,-3 0-3,-4 0-26,0 0-37,7 0-51,-7 0-41,4 2-40,-4-2-55,0 0-44,0 0-53,0 0-290,0 0-683,-19 2 302</inkml:trace>
  <inkml:trace contextRef="#ctx0" brushRef="#br0" timeOffset="230760.5749">14993 5724 172,'-4'-3'196,"4"3"-8,0 0-8,-3-2-15,3 2-11,0 0-15,0 0-16,0 0-11,4-7-9,-4 7-5,0 0-6,6-1-9,-6 1-1,4-2-4,1 0 0,-5 2-9,5 0 3,-1-3 2,-4 3-10,10-1-2,-3 0 0,3 1-2,4-2 2,3 2 2,5 0-3,1 3 8,1-4-2,6 1 4,11-2 2,2 2 3,1 3-1,1-3-14,1 1 2,1 2-10,-2-1-6,2 3 1,-3-2-13,-1 4-3,-1-2 2,-5 2-7,-8-2-1,12 1-3,-1 0-1,0 0-13,1-3 10,0 2-1,4-2 2,0-3-8,2 2 1,-1-2 0,4 3-1,0-3-2,-2 2-4,1-2 2,-3 2-1,1 0-2,-3 1 1,0-2 2,-5-1 0,3 1-3,-4 1-4,-8 1 9,9-2-10,-9 1 7,10 0-2,0-1-4,1 1 1,-13 1 1,11-1 0,-9 0-7,8-4 4,-7 4 2,9-4-4,-1 1 16,-1 2-14,2 4 1,-1-1 0,-9-4 3,9 0-3,-11 3-8,3 0 9,-4-2 0,4 0-1,-1 1 2,8 2-8,-12-3 6,1 3 0,2-1 3,-3-1 3,1 1-1,1-2-7,-3 1 1,2 0-2,1-2 2,2 3-3,8-3 4,-10 0 0,0 1 4,12-1-2,-12 0-2,3 3-1,8-2-2,-12 0-2,2-1 5,1 3-1,-3-3-1,1 2-1,-2-2 10,3 0-9,-5 0 2,0 0 3,0 5-7,0-4 3,-3 0 4,4-1-4,-5 1 8,7 1-11,-6-1 2,3 0 0,-3-1-2,3 0 3,-3 3-4,2-3 6,-1-3-2,1 6 3,-2-2-3,-6-1 4,5 1-1,1-1-1,0 5-4,-1-5 3,1-2-4,2 4 3,-1-2-5,-1 1 4,2 1 1,0 0-2,0-2 2,0 2-2,5 1 1,-4-3 1,1 1 0,1 0 0,-1 3-2,0-2 4,1-1-5,-2 2 3,0-3 1,-2 2-3,4 0 0,-2 0 7,-2-1-4,2 1 0,-1 0-5,-1-2 7,-1 1-6,-1-1 9,3 0-5,-1 0 1,-1 2 0,3-2-2,-3 0 0,0-3-2,2 4-1,-1-1 8,2 2-6,-4-2-3,4 0 6,-3 3-1,3-3 1,-2 1-6,1 4 8,-2-5-6,3 0 2,-4 1-3,4 3 2,-2-6 0,2 5-1,-1-3 2,2 4 4,-1-3-6,0 1 2,4 1-7,-4-2 15,0 0-7,3-1-2,-2 2 0,-1-1 7,3 1-8,2 0 0,-2-1 2,-3-1-1,3 0-1,1 3 5,-2 0-6,-1 0 1,3-1-1,0 1 1,-4-1 0,0 0 5,-1-2-5,-1-1 3,1 1-2,-2 1 2,0 0 2,-5-1-8,6 0 17,-5 2-13,4-4 16,0 2-7,-1 0 1,1 2-9,2-4-2,-1 6-2,4-2 11,-1-4-6,0 5-1,-1-4 0,3 2 3,-2-1-3,-4 3-2,3-1 4,-1-2 1,-6 2 0,4-4 6,0 6-3,-5-3-1,-1 1 5,3-1-6,-3 0 3,0-1-2,3-1 5,-1 2-1,6 0 11,-2 1-8,-6-2-2,2 4-8,3-3 13,1 1-9,0-2 2,-1 2 0,-2-2 9,4 3-6,1-3 7,-3 2-6,-2-2-2,2 2 8,-3 2-1,-2-3-3,1-1-5,-2 1-8,3 1 6,-1-2-3,0 1-2,4 0-2,2-1 2,-2 3 0,0-3 0,3 1-3,-2 5-3,1-3 6,1 1-1,-1-1 3,5-1-5,-3 4 7,0-2-10,-3-2 6,0 0 0,0 0 0,-7-2-2,3 4 2,-3-4-1,2 2 1,-2-3 10,0 2 8,0-1-3,2-1 7,-1 4 3,-1-5-10,0 4-1,-1 1-1,3-3 3,-1 1-3,2 0-5,4 3 7,-5-1-9,5-1-1,1 3 8,-1-2-4,-4 1 0,-1-3 6,6 1-17,-8 1 14,3-3 3,-3 4 6,-1-4-15,1 2 22,3-1-6,-5-1 1,4 3 6,1-3-10,-3 1-4,0 0 17,0-1 8,-1 2-17,1-4-2,0 2-4,0 0 0,0 3-6,2-4 3,-1 2 5,2 1-9,-3-2 2,-1 2-3,1-2 4,0 2 6,0-2-4,-5 0-8,2 2 1,-3-1-4,2-1 7,0 0 9,-1 2-12,1-2 10,-2 2-14,3-1 4,-1-1-9,4 0-7,1 3 4,-2-2 5,0 0 5,1 3-14,0-3 9,0 1 3,0 0 3,-1 1-4,1-1-2,1-1-4,1 1 4,-2 1 9,3-3-1,-3 1-9,3 2 2,-3-3 1,0 0 11,1 2-2,1-1-14,-2 0 6,1 0 5,1-2 7,-4 2-7,3 4-5,-1-3-16,-1 0 12,1-2 5,0 0-17,0 3 18,-1-3-7,-1 3 7,1-2 6,1-1 7,0 0 0,-2 3 13,0-3-20,1 2-3,2-1 1,-2 1 6,3 0 0,-2-4-2,-2 2 5,2 2 10,-1-2-4,1 0 4,0 0-8,0 0-3,-1 3 9,-2-1-14,5-2 0,-1 0 4,-2 0 2,1 0-9,-3 0 0,2-1 5,-2 1-10,-1 1 6,4-2-5,-4 4-1,-2 0-2,5-3-3,-3 1 1,0 0 0,-2-1 0,4 3 0,-3-2 6,4 2-6,-6-3-2,4 2 0,-1-1 2,-1 1-4,1-1 3,-1 2-2,1-3-4,0 1 5,-6-1 4,2 0-2,1 0 1,-3 0-4,-4 0-4,7 0 4,-7 0-31,2 3-25,-2-3-31,4 0-40,-4 0-60,0 0-47,0 0-44,0 0-49,0 0-72,-17-3-278,0 1-734,-7-4 326</inkml:trace>
  <inkml:trace contextRef="#ctx0" brushRef="#br0" timeOffset="231826.4315">15858 5823 81,'4'-7'165,"1"-1"-2,0-3-3,-2 3 11,1-2 1,-1 2 5,1 0-2,1 0 3,-3 3 7,-2 1 4,3 0-9,-3 0-1,4 2-17,-4 2-21,2-4-15,-2 4-16,0 0-15,0 0-4,0 0-15,-2 15-6,-2 1-3,1 7-13,-4 4 0,0 5-8,3 2-2,-6 14-3,0 0-1,3 3-7,0 0-1,-3-3 5,2-2 1,1 0-6,0 0 5,1-12-1,1 2 2,-4-2 5,2 3-2,4-5 2,-1-2 4,0-1-5,2-2 2,-3-3-4,3-6-2,0-1 6,0-1-11,1-4 2,-1 0-4,2-4-3,-3 3 11,3-5-14,0 2-6,0-1 6,-1-3-8,1 2-6,-1 1-1,1-3-1,0 1 2,-2 0-4,1-1 6,1 2-8,0 0-1,0-3 10,-2 4-11,2-2 13,-1 0-23,1 1 13,0-2 0,-3 0-1,3-1 0,0-3-6,0 7 3,3-5 4,-3-2-15,0 0-21,0 0-23,0 0-38,0 0-55,0 0-85,0 0-83,3-16-280,0 6-643,1-5 285</inkml:trace>
  <inkml:trace contextRef="#ctx0" brushRef="#br0" timeOffset="232372.2548">16143 6200 1,'-5'-9'274,"0"-1"-29,-2 0 0,-1 1 0,2 4-3,-1-4-11,2 3-14,0 2-20,3-1-17,-2 2-29,1 1-18,3 2-14,0 0-12,0 0-10,0 0-8,3 13-5,1-1-4,6 2-3,0 3-4,4 6 13,2 2-7,1-1-4,2 3 5,0-1 5,0 3-2,1-2-10,-2-3-6,-1 1-7,-3 0-6,2-3 0,-3 1-14,-4-7-1,0 1-3,-1-5-3,-4-2-13,1 0 3,0-1 0,-2-3-12,1 0-24,-4-2-11,3 0-25,-3 0-12,0-4-14,0 3-40,0-3-54,0 0-35,0 0-65,0 0-253,0-20-565,0 10 251</inkml:trace>
  <inkml:trace contextRef="#ctx0" brushRef="#br0" timeOffset="232411.3016">16362 6162 60,'-2'-2'187,"-3"2"-18,-2 6-10,0 2-2,-8 10-9,-4 5-8,1 3-4,-6 11-6,-4-4-10,-2 6-12,2-5-6,2 3-12,0-2-9,8-14-8,2 2-8,-2-2-10,3-3-22,3-4-26,5-6-35,3 1-42,-2-4-21,5 0-16,-2 0-13,3-5-40,0 0-81,0 0-261,14-4 116</inkml:trace>
  <inkml:trace contextRef="#ctx0" brushRef="#br0" timeOffset="232935.3104">16676 5917 106,'-1'-14'296,"1"2"-2,0 0-16,0 2-20,0 3-22,0 2-18,0-2-19,0 0-23,0 4-18,0 0-25,0 3-13,0 0-17,0 0-6,0 0-13,0 0-9,-3 20-2,1-3-6,-1 9-11,-2 1 3,-2 4-9,2 1 7,-1 16-10,-4-2-4,3 0-4,-1 1 0,2 0-4,-1-12 3,-3 10 3,5 4 14,0-18-15,-2 5-9,0 0 7,-1 8-1,1-12-7,1-5-2,-4 2-8,6-3 2,-2 0 3,-1-8-6,3 0-2,1-1 9,-1 0-11,1-5-2,0-2 2,1 1-11,0-2-36,-1-2-26,3-1-30,-1-1-26,0 2-27,2-5-40,-1-2-41,4 0-65,-4 0-178,7-9-503,0 1 222</inkml:trace>
  <inkml:trace contextRef="#ctx0" brushRef="#br0" timeOffset="232974.311">16854 6321 72,'-3'-10'293,"3"3"-7,0 0-22,0 1-21,0 4-32,4-6-22,-2 5-17,3 2-21,-5 1-14,13 4-10,0 5-11,-2-1-6,3 3-7,3 7-4,1 4-4,1-1-8,-4 0-4,3-1-4,-1 5 0,0-4-9,-3 0-7,-1-3-11,-3 1 2,-3-5-6,0 1-6,2-1-2,-4-4-1,-1 0-8,-1-1 4,3-1-23,-3-1-12,-1-2-23,0 2-14,-2-2-13,1-2-6,-1 1-17,0-4-42,0 0-59,0 0-27,0 0-27,0 0-194,-8-16-455,5 6 202</inkml:trace>
  <inkml:trace contextRef="#ctx0" brushRef="#br0" timeOffset="233496.9643">17149 6292 23,'2'-5'207,"-2"-1"-24,0 3-16,0 3-18,0 0-8,-14 11-6,4-3-1,-5 9-9,-3 2-5,-1 1-7,-2 2-6,0-1-14,1 1-8,-2 2-3,1-1-12,-1 0-6,4-3-4,1-1-23,0-2-32,7-5-22,-1 0-39,4-3-33,1-3-29,2 0-34,1-2-126,3-2-302,-1 0 134</inkml:trace>
  <inkml:trace contextRef="#ctx0" brushRef="#br0" timeOffset="233547.0062">17507 5986 152,'3'-15'184,"2"0"-14,0 5 0,2-2-13,-4 4 1,4 2 5,-3-1 3,-1 2 0,-1 0 3,0 2-12,-2 0-13,3 1-14,-3 2-15,2-3-8,-2 3-16,0 0-4,0 0 0,-2 13-9,-1-3-6,-1 6 2,-3 2-6,3 8-3,-3 3 4,-2 5-4,0 12-1,0 0-8,-4-2 11,6 3-4,-5 0-1,0 2-5,1-1 2,0-4-3,1 1 1,3-13 1,0-1 0,-3 1-12,3-3-8,1 0 3,-1-3-1,3 1-8,0-8-3,-2 1 13,6-4-29,-3-3 5,2-1 8,-2 0-26,3-4-26,-3 1-25,3-1-35,0-4-32,-1 3-32,1-2-33,0-3-31,0-2-68,0 0-208,0 0-530,0 0 235</inkml:trace>
  <inkml:trace contextRef="#ctx0" brushRef="#br0" timeOffset="234284.5494">17889 6244 128,'0'-7'252,"-1"-3"-5,1 4-15,-2 0-10,2-1-12,-1 2-5,0 1-15,2 0-18,-1 4-14,-2-4-25,2 4-13,0 0-11,0 0-13,0 0-9,-12 13-16,6-1 4,2 4-14,-9 8 0,2 0-9,1 3-1,0 4-1,3-6-11,0 6-7,3-2 1,1-3-2,2-1 4,2 1-3,-1-9-6,0 2 7,7-4 1,-3 1 4,4-3 3,-3-1 3,5-1 1,1-2 7,2 0 0,0-4 22,1-4-17,1-1 2,1-1 7,5-1 3,-6-6 7,4-1 1,0-1 1,-6 0-1,0-3-6,4-5 1,-6 4-5,1-8-5,1-3-3,-3-3-1,0 1-4,-3-2-9,2 0-11,-3 1 3,-3 1-4,0 3-9,-3-4 1,-3 2 0,1 6-22,-1 1 0,-3 4-3,-1 1-31,0 2-6,-4 0-21,-1 3-2,-1 3-21,-3 4-34,2 2-19,-9 5-21,9 2-19,-3 0-23,5 5-23,0 1-26,1-1-23,4 4-245,2-2-555,3-2 246</inkml:trace>
  <inkml:trace contextRef="#ctx0" brushRef="#br0" timeOffset="234813.5141">18425 5971 304,'3'-10'298,"1"1"-27,-3 4-23,0 0-30,3 1-26,-4 0-17,0 4-28,0 0-13,0 0-10,1 15-11,-1 4-5,-1 1-8,-3 8-20,0 4-2,1 1-5,-4 13-5,2 1-3,-3-1 2,0 2 18,4 1-4,-3-3-8,0-10 12,-2 13-1,1-3 1,-4-2-2,3-12 1,0 1 5,-2-2-2,3 2 1,-1-1-6,4-3 9,-3 2-19,4 5 1,1-6-2,1-3-8,0-1-6,2-6-5,0-2-8,0 2-2,2-3-6,0-5-3,-2 1-34,3-3-42,-3-2-55,3-2-40,1-3-47,-4 1-70,3-3-84,-3-1-235,7-6-623,-3-2 276</inkml:trace>
  <inkml:trace contextRef="#ctx0" brushRef="#br0" timeOffset="235352.2175">18746 6493 80,'0'-22'340,"0"8"-7,0-1-4,0 3 5,0 3-19,0 1-15,0 3-44,-2 1-12,2 4-44,0 0-14,-11 9-20,3 3-26,-7 8-9,3 6-14,-4-2-10,2 1-9,4-1-16,-1 0-5,1 1-13,7-6-4,-1 2-16,3-1 0,-1-2-5,2 0 7,3-1-14,4-2-2,-3-5 9,2 1 5,-2-3 13,9 2 0,-5-5 12,2-3 4,4 2 6,3-5 7,-2 0-1,1-3 0,1-1-14,1-5 8,-1 2 5,0-6 0,-3 3 0,3-7-5,-2-3-5,-2 1-1,-3-5-6,0 1-4,-1 0-6,-4-1-5,-2 8-6,-5-2-7,1-1-6,-1 2-6,-3-1-12,-2 1-18,-3 2-17,0 3-18,-2-1-12,-1 4-38,0 2-28,-1 2-36,3 1-31,1 4-29,0 1-27,-1 3-31,1 0-23,5-1-37,0 5-33,1-3-227,3 2-639,-1 2 282</inkml:trace>
  <inkml:trace contextRef="#ctx0" brushRef="#br0" timeOffset="235400.7787">19309 6043 8,'4'-17'327,"-1"7"-6,-3 1 7,3 2-21,-2-1-27,-1 3-24,0-1-27,3 3-27,-3-2-19,0 5-21,3-4-15,-3-1-22,0 5-12,0 0-13,0 0-7,0 0-10,4 11-5,-6-6-13,4 5 9,-4 7 3,2 0 6,-1 9-11,-3 1 6,4 5 6,-1-1 1,-5 0-3,3 6 1,-4-2 4,4 12-5,-4 1 0,3-12-6,-3 10 0,4-9 13,-2-3-13,0 13-1,0-2 6,0-9-5,-3 12 1,5-13-1,-1 1-6,0 14 0,-2-4-6,2-10-10,-2-4 4,1 2-2,0-3-4,0 1-5,-1-4-1,-1-3-4,4-6-1,1 1-2,-3-3-6,2-1-1,1-6-8,0 5-2,2-5 4,0-3-4,-4-1-8,4-1-22,0-1-27,0 0-32,0-4-34,0 0-71,0 0-91,0 0-107,11-17-443,-2 4-880,-1-4 390</inkml:trace>
  <inkml:trace contextRef="#ctx0" brushRef="#br0" timeOffset="236229.4354">19630 6427 149,'-3'-9'302,"-1"4"-12,1 1-18,-1-1-31,4 1-29,-3 1-17,3 3-32,-3-2-15,3 2-15,0 0-11,3 13-11,0-5-1,1 3 0,3 3-5,0 2 0,-1 3 9,8 1-9,-7-1-2,4 2-9,-1-4-9,-1 0-1,-1-2-11,2 0-10,3 4-2,-2-6-2,-5 0-7,2 0-5,-1-4-4,0 0-1,-1-1-2,2-4-18,-5 2-22,1-1-12,-4-2-10,3-1-14,1 0-5,-1 0-29,-3-2-26,7-4-16,-4-1-21,1-2-13,3-1 0,-1-2 10,0-1 3,1-4 7,1-2 16,-4-2 3,6-3 23,1 0 19,-5 4 25,5-3 30,-2-1 26,-4 5 19,4 3 21,-4-1 17,1 3 25,-2 5 18,-1-2 13,1 4 6,-1 2-3,-1-2-19,0-1-13,1 3-13,-3 3-17,0 0 2,0 0-13,0 0-5,-5 28 0,-5-7-7,-3 7 2,0 4 8,-8 9-2,0 2-10,0-3 6,4-12-6,-7 15 3,3-6-9,1 6-5,6-10 3,-1-3-12,-1-4 1,2 1 0,1 0 14,1-3-10,-1-4-11,3-3-12,3-3-8,-3-2 23,6-2-5,-3-3-12,4-1-29,-1-1-24,3-1-22,-1-1-27,-1-2-27,3-1-31,-5 1-61,5-1-59,0 0-283,0-8-603,3 2 267</inkml:trace>
  <inkml:trace contextRef="#ctx0" brushRef="#br0" timeOffset="237235.1676">20223 6200 64,'0'-7'109,"3"-2"13,-2-1-1,0 0 3,1 0 6,0-2 0,-1 0 8,2 0-4,-1 2 1,-2-2 6,1 2 0,0 0 7,0 1-1,1-1-1,-2 3 9,1 2 9,-1 1-5,0-1-5,0 0-8,0 5-9,2-7-10,-2 7-8,0-3-18,0 3-5,1-4-13,-1 4-11,0 0-15,0 0-3,0 0 2,0 0-17,-6 19-3,3-1 1,-2 12-5,-1 4-1,-2 14 4,-5 3-4,2 1 0,-2 3 0,1 5-3,0-3 5,-3 2-4,2-4-5,0-1 8,-2 2-4,5-6-7,0 0 6,2-4 0,1-13 0,0 1-3,1-2 9,-1-1 5,3-5-17,0 2 9,-1-10 2,1 1 10,-1-4-14,0 0 8,4-3-29,-4 0 23,4 0-3,-3-2-11,1-5 8,3 2-13,-3-2 12,2-1-7,1-1-4,-1 2 0,1-1-9,0-4 8,-2 4 2,2-4-26,0 0-28,0 4-26,0-4-38,0 0-42,0 0-61,0 0-60,10-15-65,-3 8-250,2-7-631,3 0 278</inkml:trace>
  <inkml:trace contextRef="#ctx0" brushRef="#br0" timeOffset="237773.1793">20967 6116 54,'5'-6'248,"-3"-1"-1,-1-3-1,4 3-6,-5 0-2,2-2 2,0 2-4,-1 2 0,-1 0-14,3 2-22,-3-1-5,2 1-24,-2 3-22,2-5-12,-2 5-23,0 0-8,3-2-16,-3 2-2,0 0-14,0 0-9,-3 17-6,1-7-1,-1 6-15,0 4 5,-1 9-4,-1 5 19,-6 0-13,5 12-8,-2 2 32,-2 0 3,0 0-5,0-4-2,-1 3-2,5-11-3,-5 10-3,4-15-4,2 5-1,-4-2-5,-1 10 0,3-11 5,0 1-10,0 0 1,1-2-15,2-2 12,-3 1-3,0-2 2,2-6 3,0 5-3,0-3-5,2-7 9,0-1-12,0-2-2,-1-4 1,1-1-6,1-2-1,1 1-4,0 0-1,1-3 8,-3 0-13,3-1-4,0-2-3,-3 1-2,3-4-18,-1 4-24,1-4-7,0 0-31,0 4-39,0-4-33,0 0-44,0 0-44,9-7-63,0-1-58,-2 4-319,12-10-728,-3-2 323</inkml:trace>
  <inkml:trace contextRef="#ctx0" brushRef="#br0" timeOffset="238322.2814">21683 6280 65,'6'-7'233,"-1"-2"-10,-3 5-1,3-2 5,-2 1-1,-1 2-1,0 1-2,-1-1-2,-1 3-12,4-4-13,-4 4-26,1-3-17,-1 3-5,0 0-22,0 0-14,0 0-10,0 0-5,-1 12-12,1-4-14,-4 4-6,1 5-6,-1 9 2,-2 3 9,4 0-9,-4 5 0,0 0 19,4 2 3,-7 8-14,2 1 13,1-10-5,2-1-13,-2 2 3,-2 10 5,1 0-2,0-13 3,3 2 9,0-1 2,-1-3-2,-3 1 0,1-1-10,1-2-3,-1 2-5,2-2-9,0-1-2,2 0-2,-1-9-4,0 1-5,1-2 3,-2-1-11,3-4-2,-1-1-2,3-2-5,-1 1 1,-2-2-1,3-3-4,-1 0-5,1-1-27,0 0-15,1-1-19,-1-4-29,3 4-16,-3-4-58,1 3-64,-1-3-77,0 0-82,3-16-333,-1 7-762,3-4 338</inkml:trace>
  <inkml:trace contextRef="#ctx0" brushRef="#br0" timeOffset="238912.7862">22461 6226 128,'3'-9'233,"1"1"2,0 2 8,-2-1 4,2 2-10,-2 0-6,-1-3 5,3 5-6,-4-1-5,3 2-4,-1-3-13,-2 5-13,2-5 2,-2 5-23,1-2-10,-1 2-12,0 0-10,0 0-21,0 0-4,0 0-7,2-4-28,-2 4-6,0 0-8,0 0-23,0 0 12,0 0-8,-3 14-5,3-7-1,-2 5 6,-1 2-11,0 7-23,-1 4 11,-1 1 4,1 1-2,-3 5-2,3 4-2,-3-2-6,0 12-1,1-9 5,1-1-2,-1 8 5,0-9 10,-1 0-11,0 1 3,-3 11 1,6-2 0,-6-9 3,6-2 4,0-1 1,2-1 0,-2 0 0,-1 1 1,0-3-11,2 0 5,-1-4 1,1-2-2,3-3-2,-4-3-4,1 0 1,2-2 2,-1 0-7,1-6-1,-2 1-17,6-3 6,-4 1 8,2-4 2,-4-2-7,3 2-1,0 0 0,0-1 1,0-4-6,0 6-14,-1-4-32,1-2-22,1 6-37,-1-6-42,0 0-59,0 0-64,0 0-73,7-11-66,-4 7-262,1-2-720,-1-1 318</inkml:trace>
  <inkml:trace contextRef="#ctx0" brushRef="#br0" timeOffset="239554.5336">23050 6592 60,'0'-3'278,"-3"-1"-15,3 4-25,0-5-27,0 5-22,0 0-23,0 0-18,0 0-14,0 0-11,-2 20-1,0-6-15,-1 3-2,0 9-10,3 1-3,-4-2-2,1 1-10,0 0-2,-1 3-5,0-6-1,1 3 2,-1-6-9,1-1 2,0-2 12,-1-2-23,1-4 1,-1 0-1,4-5-1,-1 1-1,-1-2 9,0 1 8,0-2 8,2-1 13,0-3 15,-1 4 20,-1-1 6,2-3 6,0 0 0,0 0-11,0 0-9,0 0-12,3-14-11,1 2-6,-1-5-10,2 1-6,1 0-14,0-9-2,1-3-1,4-1 4,-4-2 3,-1 3-16,1-2-2,3 2 3,-2 2 2,-2 1-14,1 1 7,0 5-3,-2 0-1,3 4-4,0-2-8,-1 3-3,3 1-3,-1 0 4,2 0-12,-3 8 0,6-6-4,-1 6-1,1-1-8,0 2 4,3 2-3,0 3-1,-3 4-4,0 1-6,-1 3-13,-2 0-23,0 4 1,-1 0-14,-3 0 4,-5 4-21,-2-1 2,-2-1-17,-5 1 11,-1 0-8,-6 2-3,-3-4 1,-3 3 1,0-2-5,-1-5 2,4-2 5,-4 1 4,7-4 11,3 0 1,1-4 11,4 4 3,-2-4 10,2 0 4,1 1 7,2-2 6,-1 2 6,4-2 18,-2 1 6,2-1-3,0 0-6,0 0 3,0 0 3,14-3-7,-7 2 7,5 0 0,0 2-1,2 0-5,8 2 13,-6 0-16,4 3 5,1 0 2,-4-1-1,4 4 0,-1 3-8,-8-3 7,1 1-6,-3 0 7,0 2 0,-3 3-3,0 1-1,-7 2 18,4-6-9,-4 0-1,-4 3 12,-1 1-3,-3-3 1,-3 0 11,-1 0-9,-7-1-1,0 1-3,-4-7-2,-1 5-5,0-7 5,0 1 10,3-3-21,0-2-8,5 2-14,0-4-8,3 0-13,3-2-22,-3 0-21,2-1-29,5 0-34,-2-2-30,1 0-44,1 0-40,2 4-201,1-2-508,0-2 225</inkml:trace>
  <inkml:trace contextRef="#ctx0" brushRef="#br0" timeOffset="244607.5543">20309 7435 78,'0'0'178,"0"0"-17,0 0-4,0 0-7,0-3-8,0 3-9,0 0 5,3-5-4,-3 5 0,0-5 5,0 5-5,0 0 3,-3-7-7,3 7-3,0-4 1,0-1 11,0 5-16,0-6-3,0 6-8,0-6 6,0 6 3,0-5-2,0 5-9,0-4-4,0 4-13,-3-3-17,3 3-15,0 0-7,0 0-4,0 0-5,0 20-7,-2-5-7,2 5 14,-2 9 0,-1 0-19,-1 3-4,1-3-7,-1 0 9,1 1-3,-1 0-8,1-3 6,0 0-18,-1 1 16,1-5-4,3-4-8,-4 0 10,3-1-5,-1-3-5,-1 0 7,1-3 0,-1-2-5,1 0-24,0 1-31,0-5-18,-1 0-20,3 2-7,-3-1-31,1 0-19,1-3-18,-3-2-37,4-2-30,0 0-18,-7-2-194,3-1-474,4-3 209</inkml:trace>
  <inkml:trace contextRef="#ctx0" brushRef="#br0" timeOffset="245173.6824">20232 7720 34,'2'-26'126,"2"9"3,-3-4 9,0 1 0,2 2 11,0 2 12,0 0-2,-1 4-1,-2 5-3,3 1-9,-3 1-15,2-1-14,0 5-14,-2 1-15,0 0-4,0 0 0,0 0 9,-14 11 3,4 3-4,-1-1 3,-4 11 5,-5-2-9,0-1-5,2 2 2,-2-4-4,-1-2-4,8 2-2,-1-6-4,4-2-6,-1-1-5,4-3 0,1-1-3,2-1 7,0-3-3,1 4 13,-1-5 0,4 1 17,0-2 1,-3 4 5,3-4 2,0 0-5,0 0-2,7-13-10,2 5-5,2-6-5,4-1 0,2-7 3,0 1-11,0 1 1,3 4-1,-5-2-3,1 0-4,-3 5-4,-2 3-6,-3 2-1,4 1-9,-4 5-5,0-2-4,1 4-7,1 1 3,2 4-5,1 7-2,4-3 1,-6 3-5,8-1 3,-4 6-2,2 0-17,-2 2 6,-5-5 8,4-1-6,-4 3 4,1-3-4,-5 2-28,1-6-32,3 3-31,-7-2-52,5-4-31,-1 0-25,-1 1-21,-2-3-24,2-1-29,2-3-47,1 0-61,-1-4-199,4-6-618,0-1 273</inkml:trace>
  <inkml:trace contextRef="#ctx0" brushRef="#br0" timeOffset="245731.3803">19985 3088 58,'3'-1'323,"-3"1"-27,0-6-26,0 6-36,0 0-26,0 0-23,0 0-22,1 15-16,-1 2-15,0 8-10,0 0-11,0 6-12,0 0-10,-4 3-9,1-1-4,3-2-7,-4-1-6,1-2-6,-1 0-1,1-3-13,-1-5-5,1-3-1,0 0-2,2-2-11,-2-1-1,0-1-29,-1-2-30,1-3-28,-1 1-25,2-1-32,1-2-39,-2-3-15,3-1-53,0-2-133,0 0-389,0 0 173</inkml:trace>
  <inkml:trace contextRef="#ctx0" brushRef="#br0" timeOffset="246305.8543">20051 3125 203,'0'-9'224,"0"1"-16,0 4-20,-2-1-26,0 2-15,2 3-14,-14 9-12,-4 4-4,-1 6-19,1 3-10,-3-3-6,1 3-8,-1-1-7,4 1 0,0-5 0,3 0-5,4-2-9,-2-2-4,3-6-3,4-2-1,-2 3 0,4-3 2,-2-2 12,5 2 24,-4-2 12,0 0 18,4-3 7,-3 3-2,3-3 32,0 2 7,0-2-6,0 0-2,0 0 7,0 0-18,0 0-4,7-18-17,-3 7-8,4-3-11,0-3 0,-1 3-6,4-7 0,2-2-11,0 2-8,-1-1-4,1 3-1,1-1-2,-3 6-6,-1 0-3,-1 1-4,-1 5-2,-1 1-11,-1 1-1,-2 0-7,0 4 3,-1 0-12,4 4-1,3-1 1,-1 6-12,6-1-3,5 10 7,0 0-1,-1 1-4,2 0 5,-3 1 1,2-1-7,-1 2 5,-3-4-5,1 1-1,-5-5 0,0 0-3,-2-2 2,-3-3-3,1 2-22,-5-3-11,3 0-23,0 0-16,-3-3-32,2 2-33,-2-2-43,1 1-6,-4-2-25,0-1-28,4 4-30,-4-4-44,0 0-54,0 0-209,0 0-620,0 0 275</inkml:trace>
  <inkml:trace contextRef="#ctx0" brushRef="#br0" timeOffset="247978.0993">20346 6491 137,'-2'-10'200,"-1"0"22,-1 0 2,4 1 4,-3-1-7,2 3 14,1 0 4,0 1 3,0-2 14,-1 3 12,-1 0-11,2 2-11,0 3-26,0-6-17,0 6-22,-3-3-18,3 3-17,0 0-8,0 0-19,0 0-18,0 0-8,0 0-17,10 9-3,-8 0-6,3 2-5,5 4-7,0-1 0,3 7-23,1-4 9,1 2-3,-4-5 0,2 6-7,-3-7-4,1 1-6,-1-4-7,0 2 13,-1-3-6,-2-1-3,-1-1-3,-3-2 0,0 0-8,1-2 6,-1-1 4,0 2-6,-1-1-7,0-1 7,-2-2 0,3 5 0,-3-5-3,2 2 0,-2-2 13,0 0-19,0 0 0,4 3-15,-4-3-16,0 0-15,0 0-19,0 0-23,0 0-20,0 0-25,0 0-23,0 0-25,1-10-15,-1 6-16,0-2-19,0 2 6,2-4-7,-1 1 4,3-2 16,-2-1 19,0 1 15,3-2 11,-1 0 22,2-5 32,-1-1 29,0 0 24,4-6 20,-2 4 32,-2 1 29,0-1 18,2-3 17,0 3 20,-4 2 13,4 0 4,-2 3 9,0 2 6,-2 3 6,1 0 2,-3 5-14,-1 0-12,2 0-14,-2 4-10,0 0-8,0 0-6,-2 20-9,-3 3 6,-5 7-7,-8 12-7,-1 3 13,-2 1-5,-5-2-6,4-1 0,-2-2 8,0-2-9,6-8-3,-4 6-9,5-7 2,1-2 0,2-1-2,0 2-4,1-9-2,3 3 0,3-6-3,0-2-3,0 0-1,2-6-1,-1 1-40,3 1-30,-1-3-31,1-2-32,0 0-28,-1-1-33,4-2-35,-3-2-44,3-1-202,0 0-501,0 0 222</inkml:trace>
  <inkml:trace contextRef="#ctx0" brushRef="#br0" timeOffset="249611.1082">21325 6484 25,'5'-8'175,"-3"-3"5,1 3-7,-1-2-3,1 1 0,0-1 2,-2 2-1,3-1-2,-1-1 0,-3 3-3,2 1 0,-1 0-7,1 0 0,-1 1-1,0 1-4,-1-1 0,2 1-3,-2 4-11,1-8-16,-1 7-7,0 1-20,-3-4-1,3 4-20,0 0-11,0 0-9,0 0-7,-1 22 7,-2-2-14,0 7-8,-2 4 3,-1 2-7,-4 14-6,5-14 2,0-1-3,0 2-6,-2-1 3,1-1 1,2-3-9,1 0 3,0-2 4,2-7-4,-2-2-3,3-1-5,-3 0 6,2-5-11,-3-2 7,2 0 0,2-1-5,0-4 4,0 1-13,0-2-15,0 0-19,0-4-17,0 4-18,0-4-23,0 4-20,0-4-30,0 0-45,0 0-45,14-11-46,-8 3-193,9-4-513,-3-6 227</inkml:trace>
  <inkml:trace contextRef="#ctx0" brushRef="#br0" timeOffset="250234.4199">22157 6459 202,'0'-5'254,"3"-4"-9,-2 4 0,2-2-10,-3 2 6,0 0-9,4 2-1,-4-1-5,0 4-12,2-5-9,-2 5-16,1-5-7,1 4-40,-2 1 2,0 0-12,0 0-2,2-2-29,-2 2-10,0 0-19,0 0-4,-2 11-6,-1 0 2,-1 7-15,-1 6-2,0 4-2,-1 2-4,0 0-10,-1 0-4,0 0 1,2 0-3,-1-3 8,0 4-7,1-4-3,3 0 4,-2 0-5,1 0 0,2-2-14,-2-7-2,0-1 5,3-1-5,-4-4 0,4-2-1,-3 0 3,3-2 2,0-2-8,0-1 7,0 1-10,0-4 6,0 2-6,0 2 17,0-1-8,0-5 2,-1 2-1,1-2 6,0 0-3,0 4-10,0-4 25,0 0-18,0 0 4,0 0-4,0 0-29,0 0-34,0 0-37,0 0-30,0 0-37,-6-9-34,5 4-37,-1 0-42,1 2-49,-4 1-198,0-1-559,5 3 248</inkml:trace>
  <inkml:trace contextRef="#ctx0" brushRef="#br0" timeOffset="264027.4061">15181 8998 37,'-9'-1'105,"-1"-1"13,2-1-9,-2 1-4,2 2 3,-1-2 0,-1 1 0,3-1 7,-3 0-5,4 1 7,-2 1 1,5-1 2,-1 1-1,4 0-3,-7-3-5,7 3-3,-7 0-9,7 0-8,-6 3-10,6-3-4,0 0-2,0 0-10,-4-5-7,4 5-7,0 0-3,0 0-9,0 0 0,14 6-1,-7-5 0,1 1 0,7 0-1,0 1 5,5 2-3,5-1-3,2 1 0,2-1 5,13 2-2,-3 2 1,6-3 0,3 4 8,1-6-7,20 5-4,-1 1-2,-19-7 5,21 4-9,1-1-4,-5 3 2,2 0-3,1-3-3,4 2-1,2 0 1,2 3-1,-6-1-7,-22-4-1,24 5-2,1-5 2,-3 4-8,-2-4 4,3 7 0,-4-9-1,2 0-3,-1 2 2,0-1-5,-21-2 4,23 0-3,-22 1 5,24-2-9,-4 1 8,-21-4-2,21 6-4,-20-1 3,23-1-1,-6 3-1,-22-5 2,-2 3-7,8-2 7,-2-1-1,1 4-3,-3-4-2,5 1 6,-2 2-3,-1-3-1,3 2 7,-6 3-5,0-3-1,3-2-1,-2 4 2,-2 0 3,1-4-4,0 3-4,0-1 11,-1 0-5,-2-1-7,-1 0 4,1 2-1,3 1 3,-4-3-5,2 0 0,0 5 1,2-1 11,-7-4-8,7 2-9,-4-2 6,0 1-4,1 1 4,-2-1-4,2 0 8,0 2-6,-3-3 3,1 1 0,-2 0 0,-7-1 3,7 1-3,2 1-6,-2-2 5,3 2 1,-2 0 1,-11-1 0,3 0-1,8 1-7,-9 0 8,8-1-3,-7 1 4,10 1-2,-12-1-3,11 1 4,-2-1 6,3-1 1,-13 0 0,10 1-1,-8-1-4,9-2 1,-8 1 5,9-1 12,-11 2-13,2-1 1,7 1 0,-7 0-2,7-1 2,0 0 1,-7-1-3,-1 2 1,12 1 1,-14 0-3,13-3-5,0 0 14,-14 3-1,12-3-3,-1 1 9,-10-1-17,10 4 8,0 0 1,-11-2 1,1-2 14,3 1-1,-4-2-17,4 1 9,7-2-3,-10 4 6,2-1 2,9 1 2,-10-2 3,10 3 9,0-2-6,-12 2 0,4-2 9,-1 3-13,8-4-4,0 3 1,1 2 1,-9-5-5,7 1 6,0 2-19,-10-3 20,0 0 10,0 0 5,-1 0 5,4 4-3,-2-3 2,0-4-1,2 1 0,-2 2 1,10-3 1,-10 3-4,0 3-6,2-3 6,0 0-2,-1 0-12,12 0 11,-13 0 1,3 2-3,7 1-1,-10-2-4,1-1 1,8 0 5,-9 2 4,1-4-6,0 5 1,-2-3 1,12-3-4,-9 1-5,-3 3-3,3 0 5,-5 3-4,13-2-1,-10-4 6,0 2 31,0 3 0,-2-2-2,3-1-2,9 0 3,-11 3-3,3-3 1,9-3-1,-12 3-2,0 0-2,2-2 2,-1 2-11,-2 0 8,5-3 4,-4 3-5,-2 0-1,3-1-4,0-1 3,-2 1-8,3 0 0,-5 2-6,5-1 1,-1 0-1,1-1-4,-1 1-2,-1 1-4,3-1-5,-1-1 3,2 2-2,-4 0-5,1 1-1,-3-2 0,1 1-5,-1-1 2,-1 0-2,-3 3-3,0-2 1,1 0-2,-7-1 0,-4 0-4,-2 3 4,6-3-9,-7 0 2,-3 0 7,-1 0-40,2 1-16,-1 0-27,0-1-27,-5 0-38,5 0-53,-5 0-54,7 0-43,-7 0-46,0 0-55,-25-2-62,1-1-359,-3-3-878,-12-2 388</inkml:trace>
  <inkml:trace contextRef="#ctx0" brushRef="#br0" timeOffset="265722.8055">15343 8196 16,'-9'-2'137,"-1"-1"0,3 2-5,-3 1-11,1-3 6,0 1-9,1 2 2,1-3 4,1 3 6,0-1 3,1-1-4,0 1-1,5 1-2,-5 0-7,2-3-5,3 3-9,-6-1-5,6 1-13,0 0-3,0 0-8,0 0-9,-4-1-8,4 1-6,0 0 0,0 0-13,0 0-4,0 0-8,0 0-2,0 0-3,0 0-1,0 0 1,7 9-3,0-6 2,5-1 0,3 2-2,6 2 3,-3-2-1,7 2 4,5-2-3,8 4 7,2-3 4,3 2-3,3-4 15,0 3-21,3 0 3,20-2 5,-19-1-7,22 1-4,-1 1 2,-2-2 3,3 6-5,1-6 5,3 1-6,-8 1-4,0 1 6,2 5-7,-1-6 0,-20-2 1,25 4-5,-7-1 3,2 5-1,-1-2-6,-19-6 2,24 7 3,-5-3-2,-19 2-2,-1-1 0,19 6-2,4-2 6,-23-1-3,23-2-4,-22 0-4,22 3 4,-24-4 2,3-1-5,17 2 3,-22-3 3,-1-2-4,4 1 1,-2 0 4,6 0-7,-4-1 3,2 2-3,20 0 1,-24-3 5,2 1-7,3-3-1,-2 3 2,20 0 8,-25 3-7,0-6-3,-1 2 3,5-1-2,-10 1-3,7 2 3,-4 0 0,1-2 0,-1 0-6,0 0 1,-1-2 19,-2 3-21,1-2 6,-1 1-2,0-3-1,4 6 1,-5-2 1,5-2 1,-4-2 2,0 4-1,0-4-1,3 2-2,-13 0 4,15 1-2,-4 1 3,2-4-4,-11 5 10,8-3-6,-9-1-1,2 1 4,-3 0 6,13 0 7,-14 1-12,0 1 6,2-4-3,-1 0-2,12 1 5,-12 0-7,3 1 5,7 0-3,0 0-1,-7 0 10,-1-2-10,9 3-3,-10-1 1,1 0 0,8-1-2,-10 0 4,-1-1 3,1 1 4,-4 1-3,3-2 11,-2 0-11,-1 1 4,0-1 4,1 2-4,-2 0 4,4-2-10,-3 0 2,1 2 8,-1-4 0,3 2-5,-2 2-4,-1-1 1,6 0 4,-2 0 0,2 2-3,-1-2-2,-1 0-10,2 4 3,-2-4 5,0 2 5,2-1-5,-2 1-7,0 0 2,1-1 15,-1 1-13,-2-1-5,2 2 3,-1-1-1,1 0-4,2 1 0,7 1 8,-7-3 3,1 1-3,6 3-3,-9 0 1,2-3 1,9-1-1,-1 1-1,-11-1-2,4 3 1,7 0 1,-10-4 30,10 1-33,-9 0 1,0 1 2,-1-1 1,-1 0 3,1-2 0,0 0-1,1 0-5,0 2 9,0-2 7,1 0-7,-2 3-6,-1-3 3,4 0 7,-3 2 2,3 0-3,-1-1 0,0 1-3,10-1 8,-11-1-6,0 0-5,-1 1 6,-1-1-3,4 3 9,-3 1-5,0-1-3,1-2 12,-1-1-2,0 2 3,1 0-1,1-1-5,0 0 3,-1 2 5,-1-2-6,3-1 37,-1 3-11,-2-2 7,2-2-5,8 3-17,-9-2 11,-2 3 1,12-3-6,-11 0-3,-1 0-8,-3 0 10,3 0-2,-2-1-1,-2 1 8,2-2-9,-2 2 8,5 0-8,-4 0-2,-3-1-1,3 2 0,-1-2-3,-1 2-4,-1 1 10,2-2-12,-8 1 0,6-1-2,-1 0 3,-3 0-4,7 0-26,-3 3 4,-5-1 4,6-4-2,-1 6 0,-1-3 4,-5 1 1,8 0-3,-10-1 4,11 1 1,-10 0-3,1-2-1,8 3 6,-1-2-6,1 5-1,2-4 1,-4 1 1,-1-1-5,-3-2 6,-3 4-3,2-1 0,-2-3 5,-2 0-5,2 1 6,-1 0-3,-2 0 1,2-1 0,-2 2-1,-2-2 2,-2 0-2,3 0 2,-5 0-3,4 0 6,-3 2-8,-1-2 3,-5 0-8,4 1 11,-4-1-5,7 0-34,-7 0-21,3 1-42,-3-1-50,0 0-43,0 0-32,0 0-32,0 0-46,-17-4-55,0 4-51,-11-5-232,1 1-690,-16-7 306</inkml:trace>
  <inkml:trace contextRef="#ctx0" brushRef="#br0" timeOffset="266609.0539">15841 8569 39,'-1'-9'141,"-1"3"-20,2-6 2,-2 1 5,0 0-2,2-1-4,-3 1-5,3 0-4,-2 0 3,2-3-1,-1-3 0,-1 5 3,0-5 0,0 0 5,-2 2 3,2 0 2,-1-2 6,0 1-2,0 4 0,1 2-1,2 0-4,-2 3-4,2-4 2,-1 5-3,-1 1 0,2-1-10,0 2-8,-2 1-17,1-1-11,1 4 1,0 0-13,0 0-16,-2 17-3,0 1-1,2 8-6,-4 21 1,1 7-9,-4 1 3,3 2-3,-2-2 1,-1 4-3,2 0 7,0-7-11,0 1 6,-1-7-6,2 0 5,-2-10-10,2-4 11,1 1-1,-1-5-12,-2 2-11,5-12 7,-2 8-3,3-9-1,-4-5-2,4-1-7,0-1 6,-1-4 5,-1 1-20,2 0 26,0-5-19,0 3-21,0-5-39,0 0-46,0 0-40,0 0-42,-1-16-42,2 4-43,-1-4-48,3-3-172,4-6-535,-3 0 236</inkml:trace>
  <inkml:trace contextRef="#ctx0" brushRef="#br0" timeOffset="267185.0946">15879 8631 252,'2'-13'294,"-1"1"1,-1 3-1,3-2-6,-2 5-22,-1 0-32,0 3-29,0-1-21,0 4-24,0 0-13,16 10-1,-6 3-30,1 0-13,5 10-4,0 0-13,1 3-6,0 1-5,0-2-11,1 1-5,-1 2-9,-3-5-6,3-2-7,-3-1 5,0-1-7,-4-6-1,0 1-3,-3-4-7,-1-3 11,-1 0-25,1-2-29,-2 1-23,-1-2-16,1-2-3,-2 1-23,-2-3-36,0 0-35,5-7-35,-4 1-27,3-6-8,-2 3-4,2-6-170,-2-2-431,2-4 192</inkml:trace>
  <inkml:trace contextRef="#ctx0" brushRef="#br0" timeOffset="267231.9089">16198 8738 876,'5'-31'10,"-1"5"30,2 2 25,-5 7 30,1 7 21,-1-2 26,-1 5 9,0-1-8,0 3-10,0 3-16,0 2-17,0 0 5,-21 17-3,8 2-8,-7 7-1,-5 11-8,-3 2-7,3 5-5,2-8 0,2-10-13,4 3-7,-1-6-5,6 3-6,-6-8-24,8-2-29,5-2-40,-1-4-46,2-1-25,4-2-19,0-4-24,0-3-43,3 2-146,-3-2-382,10-7 170</inkml:trace>
  <inkml:trace contextRef="#ctx0" brushRef="#br0" timeOffset="267278.7632">16399 8470 70,'6'-14'319,"2"-3"12,-5 8 8,1 1 12,-1 0-25,-2 1-21,2 2-25,-2 0-34,1 0-26,-2 3-26,0 2-30,0 0-9,0 0-14,1 12-13,-1 0-14,-2 6-5,1 7-19,-4 3-13,0 2-4,2 7-3,-3 7-17,2-8 4,-2-2-5,0 12-10,-5 1 0,7-13-3,-4-2-3,0-2-6,1 3-14,0-6 14,0-2 3,-1-1-13,2-5-12,2 1-38,1-2-29,0-1-41,0-9-36,2 2-31,1-3-45,-1 1 1,-1-3-13,5 0-31,-2-4-273,-1-1-572,0 0 253</inkml:trace>
  <inkml:trace contextRef="#ctx0" brushRef="#br0" timeOffset="267868.4783">16620 8682 121,'7'-14'356,"-1"4"-25,-2 3 7,0 1 19,-1 0-30,-2 2-32,2-3-38,1 3-41,-3 3-10,-1 1-22,7 5-14,-2 2-20,2 2 1,0 5-26,7 6-8,0 4-20,-1-2-4,3 2 11,1 0-36,-2-2-4,-2 2-7,2-4-13,-2 0 4,-6-3-4,4-1-5,-4 1-6,3-5 1,-5 0-18,-3-2-36,2-3-27,-1 2-26,0-3-17,-2-2-14,-1-2-17,0-2-43,0 0-44,0 0-37,0 0-25,0 0-247,-4-21-560,4 9 248</inkml:trace>
  <inkml:trace contextRef="#ctx0" brushRef="#br0" timeOffset="267928.5468">16872 8703 73,'3'-20'150,"-3"1"24,3 2 11,-2 6 18,-1 2 16,0 0-10,0 4-24,0 1-21,0 4-14,0 0-17,-7 9-10,-3 5-2,-3 10-11,-5 3-5,-6 14 0,-1-5-17,1 3-6,-3-3-9,9-11-5,-2 3-2,3-2-14,3-4-9,0 2-30,3-8-36,1-2-44,3-1-40,4-6-35,-1 0-31,3 0-20,-1-5-173,2-2-395,0 0 176</inkml:trace>
  <inkml:trace contextRef="#ctx0" brushRef="#br0" timeOffset="268475.7114">17165 8477 80,'7'-24'323,"-4"0"13,1 6 4,-1 7 7,0-4-12,-2 3-2,-1 4-17,3 1 1,-3 1-43,3 0-32,-3 1-21,0 1-25,3 2-18,-3 2-27,0 0-15,0 0-11,0 0-14,-6 10-15,3-1-1,-1 8-16,1 2-3,-4 6-9,3 2-8,-3 1-7,4 1-10,0 3 9,-3 1-15,0 1-1,-1 10-5,5-8 3,-8 10-11,6-12-1,-1-1 4,0 2-2,1-3-3,1 1-1,-1-1-2,-1-2 0,3-1-6,-1-1 0,0 0-1,-1-5 2,3-3-1,-1-9-5,1 6 1,-1-6 2,1 1-2,1-2 3,0-4-5,-1 0 0,1-3 5,-1 0-1,1 2 2,-1-1-1,1-4-2,0 0-29,-3 3-48,3-3-56,0 0-69,0 0-56,4-19-51,-2 6-51,2-2-334,3 0-744,0-1 330</inkml:trace>
  <inkml:trace contextRef="#ctx0" brushRef="#br0" timeOffset="269044.2016">17361 9539 205,'0'-7'225,"3"2"1,-2-5 0,-1 1 1,0 0-5,0 1-2,3 3 8,-3-4-5,0 4-10,0 4-21,0 1-22,3-6-25,-3 6-7,0 0-15,0 0-20,-6 21-13,5 2-2,-5 7-6,2 3-9,-6 2-1,3 9-1,-1-1-9,3-11-1,-1 2-2,1 1-8,0-2-6,3 0 3,-5 0-3,6-3-10,-4-1 9,1-2 0,1-8-12,2-1-4,-1-2 25,1-2-34,-2-4-2,2-2-23,0-1-30,-3 0-26,4-2-21,-1-3-22,1-2-47,0 0-58,0 0-58,6-17-26,-2 8-205,-1-11-539,3-9 239</inkml:trace>
  <inkml:trace contextRef="#ctx0" brushRef="#br0" timeOffset="269654.5632">17286 9594 164,'-2'-4'168,"-1"1"-7,-3 1-1,-1-1-12,0 4-8,-1 4 4,-4 1-7,-2 4-1,-3 3 0,-1 2-3,1 2-6,0 1-9,2-2 4,-1 5-10,6-7-7,-1-1-2,1-1-7,3-5-8,3 3-6,-2-5-7,2 1-5,1-3 2,-1 2 3,1-1 2,2-1-1,-1-2 6,2-1 9,-1 4 8,1-4 0,0 0 32,0 0-10,0 0 0,11-8-14,-4 3 6,2-1-5,-1-2-8,1 1-1,3-5-5,0 0 5,-2 0-10,2-2 3,5-5 2,-3-1-15,0 2 15,-3 4-7,2-3-1,-3 2-6,0 4 11,-2-1-6,-1 3 0,-2-2-1,2 4-2,-2 0-3,-2 3-8,1-1-11,0-1-3,-1 4-3,-1-2-8,-1 3-9,-1 1-1,7-2-3,-7 2-7,13 5 0,-5 4-4,3 1-1,2 3-6,4 3 4,0 1 1,0 1-7,-3 0 2,3 2 1,1-2-1,-1 3-4,0-3-2,0 4-2,1-5 2,-1 2-2,0 1 1,0-3 3,-6-3 1,1-3-6,-3-2-2,1 3-10,-3-2-15,-1-3-37,0 1-38,-2-4-33,0-2-30,0 1-18,-2-1-20,-2-2-46,0 0-63,8-7-52,-6-5-46,0 3-301,-2-11-764,3 2 338</inkml:trace>
  <inkml:trace contextRef="#ctx0" brushRef="#br0" timeOffset="270237.5011">17437 8797 95,'-1'-4'258,"-1"-2"-4,-1 1-8,3 3-2,-1-2-8,1 4-7,-3-6-6,3 4-7,0 2-7,0 0-16,0-7-14,0 7-22,0 0-5,0 0-17,0 0-13,0 0-15,0 0-3,0 0-18,0 0-6,10 19 1,0-6-15,5 5 4,2 2 0,0 1-1,0 1 6,0-3-10,4 3-4,-1-1-4,-2 1-3,1-2 4,-3 0-10,1-2-6,-3 2 1,-4-10-15,-3 0 2,0-3-1,2 3-4,-5-5-8,0-1 3,-1 3 0,2-2 4,-3-2-2,-2-1-4,4 1 0,-2-2-2,1 2-2,-3-3-1,1 5-30,-1-5-30,0 0-34,0 0-40,0 0-25,0 0-29,0 0-36,0 0-37,-4-14-28,2 10-57,-2-2-172,1 1-545,-1 0 242</inkml:trace>
  <inkml:trace contextRef="#ctx0" brushRef="#br0" timeOffset="270811.9119">17675 8753 81,'0'-6'263,"3"0"-5,-3 1-23,1 1-26,-5-1-22,4 5-18,0 0-20,0 0-17,0 0-8,-7 15-13,-3-1-5,-4 5-8,-1 3 0,-4 1-12,0 0-2,0 3-1,-2-2-8,0 1-7,1-3 2,2-1-4,5-4-6,-4 0-6,6-4-7,1 0-3,3-7-9,0 6 11,0-7-15,0 4 0,3-3-6,-1-2-14,3 1-36,-1 0-33,0-2-36,0-1-29,2 2-24,1-4-29,0 0-51,0 0-154,7 3-413,-7-3 182</inkml:trace>
  <inkml:trace contextRef="#ctx0" brushRef="#br0" timeOffset="271407.8945">18092 8732 93,'0'-7'199,"4"2"4,-3-5-9,3 2 9,-2-2-1,2-1-3,-2 3 5,1-1-4,0 1 0,-3 1-5,2 2-5,-2 0-10,2 1-11,-1 1-12,-1 3-25,0-4-19,0 4-12,0 0-14,0 0-7,0 0 3,-3 19-17,1 0-8,-3 11-7,-2 5-1,1-1 4,-3 12-9,3-11-15,-1 0 17,2 2-19,-3-6-6,3 2 8,-1-1-7,2-2 2,-2 1 6,1-2-11,-1-2-3,3-3 2,-1-5-1,0-2 1,1-2-5,-1 2 3,2-5-5,-2-3-1,4-2-6,-2-1-23,2-2-34,0 0-27,0-1-32,0-3-31,0 0-58,0 0-74,0 0-263,6-12-582,1 3 258</inkml:trace>
  <inkml:trace contextRef="#ctx0" brushRef="#br0" timeOffset="272029.3357">18385 8886 145,'3'-11'295,"1"1"9,-1 2-10,-2 1 3,2 2-5,-1 0-39,0 1-25,-2 1-22,0 3-23,2-5-28,-2 5-2,0 0-20,-9 12-15,4-2-17,-4 5-9,-1 9-8,0-2-11,2-3-7,-2 3-5,6 2-4,-2-3-7,6-4-8,-4 5-5,4-5 2,0-2-5,4-5 4,-1 4-4,3-4-8,-1-1 17,1-1 12,2-2 3,0 0 15,4-2-6,1-3 5,4-4 17,-2 1-2,-1-5 1,6-3 5,-6 3 6,3-7-1,-3-1 0,0-3-3,0-3 1,-2 1-13,-4-5-4,-2 1-7,-2 1-8,-3-4-9,1 1-5,-4 3-7,1 4-8,-6-5-7,1 7-5,-1 3-12,-3 2-28,-2 0-4,-1 4-22,-4 4-13,-3 4-9,-4 4-33,3 4-21,2 4-29,-1 2-27,2-2-25,6 3-20,2-1-33,2 3-32,2-2-24,6-3-41,3 3-198,4-4-593,3-2 263</inkml:trace>
  <inkml:trace contextRef="#ctx0" brushRef="#br0" timeOffset="272078.3731">18963 8666 59,'2'-17'346,"1"3"12,-3 2 1,4 2 16,-6 3-25,4 2-30,-2 0-32,0 0-33,3 0-28,-3 5-29,0 0-18,0 0-20,-5 20-16,3-3-14,-1 11-7,-1 2-11,-2 6-17,2-4-11,-3 16-6,3-14-2,-3 11-18,4-11 11,-2-1-14,3 0-9,-1-1-6,0-1-2,-1-2-1,1 0-4,-1 0-7,3-1 3,-2-10 3,0-2-16,3-6 10,-1 1-1,-1-2-5,2-1-5,0-2-15,-2 0-37,4 0-34,-4-3-31,2-3-37,2 2-64,-2-2-73,0 0-78,14-13-263,-4 2-669,0-5 297</inkml:trace>
  <inkml:trace contextRef="#ctx0" brushRef="#br0" timeOffset="272677.8454">19241 8910 75,'0'-11'345,"0"4"6,0 1 21,0-3-5,0 6-19,0-2-38,2-2-32,-1 5-29,-1 2-27,0 0-20,0 0-27,0 0-14,0 0-21,7 9-10,-6-1-23,1 5-9,2-2-4,1 2-1,-1 1-13,1 2-12,1 0-3,-2-5-6,0 0-11,2 4-6,1-7-5,0 1-1,-4-1 5,4-1-10,-1 0 10,-2-4-7,0 0-3,-1-2 0,4 0-2,-1-2-6,-1-1-5,0 0-10,2-6-21,2-2-9,-2-1-10,2-1-19,-1-3 17,0 0-5,2 0 2,-1 1 3,-1-2-3,2 2 8,-3-1 2,-1 7 11,-1-2 9,0 5 13,-2-6-8,-2 8 6,2 0-14,-3 3-2,0 0 24,0 0-12,-3 15-1,-1-4-1,-6 8 4,-3 4 2,-1 2-2,1-1 4,-3 3 9,2-1-7,-2-3-5,2 3 2,3-5 2,-2 1-7,2 2 2,1-9 12,4-1-13,-1-6-33,0 4-32,3-4-36,1-1-39,-1-2-22,1 0-25,0-1-49,3-2-59,0-2-259,0 0-598,0 0 265</inkml:trace>
  <inkml:trace contextRef="#ctx0" brushRef="#br0" timeOffset="272728.8816">19785 8704 200,'4'-12'266,"3"1"-3,-4 4-6,-3-1-7,3 3-10,1-2-10,-1 4-8,-3-1-11,4-1-33,-4 3-12,0 2-28,3-3-14,-3 3-12,0 0 7,-3 21-21,3-5 7,-4 3-17,0 10-10,-2 2 5,2 1 1,-2-1-15,2-2 9,-2 5-7,2-2 0,-3 6-2,1-9-3,2 1-15,0 1-7,-1-2 1,3 0-2,-4-3 2,2-1-6,1-7-4,-1-4-5,3-1-42,-1 0-64,1-6-72,-2 3-71,5-3-88,-4-2-278,6-1-633,0-1 280</inkml:trace>
  <inkml:trace contextRef="#ctx0" brushRef="#br0" timeOffset="273341.6957">20320 8970 252,'-4'-9'365,"1"4"-19,-1 0 2,1 1-15,-1-1-19,4 0-39,-3 3-39,2-1-22,1 3-20,0 0-26,0 0-17,0 0-14,-2 12-11,4-3-11,-1 2-13,-1 3-13,5 0-11,0 1-12,-1-1-4,2 1 12,0-3-16,1 3-10,0 0 7,-2-4-10,2-1-8,-1 1-4,-1-3-4,1-3-1,0 0-6,-2 0 9,0-1 3,2-1-3,1-3 0,0 0-14,1-2 6,0-1-1,4-7-9,-2 0-2,0 2-3,0-5 0,1 1 0,-4-2 3,4-1 0,-1-2-5,-1 2 6,-1 1-1,-1 4-10,-3 0 11,1 4 11,-3 0 4,2 2-2,-2 1-9,-1 0-10,-1 3 2,0 0-3,-3 16 4,-7-2-3,-2 13 0,-5-3-15,0 5 12,-4 10 5,1-11 10,4 2-11,0-1 6,2-3-11,-1-1-3,2-1 2,2 0 4,-1-8-16,5 1-34,-1-3-37,1-2-32,1 0-39,3-5-38,-1 2-40,3-3-58,1-2-17,-2 0-271,4-2-623,-2-2 276</inkml:trace>
  <inkml:trace contextRef="#ctx0" brushRef="#br0" timeOffset="273919.3432">20954 8869 67,'3'-17'245,"-2"0"10,-1-2 0,0 4-1,0-1-1,0 4 6,0 0-10,0 2 0,0 1-7,0 5 1,0-3-23,0 0-16,0 3-25,0 4-30,0 0-4,0 0-16,0 0-13,-5 22-13,2-3 13,-3 9-32,2 1 7,-3 1-28,0 2-3,1 3-2,-1-1-7,0 0-8,2 12-7,0-11-7,1 12 5,-3-16-5,3 2 6,-2-2 0,0-2-12,2 0-5,2-11 1,-2-1 0,3 1-7,-1-4 5,0-4-6,-1 2 4,2-2-5,0 2 3,-2-7-7,3 2-27,0-1-46,-2-2-29,2-4-26,0 4-35,0-4-47,0 0-55,5 1-74,-5-1-248,9-8-630,-3 1 280</inkml:trace>
  <inkml:trace contextRef="#ctx0" brushRef="#br0" timeOffset="274542.9546">21320 8954 257,'2'-10'368,"-2"1"17,0 4-27,0 0-24,-2-1-39,2 2-35,0-1-42,0 5-10,0 0-18,0 0-18,0 0-18,-4 12-19,1 1-15,-2 1-10,-5 10 1,4-7-16,-1 9-16,-1-1-2,-1 2-2,2-1-5,3 0-10,-6-1-16,7 2 10,-1-10-9,1 0-6,-1 2-2,1 0-3,3-7-6,-3-2-57,3 2-59,-2-3-57,0-3-58,1 0-54,1-2-57,-2 0-249,2-4-610,0 0 271</inkml:trace>
  <inkml:trace contextRef="#ctx0" brushRef="#br0" timeOffset="274593.2262">21606 8886 220,'7'-14'427,"-7"0"15,5 2-22,-1 3-19,-3 0-22,2-1-26,0 3-25,-2 0-38,1 2-23,-1 0-26,1 1-30,-1 1-20,0 1-20,-1 2-21,0 0-15,0 0-10,-1 17-16,-2-4-10,0 4-4,-1 8-14,0 4-7,-5-4-6,2 4-11,-1 0 1,-2 1-9,4 2-5,2 1-3,-6 13-7,-1-16 3,8 2-7,-4-5 2,2 1-10,-2-3 1,2 1-18,2-9 11,-1 2 3,0-4 4,2-3-4,1 0-14,-1-5-39,0-2-56,1 3-65,-1-3-55,-1-1-36,3 1-32,-2-4-60,2-1-84,0 0-248,0 0-725,0-12 320</inkml:trace>
  <inkml:trace contextRef="#ctx0" brushRef="#br0" timeOffset="274641.1986">21878 9087 36,'4'-10'402,"-1"-2"25,0 3 20,1-3-22,-4 7-28,3-3-32,-3 3-35,1 1-42,1 3-26,-1-4-27,-1 5-28,0 0-18,0 0-28,0 0-8,-3 13-13,2-3-13,-4 2-12,2-2-15,-2 6-4,0-1-10,0 2-14,-1 5-2,1-5 0,1 2-14,3-10 0,-2 7 0,0-2-15,0 2-5,1-3-25,1-4-53,1-1-59,-1-1-63,1-2-61,0 0-56,-1 0-66,1-1-47,0-4-257,2 4-705,-2-4 313</inkml:trace>
  <inkml:trace contextRef="#ctx0" brushRef="#br0" timeOffset="275236.4224">22191 8888 170,'2'-14'395,"2"0"42,-3 6-6,2 0-24,-1 2-40,-2 0-26,1 2-37,1 0-35,-2 0-27,0 0-27,0 4-23,0 0-20,0 0-17,0 0-14,0 0-19,0 15-6,0 0-10,-3 1-15,-2 2-1,-1 3-8,2 4-2,-4-2-5,3 6-9,-2 0-7,1 2 1,0-1-3,0 1-2,0-2 6,-1 3-13,0-3-3,-1-5-2,2 1-2,-2-2-6,1-3-1,1-4 0,3 2-7,-4-1 2,3-3-8,-2-2-1,2-5-5,1 6-30,-1-2-64,1-6-61,3 0-70,-4 1-53,4-1-45,0-4-94,-3 2-321,3-3-782,0 0 347</inkml:trace>
  <inkml:trace contextRef="#ctx0" brushRef="#br0" timeOffset="275870.3165">22602 9030 188,'3'-9'353,"0"-2"-2,-2 3-9,1 1-23,0 0 0,-1 1-30,1 2-27,0 1-26,-2-1-19,1 1-36,-1 3-14,0 0-17,0 0-19,0 13-6,0-4-8,-1 6-5,-1-3-1,-1 7-16,-1 6-4,0 0-7,1 0 3,0 0-11,-2-1-2,2-5-7,0 0 0,-1 1-13,-2-3 5,5-3-3,-2-2-5,0-2 4,3 0-11,0-4 3,-3 0-10,3-1 0,0-1 7,-1-1 14,-2 0 20,3-3 30,0 6 25,0-6 15,0 0 38,0 0-7,0 0-8,0 0-20,0 0-11,0-19-19,3 10-9,-2-9-14,5-1-12,-2 1-10,5-7-4,-1-7-11,2 3-8,-1 0 1,1 2-7,-1-2-2,5 0-6,0 3 6,0 2-20,-4 8-2,4-6 3,-1 2-5,-2 6-11,3 1-2,-1 3-2,-2-1 8,3 8-5,-4-4-6,3 6-4,0 1-2,-3 5-7,2 0 9,-3 0-3,0 7-8,1 1-18,-7-2-8,4 4-16,-7 2-10,0 0-15,-7-3-11,-1 8-11,-8 0-23,-3-5-12,-4 2 4,-1-5-22,0 0 18,-3-3 10,6-1 11,4-3 9,3-2 14,2 1 7,4-5 9,0 1 12,2 1 15,1-3 11,5 0 5,0 0 13,0 0-12,0 0 6,0 0 2,17-5 3,-5 3 9,4 2-8,6-1-2,-1 3 1,2 1 6,0 2 4,-1 4 5,1 1-6,-4-2-4,0 6 9,-7-2-22,0 0 18,0 3 3,-5-1 4,3 1-4,-3-3 2,-4 0 5,-1 0 2,-4 3 21,2-1-15,-6-4-11,2 5 24,-6-4-3,-4 2-9,2-4 12,-8 3-2,0-2-2,-1-3 0,-6-2 4,2-1-5,-1-1-2,1-3 2,-2-1-4,3 1-29,2-8-29,-2 4-37,3-2-57,1-3-26,4-1-47,-2 0-51,4-1-62,4 2-74,-3-2-228,5 5-679,1-3 301</inkml:trace>
  <inkml:trace contextRef="#ctx0" brushRef="#br0" timeOffset="282556.027">350 14047 121,'0'0'135,"0"0"8,0 0 8,0 0-8,11-46-7,-8 28-5,-1 0-5,-1-7-3,2-1-7,1-4-3,-1 0-14,0 1 2,1-2-5,-3-4-6,2-1 3,-4-12-12,4-1-5,-6 0-3,6-3-6,-1 6 3,-2 0 10,3-3-15,-1 16 0,1-14-3,-1 14-1,-4-4-6,4 6 1,1 2-3,-1-5 0,-1 0-5,0 3-4,2 0-5,0 2 0,-2-1-5,4-1-1,-7 2 1,5-2-14,4 1 3,0-4-12,-3 1 7,3 3 0,1-1 5,0-3-1,-4 3 0,3-1 4,-3 2 0,2 1 4,1-1 9,-6 3-5,5 0 7,-3 2 2,3-3 3,-1 2 2,-5 2-4,3-1 15,1 5-3,-2-6-1,2-3-7,-3 1-6,2 1 3,4 2-3,-5-4-16,3 0 8,-2 0 9,4 0-13,-2 1 0,0-4 8,2 3-13,-4 0-2,3 1 5,3-5 11,-5 4-28,2 0 15,1 2 3,0-1-5,-3 3 2,2 0 7,1 7-5,-7-1-14,11-6 5,-5 1-7,1 6-4,0-8 8,-1 7 0,1 5-1,-3-3 3,3 2 0,1-2-7,0 0-3,-1 0-8,1 1 1,-1-1-7,0 1 17,1 0-1,0 1-6,0-1-6,-4-1 6,2 0 6,2 5 0,2-5-1,-3 2-5,3-1 5,-3 2-5,2-2-1,-2-1-7,1 2 6,1 1 0,0-7-11,0 5 15,-1-1-9,-1 1 11,-1 0 1,1 2-3,0 2-3,-3 0-15,1 3 14,0 0 7,-2-2-4,1 6 6,-4 0 7,2 0 4,-2 5-8,5-7-10,-5 7 10,2-7-3,-2 7-2,1-5 6,-1 5 0,0 0-7,0 0 7,0 0-11,0 0-1,0 0-12,0 0 7,0 0-7,0 0-4,0 0-5,0 0-6,0 0-7,-15 8 16,8-3-13,-2 4-13,-4 1 4,1 2-8,-4 3 2,2-4 2,-1 2 1,3-1 6,-2-2 1,-4 3 3,4-2 4,3 0 2,-8-1 2,8-2 3,4 0-1,-3-4 7,3 1-1,1 0 2,2-1-3,0 2 0,1-5 5,3-1-3,-5 3 7,5-3-7,-3 2 5,3-2-9,0 0 5,0 0 2,0 0 1,0 0 2,9-12-8,1 5 13,2-4 0,2-5 1,5 0-2,-3-1 3,5 1 0,-4 1 0,3 0-5,0 3 5,-6 2 6,5-2-7,-2 3 5,-3 3-7,-1 1 4,-2 3-6,3-1 7,-1 2 4,-2 1-5,-1 1-3,0 4-11,3 1 18,-3 1 3,2 5-2,0 0 3,-3 4 4,0 0-11,-1-1 5,0 8 11,-3-6-13,0 11 3,1-5-6,1-2 3,-4 3 10,1 2-16,-1-2-7,1 1-35,-1-7-32,-3 6-32,3 2-32,-2-1-33,2-6-42,0-2-39,2 0-46,1-1-180,-3 0-520,7-2 231</inkml:trace>
  <inkml:trace contextRef="#ctx0" brushRef="#br0" timeOffset="283494.1368">5480 10713 266,'0'-3'288,"3"-2"-6,-3 1-1,1 2-18,-1 2-17,2-3-22,-2 3-13,0 0-29,5-2-12,-5 2-12,0 0-15,0 0-20,2-2-4,-2 2-10,4 7-10,-3 0-14,2 1 6,0 1-2,1 3 0,-1-1-11,1 0-4,-1 1-5,3 4-1,-5-4 1,3-2-8,1 1-3,-3-2-1,3-1-1,-4-1 11,1-1-21,2-1 11,0 0 5,-2-1 13,0-2 10,1 1 4,-3 1 16,1-2 7,-1-2 17,6 2 7,-6-2-1,15-13-7,-2 2-14,5-6-1,5-5-15,7-9-8,3 0-5,-2-1-9,-1 3-8,2 0-5,-11 4 0,3 2-10,-1 3-6,-2-1-6,-1 0 0,-2 3-12,0-2 7,-1 2 2,-5 7 2,-1-1 3,0 2-5,-2-1 2,-1 5 1,-1-3-4,-1 2-5,0 0 1,-1-1-5,2 0-3,-1 3-5,-2-1 2,-1 2-2,1 0-3,0 1-3,-2-1-8,0 2 4,0-1 2,1 1-3,-2-1-1,-1 3-5,0 0 4,3-4 1,-3 4 5,0 0-10,3-1 0,-3 1 3,0 0-4,0 0 1,0 0 0,0 0 0,0 0-5,2-4 8,-2 4-16,0 0-7,0 0-14,0 0-19,0 0-21,0 0-31,0 0-34,0 0-27,0 0-51,0 0-34,0 0-29,0 0-33,0 0-39,0 0-22,0 0-27,0 0-302,0 0-757,0 0 335</inkml:trace>
  <inkml:trace contextRef="#ctx0" brushRef="#br0" timeOffset="289056.3913">21357 10138 55,'0'-6'178,"0"3"-3,0-1-3,0 4-16,0-7 1,1 4-8,-1-1-3,0 4-4,2-8-3,-1 4-1,-2 0-4,1 4 2,1-6-6,1 3-2,-4-1-3,4-1-3,-2 5-8,0-6-3,0 6-5,-2-5-4,2 5-9,0-5-3,0 5-14,-1-1-3,1 1-8,0 0-8,0 0-11,-4-3-5,4 3 0,-6 10-12,-1 0 2,-3 4-8,-3 7-3,1 4 10,-1 2-9,2 2-7,2 0 8,2-2 17,0-5-8,3 4-6,1-9-2,3 2-1,3-1-4,1-7-2,3 5 8,3-1-4,0-5 4,10 2-7,-5-5 0,5 1-1,1-3 1,0-5 0,0 0 3,-4-5-2,4 0-3,-1-2 20,-7 2-1,2-4 12,-5-1 3,3-3 7,-6-2-10,1 1 1,-1-5-5,-2-5-3,-1 0-16,-4-5 26,-2 6-20,-2 4-15,-3-5 4,0 6 2,0 2-8,-3-5-9,0 9-8,0 4-8,-2-1-4,-1 4-23,-1 4-14,1 2-18,-11 6-1,5 3-17,-2 1-9,2 0-13,2 3-15,5-2-27,2 0-19,1 3-33,5-1-10,4-2-6,0 0-26,7-3-187,2 0-470,6-2 207</inkml:trace>
  <inkml:trace contextRef="#ctx0" brushRef="#br0" timeOffset="289669.2957">21782 9958 48,'10'-29'284,"3"6"7,-6 6 10,-2 1-5,0 7-10,-1 0-38,-1 1-17,-2 5-29,1 1-26,-2 2-17,0 0-18,-2 24-10,-3 10-16,-6 12-12,-2 5-1,-3 7-8,-10 18-11,11-25-12,-6 6-11,0-6-4,1 2-6,2-6 0,2 0-6,-2-3-4,6-14-3,0-1-5,-2-1 1,4-2-5,3-2 11,-4 3-11,1-3-5,2-8-4,2-5 0,0-1 11,2 1-18,1-6-20,-1 2-35,3-1-32,-2-4-33,0 2-44,3-4-83,0 0-70,-2-11-201,4 3-549,1-3 243</inkml:trace>
  <inkml:trace contextRef="#ctx0" brushRef="#br0" timeOffset="289727.3133">22054 10147 294,'0'-9'320,"3"4"-12,-3-1-25,0 4-33,0 2-24,0 0-18,-17 15-14,3 2-29,-3 4-20,0 6-4,-1 0-20,-5 11-1,9-9-18,0 5-6,4-7-8,3-2-12,3 0 9,0-5-19,4 4-1,0-9 0,1-1-2,2-4 23,1 2-20,6 1 6,-3-7 34,3-2-30,3-3 1,2-2 5,2-5 4,3-5 3,0 1 6,-1-3 6,-2-4-10,0-3 8,-3-1 6,0-5 3,-4-1-12,-2-2-12,1-2-2,-5-1-5,-1 3-12,-3 0-4,-3 2-8,0 3-5,-2 5-18,2 2 5,-4 3-9,-3 1-25,3 6-30,-3-4-31,0 7-36,-1 4-39,-2 3-26,-1 4-35,-1 4-22,-3 4-38,3 5-43,6 4-41,0-1-275,6-3-666,3-1 295</inkml:trace>
  <inkml:trace contextRef="#ctx0" brushRef="#br0" timeOffset="290379.8816">22288 10377 45,'4'-1'379,"2"-1"-19,-3 2-19,1-2-33,-4 2-34,4 0-37,-4 0-17,4 4-31,-3 2-16,1 5-8,-2-1-13,-4 5-18,3 6-17,-4-4-12,1 3-10,1-3-10,-1 2-24,1 1-47,-1-3-45,-2-2-47,2 0-37,0 2-74,1-9-54,0 2-224,-1-1-505,4-1 223</inkml:trace>
  <inkml:trace contextRef="#ctx0" brushRef="#br0" timeOffset="290969.5101">22705 10222 161,'4'-15'380,"-1"5"-29,1 3-21,-4 1-38,3 3-30,-3 0-25,0 3-28,0 0-19,0 19-25,-3-1-10,-4 4-7,4 8-18,-1-4-13,-1 0-16,0 3-7,0-1-7,0-3 5,0-6-4,0-1-10,4-1 7,-2-4-5,1 0-6,0-4 2,2 1-6,-3-5 12,1 2 24,2-3 33,0-1 26,-2 2 31,2-2 26,0-3 22,-1 4 12,1-4-4,0 0-19,-3-12-23,4 4-20,-2-5-5,2-4-30,2-3-18,1-13-16,-1-2-27,1-13-15,-1 14 14,3-12-17,2-4 6,-1 19-20,0-16 5,3 18-14,-3 0-8,4 3 23,-1-1-34,6 5-5,-1-2-5,2 3-7,4 5 5,-1 1-5,2 4-3,-2 4-10,4 1 10,-10 6-15,9 0 6,-5 3-4,-1 1-22,-4 4-14,-2 5-13,-1-1-8,-2 2-5,-2 3-13,-6 2-1,-3 4-11,-7 4-15,-7-2-13,-9 7-16,-1-2-12,-7-1-12,3-5 5,4-6 4,6-4-12,-2-1 39,4-3 9,6-3 19,2-2 5,4-3 16,4 1 4,-2 1 12,3-2 19,-1 1-11,3-3 4,7 3 10,3-1-2,3 1 2,2 3 1,7 3 16,-1 2-6,1 4-2,4 1 0,-4-2 6,1 3-4,-2 1-3,1 2 12,9 6 4,-8-5-5,-1-3 8,1 4-5,-2-5 8,3 4 2,-4-3-3,0-2 7,-1 1-2,-2-4-1,1 1 3,-8-7-3,-3-2 6,0 0 0,-1-1 4,-2-1 18,0-1 14,-2 1 6,3-1 6,-2-2-5,-3 0 1,3 2-5,-3-2-1,4 4-5,-4-4 1,0 0-9,0 0-20,0 1-35,2 3-43,-2-4-44,0 0-87,0 0-62,0 0-57,0 0-76,0 0-355,-2-14-808,-2 10 357</inkml:trace>
  <inkml:trace contextRef="#ctx0" brushRef="#br0" timeOffset="291644.8478">21105 11110 100,'-3'-8'295,"3"2"-5,-1 0-13,-1 2-29,2 4-25,0-5-24,0 5-24,0 0-21,0 0-12,10 15-20,-3-4 14,-1 8-11,2 6-16,1-2-4,-2 0-12,3 3-13,-5-6-9,4 5 3,1-4-17,-5 3-2,2-9-5,-3-4-6,2-3-2,-2 2-6,-1-5 1,0 0-5,-1-3-1,0 0 2,2-1-9,-4-1-2,12-8-18,-4-1-10,3-2-7,-1-3-1,-3-2 2,7-6-2,-4-1 3,0 7 0,-3-2 0,0 2 8,0 3 11,-4 1 8,1 4 0,-1 2 3,-1 0-13,-1 5 1,-1 1 0,0 0 1,-6 12 5,-1 3-11,-3 8-1,-5 4 6,2 0 0,-8 15-6,7-14 0,-2 5 3,-2 6-5,4-5 5,1-2 5,-1-3-6,2-1 0,0-1-1,1-2 3,4 0-9,0-9-33,0-8-40,4 2-50,0-1-38,-1 0-33,7-4-33,1-5-220,-1 0-486,-3 0 215</inkml:trace>
  <inkml:trace contextRef="#ctx0" brushRef="#br0" timeOffset="292265.0217">21702 11046 256,'11'-14'328,"-8"6"-13,1 2-4,1 2-23,-4 0-27,3 0-36,-1 3-19,-3 1-21,0 8-18,0 3-12,-6 8-20,-5 10-19,1 2 0,-7 14-6,3 1-1,-7 0-9,3 3 9,-5-3-13,2 4-9,-3 1 19,0-2-3,3-1-8,0-4-11,0 0-2,-1-3-21,7-10 7,1 1-4,-3-6-4,-1 3-7,5-5-2,2-3-18,3-7 4,-1-1-46,5-3-56,-2 0-52,2-3-46,1-2-35,1-3-50,2-2-50,0 0-281,0 0-628,8-18 278</inkml:trace>
  <inkml:trace contextRef="#ctx0" brushRef="#br0" timeOffset="292330.0686">21857 11269 117,'7'-7'344,"1"2"4,-5 1-3,4 1-16,-4-1-25,-1 4-28,1-3-31,-3 3-25,0 0-3,8 5-33,-1 4-13,-3-1-4,0 3-11,2 3-30,-2 2 9,3 1-12,0 0-8,-1 4-11,1-3-3,-3-1-11,0-3-11,-1-1 14,2 0-31,0-2-5,-3-1-5,2 1-3,-1-3-10,-1 1 2,1-5-1,0 0 4,3-1-15,-1-3-7,4-2-15,-1-3-3,6-8-5,0-3-2,3-4-11,-1 2 10,2-3-6,-1 0 5,-3 2-1,0 1 15,-4 5-25,-3 1 8,0 2 25,-1 6-6,-1-5-13,-2 6 12,-1 0 0,3 0-4,-5 3-7,0 0 0,0 0 21,-5 18-17,-2-3 1,-6 6-7,-2 3 14,-3 4 15,-4 9-9,-5-1-2,10-9 5,-7 10-10,6-11 4,0 0-4,2 2-3,-1-2 10,2-2-21,-1-2-55,8-6-46,-2 0-57,4-2-43,-2 2-55,2-5-51,5-2-44,1-1-235,4-4-639,0 1 283</inkml:trace>
  <inkml:trace contextRef="#ctx0" brushRef="#br0" timeOffset="292980.9033">22261 11592 281,'3'-8'380,"1"3"-38,-1-1-11,0 2-24,0 0-36,-2 3-35,2-1-10,-3 2-10,3 7-5,-3 0-26,-3 6-35,0 3 8,-1 2-8,1 1-4,-1 6-23,1 0-13,0-7-10,-2 1-7,-1 7-10,3-3-6,0 2-13,-1-7-12,1-1-54,-1-3-64,1-3-59,0-2-66,2 1-68,-2-3-71,3-2-224,3-2-599,-3-3 266</inkml:trace>
  <inkml:trace contextRef="#ctx0" brushRef="#br0" timeOffset="293597.6802">22647 11381 230,'3'-14'347,"-2"2"-9,-1 3 5,2 2-19,-2-2-16,0 4-38,1 2-37,-1 0-24,0 3-18,0 0-20,3 16-18,-3-5-15,0 7-20,-3 7 8,3 5-20,-3 2-1,-1-3-7,1 2-16,1-2 7,-1-2-2,-1-1 6,1-1-11,1-7 5,1-1 2,-2-3-5,1-2 10,0-3-7,-1 6 1,2-8 10,1-2 20,-2-1 16,2 2 22,-2-5 16,2-1 10,0 5 16,0-5-6,0 0-24,0 0-11,-1-13-24,1 0-3,1-12-12,3-1-12,1-4-10,1-2-28,2-14 11,2-3-6,0 6-9,-1 8-17,7-9-3,-6 13-4,3 2-10,-2 0 8,3 7-13,2 4-10,-2-2 5,1 5-4,0 5 1,0 5-6,2 0-8,3 3 0,-3 4 7,-2 1-12,2 3-1,-6 2-19,-1 1-17,1 3-9,-4 2-15,-2 0-3,-5-2-9,-3 5-19,1 2-9,-5-2-18,-8 3-20,-5 5-19,0-9-14,-2-1-1,2 2 25,2-3 9,3-7 15,7-4 15,-2 1 11,3 1 15,-1-2 21,1 0 5,7-2 14,-3 1 14,3-2-5,-3 3 8,3-3-7,6 5 6,4-1 7,2 1 13,1 6-13,5 1 3,-5-1 2,4 3 3,-4-2-11,9 6 15,-5-1 5,-3 0-6,3 4-3,-1-3 9,-2 4 1,3-5-5,-6-5-3,-1 1 15,3-1-5,-1-3 0,-4 3 9,0-3 3,1-1 7,-3-1 12,1 2 7,-4-5 17,1 0-8,2-2 11,-5 4 19,3-5 9,-1 1 2,-3-2 9,3 4-4,-3-4 2,3 2-3,-3-2 6,0 0-14,0 0-5,0 0-5,0 0-3,0 0-9,0 0-15,0 0 2,0 0-15,0 0 8,0 0-9,0 0 2,0 0-4,0 0-12,7-2 2,-7 2 6,0 0-3,0 0-5,0 0-9,0 0 7,0 0 0,0 0-1,0 0-1,0 0-1,0 0-16,0 0-26,0 0-24,0 0-33,0 0-29,0 0-25,0 0-18,0 0-26,0 0-38,0 0-34,0 0-47,0 0-34,0 0-48,0 0-30,-13-5-262,10 1-733,3 4 324</inkml:trace>
  <inkml:trace contextRef="#ctx0" brushRef="#br0" timeOffset="295407.6679">20906 12365 93,'0'-10'305,"0"3"-4,0 1-10,0 1-18,0 0-30,-3 2-17,2-1-27,1 4-22,0 0-27,0 0-12,0 0-13,-1 17-8,-4 0-10,1 9-14,-3 1 12,0 2-7,0 2-8,0 1-8,-1-6-12,-1 4-2,5-7-7,-3 3-3,3-9-13,-1-1 1,1 0-10,3-3-5,-2-4 0,2 1-1,-1-3-8,-1 0-19,3 0-23,-1-4-24,1-1-22,0-2-20,-1 6-29,-1-2-30,2-4-44,0 0-56,0 0-223,14-11-506,-5-1 224</inkml:trace>
  <inkml:trace contextRef="#ctx0" brushRef="#br0" timeOffset="296014.8146">21223 12214 138,'4'-11'284,"-1"1"-11,-1 6 1,0-4-12,1 3-17,0 1-24,-3 0-23,0 0-24,0 4-25,2-4-14,-2 4-9,0 0-17,-10 16-10,1 6-8,-5 3-12,1 6-6,-6 11-9,-1 5-3,-4 2-6,3 5-3,-11 19-2,12-23 6,-2-2 1,6 1 8,-5 1-6,-2-4 8,3-2-6,-1 0 0,1 2-1,6-15-7,-5 10 2,5-15-18,1 2 2,0-1 2,2-1-8,1-5-7,3-7 4,0-3-7,3-2-24,0-2-28,1-1-34,-1-1-13,2-3-54,-2 2-74,4-4-63,0 0-278,3-16-589,1-1 261</inkml:trace>
  <inkml:trace contextRef="#ctx0" brushRef="#br0" timeOffset="296686.0414">21420 12429 230,'-1'-8'320,"-2"-1"-9,3 7-7,0-5-23,-3 2-34,3 1-17,0 4-36,0 0-18,3-2-20,-3 2-19,7 9-2,3 4-22,-3 3-8,7 3-3,-3 3-18,5 0-3,-3 0-13,-1-2-9,1-1-5,-5-3-1,2 0-5,3-2-4,-6 1-1,-2-5-4,4-2-6,-5 0-3,-1-3-3,1-2 1,-1 2 9,0-3-2,-3 1 1,7-4-8,-4-3-8,1 1 2,3-9-4,3-1-5,-2-4-15,2-4 0,2-1-5,0-2-4,-2 0 3,2 0 1,-2 1 0,1 0 9,-2 7 3,-6 6-13,0 0 8,1 1-5,-1 6-1,1 0-13,-4 3 3,0 0 9,-3 14 4,-1 4 0,-6 8 2,1 6 7,-10 11 5,2 2-6,-3-2 13,-1 2-16,3-5 8,-3 3 0,8-14-5,-5 0 6,5-3-3,1-1-5,-1-1 11,0-5-12,6-4 0,0-1-2,3-7-29,0 1-35,0-3-19,1-1-31,1 0-24,1-1-57,1-3-47,0 0-271,7-12-556,-3 5 246</inkml:trace>
  <inkml:trace contextRef="#ctx0" brushRef="#br0" timeOffset="297301.2397">22130 12686 104,'0'0'126,"-1"-3"-9,1 3-15,0 0-14,0 0-9,0 0-2,0 0-24,0 0 4,0 0 5,0 0-8,0 0 3,0 0 17,0 0-7,0 0 3,0 0 1,0 0-9,0 0 2,0 0-2,0 0-8,0 0-1,0 0-5,0 0-14,0 0 3,0 0 5,0 0-1,0 0-14,0 0-5,0 0 1,0 0 2,0 0-4,0 0-3,0 0-4,0 0-1,0 0-3,0 0 4,0 0-2,0 0-5,0 0 3,0 0-5,0 0 2,0 0 3,0 0-5,0 0-7,0 0 7,0 0 5,0 0-8,0 0 1,0 0 6,0 0-7,0 0 3,0 0-3,0 0 1,0 0-14,0 0-20,0 0-25,0 0-27,8 9-48,-8-7-157,0-2-311,0 0 137</inkml:trace>
  <inkml:trace contextRef="#ctx0" brushRef="#br0" timeOffset="299350.1826">22146 12719 45,'0'0'93,"0"0"2,0 0-5,0 0 0,0 0-11,0 0 8,0 0-13,0 0 5,0 0 1,0 0 8,0 0 5,0 0 6,0 0 4,0 0 8,0 0 6,0 0-3,0 0 2,0 0-1,0 0-9,0 0-15,0 0-11,0 0-5,-9-10-6,7 6-6,0 1-1,2 3 0,-1-5 4,1 5-2,-2-2-5,2 2 5,0 0-1,0 0-10,0 0 1,0 0-2,0 0-11,3-6-5,-3 6-3,0 0-3,11 8-3,-5 0 1,0 2 6,-1 5 5,2 3-1,-4 0 5,1 8 14,-4 3 0,-5-3 3,-1 5 8,-1-4-3,-3 2-5,-2 0-5,-1-3 0,-1-1-7,-2 0-23,-5-1-56,1-4-62,2-6-83,1 0-103,2-4-250,2-5-573,3-3 255</inkml:trace>
  <inkml:trace contextRef="#ctx0" brushRef="#br0" timeOffset="301480.3065">22705 12626 19,'7'-26'224,"1"2"-2,2 0-9,0-1-2,0 2-2,-1 0-12,-2 9 3,1-4-9,-2 3 0,-1 7-7,0-2-17,-2 5-2,-1 1-15,1-3-12,1 4-16,-3 0-6,0 1-23,1-2 0,-2 4-10,2-3-14,-2 3-8,1-3-1,-1 3-7,0 0-4,0 0-2,-1 13 13,-2-4-21,1 3-5,-3 6 2,-1 8 1,-1 3-9,-3-2 0,3 2-1,-4 0-13,1-4 9,2 6-2,-1-7 0,-2 2-4,4-3-5,1 2 4,2-10-3,-1 0-2,0 2 0,5-8 1,-3 3-3,2-7-2,1 3 6,0-3-6,0 2 8,1-1 12,2-3 14,2 0 28,4 2-15,1-4 5,7 2 4,3-2 1,1-1 0,3 0-13,0-3-5,1 2-5,-1 1-3,-3-2 6,1-1-7,1 3-11,-9 0-4,2-1 3,-2 1 0,-1-1-6,-5-1 3,2 4-12,-6-2 11,3-2-6,-3 4-7,-4-2 2,6-2 16,-2 4-15,-4-2-1,0 0 1,6 1 5,-6-1-3,0 0-9,0 0 3,7-1-11,-7 1 5,0 0-1,0 0 9,0 0-11,0 0 9,3-2-7,-3 2 2,0 0-5,0 0 4,0 0 12,0 0-16,0 0 5,0 0-16,0 0 17,0 0 2,0 0-7,0 0-3,0 0 5,0 0-12,0 0-29,0 0-29,0 0-27,0 0-28,0 0-35,0 0-24,0 0-24,0 0-31,0 0-35,0 0-19,4 3-265,-4-3-604,0 0 268</inkml:trace>
  <inkml:trace contextRef="#ctx0" brushRef="#br0" timeOffset="304245.9194">15107 13237 171,'0'0'156,"-5"-3"-3,5 3-19,0 0-2,0 0-11,0 0-9,0 0-6,-3 0-14,3 0-5,0 0-10,0 0-8,0 0 6,0 0 3,7 11 0,-4-10 1,5 0 18,4 2 0,0-2-3,2 2-2,7 1-9,1-1 3,0 4 0,2-4-7,1-1-2,4 1-2,-1 1-7,15-1-4,-3 1-6,3-1-4,1 0-1,1-1-5,0 1-3,0-1-13,3 0 8,-3 1-5,6-1 1,0 0 1,19 1-9,-4-1 10,-16-1-2,20 1-1,-21 2 1,20-3-5,-21 0 0,-1 5-1,-1-6-5,6 4-5,-7-4-4,3 3 0,0-5 8,0 1-16,0 2 6,-3 3 0,3-4-2,-3 1 1,3-1-1,-3 1 0,-4 2-1,3-5-2,-2 4 4,0-2-7,0 0 8,-4 5 4,1-7-3,-2 2 3,-8 0-1,2-2 5,9-1-5,-11 5 2,10-1-4,-1-2-2,-8 4-2,-1-3 1,9 3-6,-10-3 6,3 2-1,-2 0 0,9-1 0,-10 2 14,1-2-13,11-1-2,-2 3 8,-10 1-2,11 1 2,-8-3-11,7 1-1,-9 2 0,10-1 2,3-1 2,-4-1 9,0 5-10,3-2 4,-13-2-5,10 3 1,-8-3 2,0 0-3,-1-1-2,10 1 3,-9-1-8,12 2-12,-4 2 21,3-4-7,-14 0 1,3 0 4,9 3 0,-11-4-8,0 4 5,9-4 0,-6 2 6,8-3-22,-10 2 11,0-1-2,9-1 2,-8 2 3,-1 1 1,0-3-3,0 0 2,2 0 2,-3 2-3,3 2 0,-3-3 8,12-1-3,-1 2-9,-9-2 14,-1-2-8,1 6 2,-2-3 2,10-2-3,-11 2 3,2-1-5,-3 0 4,2 2-8,0 3 7,-1-4-4,1 0 2,0-1-15,-1 1 9,1 4 3,-4-3-3,3-2 1,-2 2 6,5-1-7,-3 5 3,2-6 4,2 1 2,10 3 3,-3-2-11,-8 1 7,9-1-4,-8-2-2,10 6 8,-13-4-6,2 0 3,13 1 0,-16-1 2,4-1 7,-1 4-10,-1-4 9,12 4 4,-3-2-6,-10 2 6,-2-2 2,13-2 5,-13 2 3,4 1-4,7 0 0,4-3-7,-3 2 8,-7-3-11,11 10 4,2-6-6,-4 0 17,0 1-19,-2-4-1,-7 4-2,7 1 2,-12-2-8,3 0 11,-1-2 0,13 4-8,-14-4 17,0 5 8,1-6-5,11 1 2,-2 3 1,-6-3-1,8 2 3,-1 0-4,3 1 0,-4-1 0,1 0 4,1 1 7,2-2 3,-3 2-7,0-2 1,-10-1 6,2 5 1,8-6 1,-7-2-4,-1 2 3,9 0-2,-11-1 0,10 5-6,-7-2 2,7 5 3,-7-7 2,7 3-4,3-1 1,-1 3 1,0-2-1,-9-1 1,-4-1 1,14 5-1,-3-4-4,-7-3 6,7 9-6,0-1 5,-10-3-6,10-3 6,-7-2 1,7 4-1,-8 1-7,9 2-4,-12-6-2,4 4 0,11 0 5,-4-1-10,3 7 1,-13-5-1,9-1-4,-6 1-1,11 0 0,-4 4-3,-7-5 3,10 4-1,-4-1-3,-8-1 1,0 0-5,-2-4 0,10 6-29,-10 0 3,1-1-2,0-3 5,-1 0 10,-1-1-6,-2 1-8,1 0 0,-4-2 14,0 2-2,-5-3 3,-1 0 2,1 1 8,-2-3-9,1 2 1,-4-1 1,2-1 0,-2 1 17,-1-2-18,-1 2 0,2-1 5,-1 0-6,0 0 2,-2 0-2,-2 1-9,-1-1-17,0 0-26,0 0-18,-5 0-29,6-1-46,-4 0-45,-2 1-51,0 0-44,-15-6-50,-5-3-56,-6 3-307,-14-1-761,-2-3 337</inkml:trace>
  <inkml:trace contextRef="#ctx0" brushRef="#br0" timeOffset="305937.4386">14979 13989 105,'-7'0'137,"-2"1"-2,3-1-2,-1-1-1,2 1-3,5 0-10,-7 0-7,3 1-11,4-1-12,0 0-8,-7 1-8,7-1-1,0 3 2,0-3 4,0 0 7,11 7-3,-5-4-1,1 0-5,4 1 12,3 3-1,2-3 1,0-1 1,7 1 7,1 0-14,4 2-5,-1-3-1,11-2-8,-7 2-6,11-3 3,2 6-4,1-6-5,0-1 1,3 1 1,3-1-5,16 3-2,-17-3-14,-3 0-17,1 3 2,3-4-4,-3 2-6,3 0 5,18 4-2,-20-3-3,-2 0 3,3 0-4,18-1-3,-22 2 0,0 3 0,1-5-3,1-2 1,-1 2 1,-2-3 0,3 1 0,-1 2-7,0-3 6,5 4-2,-5-4 2,2 2-1,0 1 3,-3-1-5,0 3 8,-4-2-10,1 2 2,-4-2-3,-10 3 2,12-3-5,-13 0 1,1 0 7,0 2-3,9 1 2,-7-1-3,0-2 5,7 3-8,2-4 4,-1 4 0,-9-3 5,9 4-2,1-4-6,-1-1 4,-1 1-3,3-1-1,-2 2 2,-12-1-3,3 4 12,-1-4-19,-1 0 10,1 1-2,0-2-1,1 2 5,-1-2 2,-2 2-2,1 5-3,0-6 0,-1 2 2,1-1-4,3 1 2,7 1-2,-11-3-1,4 0-3,6 2 5,2-2 0,-11 0-2,2 3 8,-1-3-7,10 2 8,-10 0-7,-1-6 2,3 8-5,8-3 6,-9 3 3,-2-4-6,2-2 4,-2 4-2,0-2 5,1-2-2,-1 4 4,1 0-4,-2-2 4,0 1 0,2-4 4,-1 5-2,1-1 1,0-2 4,2 2 0,7-1-7,-11 3-3,3-2 3,9 5 3,-11-5-4,2-3 15,8 3-8,-1 0-10,-8 0 4,-1-1-2,3 0 4,-4 3 4,1-1 0,3-2 0,-3 0-3,-1 3 3,1-2-3,3 0 6,-4-1-7,3 3-1,-1-4 4,1 5 4,-1-3-5,2-1-2,-4 2 1,1 0-2,3-3-4,8 5 9,-10-2-5,0 2 6,-2-3-6,4 2 7,-3 0 9,1 1-14,-2 1-5,12-1 7,-10 1-3,2-2-3,7 2 8,1 0 0,-2-2-1,-6 1 0,-2 1-3,11-1 10,-3 4-6,-7-6 3,11 2-5,-11-1-3,11 1 11,-3 0-2,0 1 7,-7-1-6,9-1-15,-1 0 11,-1 0 0,0 3 8,0-1-10,-11 4 3,14-6-10,-2 7 6,-1-3-6,-7-3 3,10 1-3,-13 0 5,12-2-5,-2 1-4,-10-1 6,10 4 4,-7-2 2,-3-3 8,3 1-11,10-2 15,-2 8-6,2-7 9,0 0 0,-1 3 3,-1-2-10,-1 2-1,3-2 9,-13-2-13,2 4-4,11-1-1,-5-1 4,-5-2 11,-3 1-15,2 3-5,-2-2 3,0-1 2,0 3 8,-1-3-8,3 0-3,-1 1 12,-2-1 4,11 8 0,-8-8-3,-1 3-1,9 0-5,-7 0 2,6-3-1,-10 3-1,1-3 6,-1 3-5,2 1 6,-1 1 7,2-2-2,-1 1-2,10-3-13,-13 2 17,1-1 1,1 0-7,-4 0 5,4 1 1,-4-3-4,0 5 2,0-7 0,0 4 3,-1 0 7,1-4 0,-3 0 1,4 2 1,0-1-11,-1-1 2,0 0-1,-1 1-3,-2 2 3,-4-3-11,5 2 6,1-4-13,-3 2 10,5-3 4,-4 3-3,2-1 0,-4 1-4,3 0-4,0 0 2,-2 1 0,2 2-4,-7-3-3,8 2 0,-10-2 2,10 5 2,-8-3-6,-1-1 5,0-1-5,-4 4 3,1-4-5,-2 0 3,1 0 5,-5 0 1,2 0-4,-1 3-12,-2-3 9,1 3-4,-5-3 1,5-6-17,-5 6-43,0 0-39,7 3-50,-7-3-68,0 0-47,0 0-20,0 0-49,-17 5-46,-5-4-48,-8-3-246,-15-5-721,-3 7 319</inkml:trace>
  <inkml:trace contextRef="#ctx0" brushRef="#br0" timeOffset="306614.2299">15460 13380 93,'4'-25'256,"0"8"2,-1 5-12,-2 0-16,2 7-22,-2-3-26,1 4-19,-2 4-23,0 0-7,4 24-10,-4 4-18,-1 20-8,-5 5-7,-2 2-2,-1 3-6,-8 25-5,7-25-7,-1-1-3,-9 19-5,9-24-8,1-7 2,3-14-5,0 0-5,-1-1-2,1-2-6,2-3-6,1-1 0,0-7 4,3-5-8,-1-3-6,1-1-2,-1-3-15,2 2-1,0-2 7,-1-1-2,1-1-1,0-3-2,0 0-37,0 0-46,0 0-49,7-15-80,-3 1-33,3 0-194,0-9-467,3 0 207</inkml:trace>
  <inkml:trace contextRef="#ctx0" brushRef="#br0" timeOffset="307254.5979">15634 13611 19,'9'-11'281,"-4"-1"-1,-1 4 7,1-1-29,-2 4-29,-1 1-22,2 0-23,2 2-18,-6 2-13,11 8-13,-3-1-7,1 9-8,4-3-10,1 10-12,0-2 0,0 3-12,-2 5-1,3-5-9,0 1-9,-2 1 5,0-4-16,-5-5-8,1 0 5,2 0-11,-4-4-3,2 1-7,-3-3-3,-3-5-7,2 5 1,-1-6 0,-3-1-3,2 1-1,-3-2-1,4-1 1,-4 1-3,3-1-27,-3-2-11,0 0-39,0 0-46,0 0-24,4-7-46,-4 7-28,3-12-32,0 4-30,-3 0-165,3-2-460,0-7 204</inkml:trace>
  <inkml:trace contextRef="#ctx0" brushRef="#br0" timeOffset="307314.6359">15964 13624 36,'1'-10'170,"0"2"5,-1 2-13,0 0-24,-1 2-10,-3 2-10,-3 3-9,-3 4-8,-8 10 0,2-2-9,-3 8 3,-3-2-8,4 2-7,-9 17-7,8-13-6,0-3-9,-2 4-1,3 0-12,1-1-1,-3-4-16,6 1-32,0-4-32,4-5-30,4 1-36,2-9-38,3 1-130,1 0-292,1-3 130</inkml:trace>
  <inkml:trace contextRef="#ctx0" brushRef="#br0" timeOffset="307954.9572">16341 13462 209,'0'-17'272,"-4"-3"-1,4-1-15,0 4-4,0 0-7,0 4-2,0 2 8,0 3-32,0-1-22,0 4-3,4 0-38,-4 5-16,-4-7-19,4 7-8,0 0-26,0 0 1,0 28-7,0-3-19,-1 5 9,-1 2-14,-1 3-2,2 14-7,-5-13-6,1 11 3,0 2-1,1-13-6,-4 10-2,5-10 8,-2-1-12,-1 11-6,0-17 0,-1 1-3,0-5-7,1 0 1,1-7 0,2-3 6,-1 2 5,2-2 0,-2-3-25,1-3-35,-1-4-35,4 3-40,-3-1-40,2-2-36,1-3-46,0-2-65,0 0-226,0 0-563,12-10 249</inkml:trace>
  <inkml:trace contextRef="#ctx0" brushRef="#br0" timeOffset="308009.0208">16703 13611 50,'0'-6'305,"-3"1"-9,3-1-15,0 2-26,-1 1-28,-2-1-22,3 4-26,0 0-17,0 0-16,0 0-15,7 14-13,0 1-6,0-1-9,2 8-6,-1 2-4,4-5 1,-3 6-9,1-6-4,3 5-2,-2-4-5,-2-3-1,0-3-9,4 5 6,-4-3-10,-1-2-4,-1-1-18,0-2 3,0-4-14,-3 3-1,2-1-18,-2-6-29,-1 1-20,-3-2-17,4 2-23,-4-4-54,0 0-59,0 0-32,7-11-41,-7 4-169,3-8-472,0 5 209</inkml:trace>
  <inkml:trace contextRef="#ctx0" brushRef="#br0" timeOffset="308062.0286">16941 13592 61,'0'-7'167,"-1"5"-18,-3 2-9,4 0 7,-19 11-9,2 6 0,-2-2-4,-4 2-7,-1 6 6,-3 11-23,-4-4-16,3 4-2,0 0-11,7-10-9,0-1-3,5 3-8,-1-7-22,6 3-29,2-7-34,-1-2-49,7-3-35,1-5-26,2 0-137,2-2-293,1-1 130</inkml:trace>
  <inkml:trace contextRef="#ctx0" brushRef="#br0" timeOffset="308716.7171">17334 13439 28,'0'-18'283,"-3"1"1,2 8-9,-1-2-7,1 2-4,-2 4-25,1 0-14,2-2-30,-2 6-25,2 1-17,0 0-17,-3 15-9,-1 0-14,1 14-16,-1 2-6,1 1-10,-2 19-10,0-15-4,-2 10 3,-1-1-9,0-1 1,3 5-4,4-20-5,-3 3 4,1 1-7,0-4-3,-1 3-6,-2-6-18,3 0 18,-1-8-9,0 1-4,1-2 1,-1-3-8,2-2-3,0-2-22,0-3-41,1-2-25,-1 2-21,0-2-35,0-3-68,2-2-86,0 0-228,0 0-551,0 0 244</inkml:trace>
  <inkml:trace contextRef="#ctx0" brushRef="#br0" timeOffset="309484.295">17491 13716 84,'-5'-11'275,"0"5"5,3-1-8,-2 2-12,1 2-21,3 1-31,-4-3-18,4 5-18,-3-2-18,3 2-13,0 0-15,0 0-12,7 17-10,0-4-9,0 3-13,3 6-10,4 1 2,-4-1-9,3 1-11,2 0-2,-3 2 7,3-1-19,-1-2 1,0-4-3,-4-2-7,-1 0-3,0-5-1,1 1-37,-7-3-24,4-1-39,-3-2-25,-1-3-9,0 2-6,-2-2-14,2-2-32,-3-1-29,0 0-25,0 0-164,0-12-406,3 3 180</inkml:trace>
  <inkml:trace contextRef="#ctx0" brushRef="#br0" timeOffset="310151.6511">17694 13692 27,'2'-15'184,"-2"6"4,0 3-16,2-1-28,-4 1-5,2 6-20,0 0-11,0 0-4,-11 17-3,1 0-7,-4 4 7,-3 8-15,1-3-6,-6 9-3,4-7-10,-8 8-12,8-9-1,1-1 0,0-4-7,3-2-10,0 2-20,4-10-34,3-3-36,2 1-29,0-3-30,2 1-21,2-5-24,4 1-94,1-3-271,-4-1 121</inkml:trace>
  <inkml:trace contextRef="#ctx0" brushRef="#br0" timeOffset="310205.329">18023 13400 38,'7'-11'294,"-3"5"-19,-1 2-27,1-3-30,-1 3-21,-3 3-25,0 1-15,5 8-11,-5 1-19,-1 4-2,2 6-5,-6 8-14,1 4-7,-2 2-3,1 1-6,-4 17-3,2-7-2,0-8-3,0 10-5,1-10-1,-1 12-10,3-16-1,-2 2-6,2-2 2,-4-3-7,2 2-9,-1-4 0,0-1-7,4-6 12,-2-1-13,2 0-4,-1-4-6,-1-3-5,3-2-4,0 0-39,2-3-44,-3-3-29,2 3-54,0-3-38,1-2-25,0-2-65,0 0-147,0 0-458,11-3 204</inkml:trace>
  <inkml:trace contextRef="#ctx0" brushRef="#br0" timeOffset="311952.1198">18423 13690 50,'0'0'85,"0"0"-9,0 0-5,0 0-4,0 0 0,0 0-9,0 0 2,0 0-5,0 0 0,0 0 0,0 0-7,0 0-3,0 0 4,0 0 1,0 0 2,0 0 1,0 0 4,0 0-7,0 0 12,0 0-2,0 0-7,0 0 3,0 0-7,0 0 2,0 0-9,0 0 0,0 0 0,0 0-9,0 0-2,0 0 1,0 0-5,0 0-7,0 0 0,0 0 4,0 0-11,0 0 0,0 0-4,0 0 2,0 0 12,0 0-12,0 0-5,0 0-2,0 0 6,0 0-8,0 0-1,0 0-18,0 0-9,0 0-19,0 0-14,0 0-28,0 0-36,0 0-127,0 0-269,0 0 120</inkml:trace>
  <inkml:trace contextRef="#ctx0" brushRef="#br0" timeOffset="312950.4694">18405 13668 30,'0'0'90,"0"0"-5,0-5-8,0 5 7,0 0-14,0-3 20,0 3-14,0 0-1,-2-3-2,2 3 4,-4-4-11,4 4 1,0-7-1,0 7 3,0 0-4,-3-2 0,3 2 9,0 0 3,0-4-3,0 4 5,0 0 2,-1-4 1,1 4-6,-3-4-6,3 4 5,0 0 7,0-6 1,0 6-1,-1-5 2,-1 2 6,2 3 5,-1-6 1,1 6 6,0 0 2,0-5-2,0 2 4,0 3-4,0 0-12,0 0-14,0-4-10,0 4-7,0 0-10,0 0-1,0 0-11,0 0-6,0 0 0,4 18-3,3-2-6,0 8 0,2 7-7,3 1 1,0-2 0,7 10 6,-5-10 4,-1 0-5,1 3-12,3-5-1,0 1 6,-3-1-8,0-5-3,0 3 7,-5-11-2,-1 2-9,1-3-18,0-2 8,-6-2 9,1-5-8,-1 2 7,0-2 1,-3 0-4,4-2 3,-4-1 1,2 3 6,-1-3-3,-1-2 2,2 5 0,-2-5 1,2 2 3,-2-2-7,0 0-24,0 0-21,0 0-28,-7-10-16,3 5-31,1 1-30,0-2-31,-1-3-27,1 2-25,-1-3-28,0 1-132,-2-1-424,2 0 187</inkml:trace>
  <inkml:trace contextRef="#ctx0" brushRef="#br0" timeOffset="313602.7987">18634 13562 214,'0'-7'210,"0"3"-31,3 3-17,-3 1-14,0 0-14,0 0-14,-14 13-15,8-1-4,-10 13-5,-1-4-6,0 1 0,-2 7-2,-7 3-12,-5 6 3,1-1 5,2-1-11,0 3 1,0-4-6,-1-2-1,8-7-5,0-3-3,4 3 3,-1-5-3,1-2-4,2-2 1,5-5-12,0 1-2,3-4-6,1-3-1,1 0-8,0-1-3,1-2 0,1 2-24,2 0-25,-2-3-28,1 1-18,2-3-25,0 0-39,0 0-62,8 0-181,0-5-409,1-3 181</inkml:trace>
  <inkml:trace contextRef="#ctx0" brushRef="#br0" timeOffset="314269.1469">19068 13609 143,'4'-9'192,"-1"-1"-6,1 3-1,0 4-4,-2-2-7,1 1-8,-2-1-2,2 2 4,-3 3-16,2-5-21,-1 2-13,-1 3-14,0 0-11,0 0-9,-6 16-5,2 0-9,-2 2-11,-1 6-4,-1 8-5,-2 4-3,2-3-7,2 1-1,-2 0-6,-1 10 4,2-10-3,3-3-11,1 1-2,-1-5 2,-2 1-5,3-1-1,-1-8-19,4 3 0,-3-7 3,2 1-1,1-4-2,-3-2 2,3 0-1,-3-5-19,3 2-31,0 0-30,-2-2-32,0-3-27,2 3-19,0-5-43,4 2-151,-4-2-381,0 0 168</inkml:trace>
  <inkml:trace contextRef="#ctx0" brushRef="#br0" timeOffset="314331.4643">19275 13738 125,'2'-5'246,"1"2"-27,-1 1-21,-2-3-18,0 5-18,0 0-20,0 0-17,7 7-8,-4 2-7,4 2-11,-3-2-6,2 5-4,-2 1-7,3 2-6,0 0-5,-1 1-4,1-3 4,-3 1-14,2-4-3,-2-3-5,3 3-4,-5-2 6,3 0-15,-1 0-1,-1-4-1,1-2-1,0 0 1,-1 0-1,2-1-4,-2-1-1,2-1-3,4-4-2,-1 1-1,3-5-1,-1 0-2,0-5-1,4 2 0,0-7-1,-4 1-5,1 3 6,5-7-7,-8 3-1,2 3 4,-3 1-4,0 5 0,-4 0 8,4 1-3,-3 0 2,-2 4-8,0 0-1,1 3-2,-3 0 0,-5 12-4,1-1 5,-5 6 1,2 6 0,-8 5-4,0-1 4,0 3-2,-2-8 0,0 6 3,0-5-6,3 3 1,-1-5 1,2-3-4,2-1-13,1 0-26,0-3-26,0-2-28,2-1-26,3-2-53,1 0-13,0-4-26,4 2-174,-1-3-415,2 0 185</inkml:trace>
  <inkml:trace contextRef="#ctx0" brushRef="#br0" timeOffset="314997.5541">19940 13604 107,'4'-7'143,"0"-2"7,2 1 13,-2 0 3,-1 2 10,0-5 8,1 7 5,-1 0-1,0-2-7,-2 2-8,1 1-17,-2 3-14,1-1-20,-1 1-19,0 0-8,0 0-6,0 0-7,-7 18-14,0-1-7,4 3-1,-4 8-11,-3 6-2,-2 10-10,3-9 0,-1 9-6,2-10 2,-1 10-2,2-11 7,1-3-14,1 0 3,1-1-9,1-1 5,0-4-7,0 2 2,3-8-5,-2-1 4,-1 2-4,1-9 2,0 0-2,-1 2-1,1-5 0,1-1-2,1 0-25,-3-1-22,6 2-29,-6-4-29,3 1-29,0-4-66,0 0-60,0 0-177,0 0-460,0 0 204</inkml:trace>
  <inkml:trace contextRef="#ctx0" brushRef="#br0" timeOffset="315668.7312">20201 13777 251,'-2'-4'281,"-1"0"-1,3 2-1,0 2-17,-2-5-26,2 5-22,-3-5-27,3 5-23,0 0-14,0 0-20,0 0-13,1 15-11,1-6-11,3 6-2,1 2-12,2 9-4,-1-7 0,1 3-12,4 0 8,-1-5-14,-4-1-5,3 0-11,-3-4 11,3 2-6,-3-4-13,-3-2 0,2-2 13,-4 0-21,3 0-1,-2-1 0,0-2 1,1-3 3,-4 0-29,6 0-18,-1-9-5,-2 3-5,3-4 4,-4 1-6,1-5-3,2-1 10,-3-2-5,1-1 9,2-1-5,-3-5 6,1 5 9,0 0-3,1 7 10,-1-2 6,-2 3 15,1 2 4,-1 2-5,1 1-7,-2-1-8,0 4-1,0 3 10,0 0-14,0 0-1,-2 18 4,-5-1-3,0 9 4,-3 2-1,-4 0 5,1 4-2,1-2 0,-4 0-1,6-3 2,-1 3-13,-3-5-7,3 0 3,-2-4-3,6-3 6,0-2 0,-1-2-3,1-1-33,2-1-34,0-4-35,-1 1-36,2-2-53,1 0-50,0-3-194,0 1-483,2-3 214</inkml:trace>
  <inkml:trace contextRef="#ctx0" brushRef="#br0" timeOffset="316358.1961">20738 13568 94,'5'-10'195,"-2"3"-5,0-2 2,-1 1-5,1 1-4,1 1 1,-1 0-8,-3 1-7,3 2-14,-3-1-36,4 1-3,-4 3-23,0-4-9,0 4-15,0 0-6,0 0-3,0 0-10,0 0-4,0 0 4,-4 15-11,1-3-5,0-1 0,-1 6 4,1 3-9,-5 6-3,2 0 1,-2 1-3,-1 7 2,2 3 0,-8 9-1,7-1 1,-2 0-9,0 0 8,1-11-5,2-2 1,3-1-3,-3-1 2,1-3-2,1 1-2,0-4 4,4 1-2,-2-4-2,0-5 4,2-7-6,-2 4 2,0-3-1,3-5-3,-1 4-3,-2-3 4,3-2-2,0 1-3,0 2 5,-3-4-2,3 0 1,0-3 0,0 6-2,0-6-1,0 0-4,0 0-16,-3 4-28,3-4-28,0 0-51,0 0-43,0 0-45,3-13-49,-3 7-141,3 0-428,2-2 190</inkml:trace>
  <inkml:trace contextRef="#ctx0" brushRef="#br0" timeOffset="317028.3011">21078 13858 33,'0'-4'236,"0"4"1,0-3-3,0 3-4,0 0-6,0-5-14,0 5-29,0 0-15,0 0-23,0 0-19,0 0-12,0 0-7,0 0-15,0 0-15,4 18 5,3-2-12,-7-7-1,4 4-11,-2 6-5,2-4-1,-1-5-11,4 5-2,-3-4-4,-1 1-1,0-1-6,3 1-1,-2-1 0,-1-4 0,1 1 6,-1-2-12,-2-2-2,3 0-1,-1-1 4,4 2-24,-2-5-16,5 0-16,-2-3-12,3 1-2,2-2-8,-1-3 3,0-2-3,0 0 8,2-4 1,-4 4 1,3-6 9,-2 2 5,-1 0 18,-3 1 9,0 5 16,0 1 14,-3-1 4,-1 4 1,0-1-8,0 1-6,-3 3-11,0 0 5,0 0 6,-7 10-7,-2 2-1,-9 5-4,1 3-3,-4 6 7,4-6-3,-3 6 8,1-5-11,0 2 7,2-2-4,3 1-7,-3-5 8,2 3-1,5-6 1,2-6 1,0 5-10,0-5 10,1 0-10,0-1-21,1-1-21,-1 0-27,5-3-29,-1 1-33,1 0-28,0-2-24,2-2-146,0 0-363,0 0 161</inkml:trace>
  <inkml:trace contextRef="#ctx0" brushRef="#br0" timeOffset="317716.4918">21671 13709 230,'0'-9'296,"0"0"-6,0 2-14,0 1-34,0 3-28,0 0-14,0 3-28,0 0-11,0 0-26,0 0-14,-7 11-7,1 3-17,2-3-12,-1 16-3,-1 6-5,-2 1 0,2 13-10,-4 0-2,4-2 0,-5 1 6,4 1 1,0-12-2,-3 13 1,4-15-9,-2 0 5,1-2 2,1-4-11,2-3 0,-3 0-11,4-5 3,1 1 5,-3-3-10,2-3-8,1 0-11,-3-3 11,4-2-11,-1-1-1,1-2-14,0 0-32,-1-1-54,1 2-44,-2-4-40,3-1-50,0-2-67,0 0-252,0 0-571,0 0 253</inkml:trace>
  <inkml:trace contextRef="#ctx0" brushRef="#br0" timeOffset="317773.6526">21862 14059 21,'2'-5'321,"2"-2"-2,-4 2-12,4 1-32,-3 0-27,-1 4-24,2-5-30,-2 5-14,0-1-18,0 1-15,0 0-18,0 14-18,0-4-1,-3 7-7,-1-1-9,4 1-1,-7 1 0,3 1-15,3 0 3,-4-1-3,1 1-20,0 0-4,0-3-6,0 2-2,1-4-7,-2-1-3,4-2 0,-3-3-2,1 5-23,0-7-56,2 1-51,0-1-53,-2-2-70,3-1-61,-2-1-211,2-2-531,0 0 236</inkml:trace>
  <inkml:trace contextRef="#ctx0" brushRef="#br0" timeOffset="317829.6976">22305 13854 181,'3'-20'303,"1"9"-8,-2-4-7,3-2-3,-2 5-4,1 1-11,-3 0-7,4 4 8,-5 0-21,5-2-27,-5 5-11,3-1-18,-2 2-21,2-1-19,-3 4-14,3-4-17,-3 2-9,0 2-16,0 0-5,0 0-13,0 0-11,0 0-2,-7 27 5,6-7-13,-1 5-9,-2 6-2,-2 4-1,2 0-5,-5-1-3,7 15-3,-4-16-3,1 3-1,-2-1 2,1-2-7,-1-8 2,3 7-15,-2-1 6,3 5 2,-2-11 0,-1-1-2,2-7-10,-1 0 4,1-3 1,0-2 2,1 0-7,2-3 0,-2 1 4,0 1-4,0-5-4,2-1-5,-2 2-37,3-3-25,-3-2-41,3-2-46,-2 4-34,0-2-37,2-2-62,0 0-64,0 0-290,-5 0-687,5 0 304</inkml:trace>
  <inkml:trace contextRef="#ctx0" brushRef="#br0" timeOffset="318702.4187">22757 14046 36,'0'-7'221,"0"3"2,2 2 3,-2 2-20,-2-5-9,2 5-31,2-4-13,-2 4-18,0 0-13,0 0-15,0 0-6,-9 15-12,6 1-5,-4 3 1,4 5-6,-7 1 5,2 1-4,1-7 1,1 6-6,-1 0 7,3-7 0,1 0-6,-1-2-2,-2 0-1,2-1 3,1-3-5,2-2 4,-2 0-7,1-2-10,1-2 3,-3 1 0,4-3-4,-1 0 4,-1 0-5,2-4-3,2 7-5,-4-4 3,2-3-6,0 0 3,-2 6-10,2-6 2,0 3-11,0-3 10,0 0-13,0 0 4,0 0-7,0 0 10,0 4-14,0-4 3,0 0-4,0 0 7,0 0-1,0 0 4,0 0-2,0 0 22,0 0 2,0 0 20,0 0-11,0 0 28,0 0 4,0 0 15,0 0 16,0 0-7,0 0-19,0 0-15,4-16 1,-3 5-11,2-4-4,0-2-8,1-2-9,0-6 0,3 0-6,-3-2-14,2 0 0,1 0-5,0 3 4,-4 5-1,4-6-9,1 7 1,-2 3 0,1-2-5,-1-2-1,1 4 4,3-1-10,1 5 3,0-3-4,-1 4-2,1-1-8,9 0 6,-3-3-1,4 11-7,0 0 5,-4 1-4,-1 2 3,-2 2 1,4 3 1,-5-2-6,-2 5 4,0-2-6,-6 5-22,2-4-8,-2 2-2,-2 3-10,-2-1 1,1 3-5,-5-2-10,-4 2 0,-1 1 2,-5-1 2,-5 1-1,-2-1-12,0 0 8,0-1-1,-1-5-11,7-1 16,0-3 6,1 1-1,2-5 1,1 2-8,2 1 15,-1-1 7,5-1 6,0 1 2,0 0 10,4-2 1,0 0 6,-7-2 1,7 2-2,0 0 10,8-8-12,2 9 2,3-2-3,2 1 8,2 3-15,6-1 14,-1 6 4,-2-3-17,1 3 16,-3-1 3,-4 3-3,-4-2-3,0 5-3,1-1 3,-1 1 3,-6-3 4,2 0 8,-2 0-6,-1 0-3,1 2 6,-4-3 0,0 1 9,-4 1 4,1-2-6,-4 0 4,0 2 6,-3-2 9,-4 3-16,0-5 8,0-2-8,-7 1 4,0-5-7,4 1 4,0-1-3,-6-4-7,2 1 9,6-1-4,-1 0-6,2-1-20,0 0-18,0-2-25,0 2-22,4-6-22,-4 6-15,7-3-33,-3 1-28,3 1-32,-1-2-36,3 0-34,-3 4-202,3 0-527,0-1 233</inkml:trace>
  <inkml:trace contextRef="#ctx0" brushRef="#br0" timeOffset="319841.4391">18231 14275 39,'2'-5'174,"-1"0"-4,1-2 1,2 3-7,-3 0 7,2-2-5,-3 3-9,0 3-10,4-2 0,-4-1-17,0 3-21,3-5-4,-3 5-10,0 0-18,2-2-7,-2 2-2,0 0-13,-2 19-4,0 0-5,1 4-7,-3 8-2,1 0-4,-2 2-2,-1 0-8,2 1 5,-2 14-4,2-16 0,1-1-6,0-3 6,2 0-8,-2 0-2,0-9 1,3 6-5,-2-8 0,0 2 3,1-6-1,-1-3 5,-2-1-10,4 3 2,-1-5 0,1-2-3,-2 0 3,2 0-4,-1-1-16,1-1-9,1 2-13,-1-5-16,-4 3-36,4-3-45,0 0-42,0-11-31,-2 4-138,2-4-368,0 2 163</inkml:trace>
  <inkml:trace contextRef="#ctx0" brushRef="#br0" timeOffset="320535.7403">18289 14301 140,'-1'-5'189,"-1"1"-25,2 4-19,-8-2-15,-2 3-14,-5 5-6,-8 4-14,-1 6-4,-3-2-7,-11 7-3,12-5 2,-7 6-6,1 2 0,9-8-4,0-1 1,-2 0 0,7-3-7,6-2 1,4-6-6,1 1-9,0 2 0,2-4 0,0-1 2,1 1-4,3-1 9,1-2 14,-4 3-3,4-3 13,0 0 4,0 0 3,0 0-11,14-8-11,-2-4 7,0 3-8,6-1 2,0-2-5,-4 3 3,7-4-3,-4-2 2,1 1-4,0-1 0,1-1-4,-1 1-3,-6 5 6,-1-2 8,0 3-7,2-1-3,-6-2 11,0 5 1,0 2 0,1-3-1,-2 3 0,-3 1-7,4-3 4,-5 5-14,0-1 3,1-2-5,0 5-6,-3 0-11,4-2 5,-4 2-16,4 0-2,-4 0-4,7 2 0,-1 1 11,1 4-13,5 3-5,1 1-7,7 4 9,-1 2-3,0 0-2,2-1-3,-1 1 7,-1 0-6,0 3 1,-1-3-4,1-2-1,-2-1 11,-5-5-11,2 4-2,-1-6-7,-6 2 9,0-4-8,0 0 10,0 0-1,-4-1 1,4-1-5,-3-3 3,-2 6-3,2-5 4,-4-1-2,4 2 1,-4-2 2,3 1 2,-3-1 4,0 0-1,2 3-4,-2-3 2,2 4 11,-2-4-16,0 0 3,0 0 2,0 0-3,3 2-8,-3-2 2,0 0 1,0 0-33,0 0-25,0 0-24,0 0-19,0 0-32,0 0-24,0 0-31,0 0-29,0 0-28,0 0-31,0 2-14,0-2-23,0 0-177,0 0-530,-10 4 235</inkml:trace>
  <inkml:trace contextRef="#ctx0" brushRef="#br0" timeOffset="322823.4381">20692 15447 183,'-3'1'185,"-1"-1"-2,1 3 0,3-3-1,0 0-4,-8 0 3,8 0 2,0 0 7,0 0-3,0 0 4,-6-3-18,6-1-15,0-2-20,2-3-7,-1-1-10,2-5-13,0-2 4,2-1-10,2 0 5,2-6-19,0-1-3,1 2 14,-2 1-15,0 1-20,5-2 2,-3 9-3,5-8-14,-1 3-2,2-1-10,-1 8 5,1-5-5,3 5-24,1 1 15,1 4-2,0-1-4,3 2-5,-3 4-3,3 5-3,2 2 3,-1 2 0,-1-2-5,1 4-8,-2 2 12,-2 5 1,0-2-6,-1 5-3,-2 1 7,-1 0-6,-2 0 1,0 1 3,-3 3-1,-2 5 16,-3-3-20,0 4-1,-3-6-4,-2 3 7,-1 4-2,-1-2-8,-3-2 8,-1 3 1,-3-2-1,3 9 1,-2-9 3,-3 2-3,-1 2-1,1-2 37,1-1 4,-3-3-11,3-3-4,0 1 15,-2-8-19,2 0 0,-1 0-10,-5 1 3,7-2 3,1-5-23,-2-6 20,5 5 4,-4-1-6,0-2-1,4 0 0,-2-1-7,-3-2-9,4-1-23,-3-6-23,0 3-27,0-1-15,-1-3-20,1-1-14,0-1-7,1-3 6,-1-3-2,-1-3 11,3 0 12,-2 2 11,7-3-1,-4 0 18,-3 3 16,7 4 28,-1-1 23,-2 5 23,3 0 5,-3 0 4,3 1-9,0 2-3,-3-1-12,3 4 1,0-5 3,0 5-3,0 0 2,0 0 4,3 18-6,-3-10 2,3 4-2,1 5 3,3-4 8,-3 3-1,1-1 2,0 4 4,1-4 1,2 6 6,-3-11-4,1 0-4,-4-4 4,2 2 0,-2-3 0,0 0 7,1-1 14,-1-1 7,0 1 1,-2-4 32,6 3 11,1-2 2,0-4-5,7-1-13,6 0 6,4-2-13,2 0-6,1-3-1,4 0-12,6-4-8,-9 4-10,0 2 4,-4-1-10,0 0 1,-4 1-3,-4 3 2,-1 1-12,-4 2-15,-2-2-4,-4 2-37,1-2-36,-2 2-8,1 1-37,-1-3-36,-2 1-51,-2 2-60,6-7-65,-6 2-262,3 1-644,-2-2 285</inkml:trace>
  <inkml:trace contextRef="#ctx0" brushRef="#br0" timeOffset="323537.2819">21622 15155 167,'0'-11'295,"0"5"-21,0-2-33,0 4-28,1-1-29,-1 5-13,0 0-19,0 0-15,6 17-9,-3 0-7,1 3-10,0 4-5,-1-4-13,5 4-11,-5-5 5,4 6-20,-2-7-2,0-1-5,2-5-3,-2 1-14,3 2 6,-3-8-9,3 0 1,1-1-8,3-2-15,0-3-17,4-9-16,-1 4-1,6-8-15,1 3 2,0-8-2,-1-2 6,0-1 4,-1 1 2,1-1 2,-4-2 14,1 1 22,-2 3 33,-5 7 15,-7 4 6,3-1 0,-2 2-19,-3 2-5,1 3-5,-3 1-6,0 0-11,-17 26 8,3-4-6,-7 6-2,-7 9 3,-3 5-4,0 2 1,-1-2-2,2 0 6,-1-6-11,4 0 2,8-10-1,-1-3-7,4 0 0,-2 0-6,1-4-14,6-6-19,1-4-34,3 1-32,1-6-39,1 6-38,-1-6-16,6-3-25,0-1-42,0 0-172,0 0-456,30-8 202</inkml:trace>
  <inkml:trace contextRef="#ctx0" brushRef="#br0" timeOffset="324249.5276">22161 15262 187,'3'-3'204,"5"-3"-23,-5 3-23,0-2-9,-3 5-10,4-3-24,-1 1-8,-3 2-7,3-4-12,-3 4-4,0 0-5,0 0 5,0 0 3,7-3-7,-7 3-2,0 0-5,0 0-3,0 0 26,0 0 7,3 12 5,-3-7-5,-1 3-6,-1 1 7,0 0-4,4 2-10,-4 2 5,4 2-5,-4 3 5,2 1-14,2 11 1,-2-14-11,3 1 5,-2-2 9,-1 1-24,2-3-21,0-3-1,-2 2 14,0 0-4,1-3-9,-1-1-3,2-2-3,-2-2 5,3 4-13,-3-4 1,0-4-1,0 6 1,0-6-12,0 7 4,0-7-5,0 5 1,0-5-7,0 0 14,0 4-30,0-4 28,0 0 2,0 0-11,0 0 12,0 0 7,0 0-4,0 0 28,0 0 4,0 0 16,0 0-15,0 0 16,0 0-20,14-16-11,-7 10-1,-4-2-7,4 0-17,-1 2 13,1-2-6,-3 0-1,3 0-5,0 1 6,3-2-8,-3 2 0,0-1-6,2-1 4,-2 0-8,2-2 13,-2 1 7,5-2 6,0 3-2,-2 1 5,-3 3-3,0-4-3,-1 2 9,1 0-12,0 2 2,0-1-1,0 0-1,-1-4-15,2 4 11,-4-2-1,1 4-8,2-2 6,-2 0 4,-2 1-11,-3 5 5,7-3-8,-1-3-2,-2 2 2,0 0-5,1 0 1,-3-1-11,1 1 9,1 0-1,-4 4-1,6-4 2,-6 4-11,4-4 15,-4 4-6,3-3 3,-3 3-1,0 0 5,3-4-8,-3 4-8,0 0 4,0 0 8,0 0-4,0 0 6,0 0-2,0 0-4,0 0 6,0 0 0,0 0 4,0 0-3,0 0-1,0 0-2,0 0 1,5-3-1,-5 3 0,0 0-8,0 0 4,0 0-2,0 0 0,0 0-7,0 0 10,0 0-6,0 0 0,-18 21-16,4 1 17,-10 15 6,-7 0-10,3 5 2,-3-8 8,0 4-2,0 1-2,4-4 0,6-9-3,-7 10 1,6-12 2,-2 11-2,5-14 1,4-4 2,-2 0 12,8-5-11,-2 1-11,1-3-25,3-3-22,-1 0-15,2-2-37,3-2-32,-1 1-25,-2 2-15,5-2-18,-2-2-5,0-2-36,3 0-28,0 0-51,0 0-34,-11-5-200,8-2-597,3 0 265</inkml:trace>
  <inkml:trace contextRef="#ctx0" brushRef="#br0" timeOffset="324950.4006">22287 14870 72,'5'-8'203,"-2"4"0,-3 4-9,6-10-8,-1 5-11,-2 3-2,-3 2-5,3-8-11,-1 5-10,-2 3-15,2-4-12,-2 4-15,0 0-15,0 0-11,0 0-8,-4 17-5,-3 1-8,-6 8-3,-5 20-6,-6 0-4,-3 2-3,-6 22-6,4-22 4,-6 23-1,7-22 8,4 0 2,-6 0 7,2-3-5,4 3 0,-2-8-7,2 1 6,1 0-4,9-14 2,-3-7-10,4 6-3,-1-5 0,3-5-2,3-3 0,-1 3-7,-2-2 6,5-1-13,1-2 1,0-2-6,-2 0 8,3-1-8,1 1 1,-1-3-1,0 1-1,2-3-1,1-1-1,-2-1-17,2 1-17,-1 0-13,2-4-18,-4 1-15,4-1-16,0 0-27,0 0-21,0 0-42,0 0-38,0 0-22,0 0-164,0 0-432,6-16 191</inkml:trace>
  <inkml:trace contextRef="#ctx0" brushRef="#br0" timeOffset="325641.2306">22926 15676 113,'3'-10'341,"0"5"9,-3 0-25,3-2-24,-3 3-37,1 2-24,-1-3-24,0 5-24,3-4-17,-3 4-24,0 0-14,0 0-13,-4 18-18,-1-1-5,0 0-19,-4 5 2,-2 4-10,1-4 4,0 0-18,-4-1-20,7-4 11,-3 4-9,0-8-18,2-1-35,0 1-31,-2-2-77,1-3-38,2 2-43,0-6-59,-3 4-222,5-4-521,0-2 232</inkml:trace>
  <inkml:trace contextRef="#ctx0" brushRef="#br0" timeOffset="326335.0992">23239 15421 188,'3'-6'270,"2"3"-26,-5-1-31,2-1-22,-2 5-14,0 0-15,-7 14-17,2 1-12,-6 7-1,1 4-8,0 2 3,-1 4-6,1-2-3,2 1-3,-1-2-2,1 2-4,-1 0-11,5-4-2,-1-9-7,0 1 3,3-2-6,-3-2-8,3-4-3,0 1 7,-1-7-7,3 2 12,-1-2 18,0 0 13,-1-1 8,4 0 22,-4 0 14,2-4 14,0 0 11,-3 3 13,3-3 8,0 0-13,0 0-24,0 0-9,3-22-26,4 7-10,-3-9-12,6-4-16,0-2-3,0-5-13,1 3-9,10-16-13,-4 0-4,3 6 1,0-1-10,-5 17-5,-1-3-11,0 3-2,5 5-1,-3 1-6,0 1-3,-5 6-9,6 1 2,0 5 0,0 0-4,-1 4-3,-1 3-3,-5 3 0,3 5-3,-1-2-21,1 6-10,-5-5-13,-1 8-11,-4 2-10,-3 3-21,-3-3-3,-4 9-15,-4-2-16,-6-2-17,-3 0-5,-13 2-18,7-8 5,-12 2 1,10-4 7,1-3 19,1 0 5,0-5 4,5 1 15,8-6 13,2 5 13,4-5 8,1 1 7,2-1 12,-3 0 2,4 1-5,3-2 19,1 5 2,5-1 9,6 3 0,7 8 0,1-2 5,3 2 0,-4 3-9,5 2 14,-4 3-2,11 7 2,-10-8 0,0 3-1,10 8 15,-3 0-4,-1-1 8,4-3-2,-1 1 5,-12-7-3,-1-2 1,4-3-7,-4 3 17,-6-10-12,0 0 2,-2 2-5,-2-5-2,-3-2 7,2-1 7,-3-2-8,0 0 8,-1-2 4,-2 2-8,3-1 4,-3-2-2,3 5 1,-3-5-3,4 3-9,-4-1-32,0-2-22,0 0-45,0 0-42,0 0-48,0 0-54,-10-8-49,2 6-199,-5-3-532,3 0 236</inkml:trace>
  <inkml:trace contextRef="#ctx0" brushRef="#br0" timeOffset="329281.0639">14857 16449 50,'-6'-1'213,"6"1"-18,0 0-20,0 0-15,-6 0-23,6 0-3,0 0 1,0 0-3,0 0 15,17 2-13,-3-3 9,8 5-1,3-5-1,2 1 2,12-4-10,1 4-1,3 1 2,4-2-21,3 2 3,19-2-10,1 1-7,-20 7-2,26-9-3,-3 4-8,-1-1 9,0-2-25,-2 12 1,2-15 14,-3 3-15,3 9-10,0-7 4,3-5-4,1 5 1,1-2-1,-1-3-6,0 8 7,0-5-10,1 6 6,1-4 0,1 2-6,0-3-2,0 7-1,-6-5-31,0-1 27,2 14-2,-6-16-15,2 2 6,-21 0-5,26-1 4,-7 0-1,0 3-28,-21-2 21,21-1 14,-21 2-15,21-10-2,-21 8 20,1 1-15,22-1-2,-23 0 3,2 0 1,21 1 3,-22 0-3,20 9-5,-22-13 5,0 7-3,4-1 4,-2-3-7,-1-3 1,0 3-1,3 1 6,-3 1 0,19 0-7,-21-1-1,-1-1-8,3 0 6,-2 0 10,0 2-10,-2 2 1,-2-2-11,-3 1 11,6-2-1,0-2-2,1 1-2,-2 3 9,0-5-11,-1 5 6,4 1-4,-1-6-3,3 5-4,-1 3 8,-3-3-4,2 1-2,-5-1 0,0-3 1,-1 2-3,3 8 5,-5-7-6,-1-2-1,-7 0-1,0-1 0,10 5 5,-3-4-6,3 0 10,-2 0 13,2 3-11,0-6-2,0 2-4,0 5 3,0 2 6,-2-6-12,-11-1 8,13 4-14,-1-2 8,-12 1-1,1 1 0,0-3-2,0 3 2,2-1-3,8-2-2,-10 3 1,10 5 0,-9-6 3,8 2-8,3 3 4,-12-4 0,12-2 0,-3 3-5,1 0 4,2-5 3,-14 2-6,14 3 5,-13-3 6,0 0-2,13-1-4,-3 5 2,3-2 0,-2 3-1,-12-4 0,15-3 2,-5 3-4,2 0 5,-1 0-4,3-3 4,-3 0-4,0 2-7,3-1 10,-2 0-6,-9 2 5,11-1-2,-3 0-12,-8-1 8,9 1 4,-11 1-3,3-3-1,7 3 11,0-1-7,3 1-1,-11-2-4,9 0 5,3 1 3,0 0-2,2 1-2,0-3 10,-3 0-14,7 2 2,-3-4-2,-1 2 4,2 4 1,0-4-3,5-2 1,-7 5-3,2-1-3,0-1-9,-3 0 11,2 6 1,0-3 2,-2 1-5,-4-4-3,0 2 1,4-1 7,-14 1-8,11 1 3,-11-1-7,-1-1 0,-1-2-5,1 2 5,-2 1-1,-4 4 16,1-7-20,-1 0 5,-8 0-8,-1-1 4,-3 1-9,-3 0-19,-3-3-10,-4 3-19,10 2-46,-6-5-39,-4 0-32,0 3-26,-10-6-25,-4 1-32,-10 3-51,-14-3-36,-8-5-248,-26 5-656,0 0 290</inkml:trace>
  <inkml:trace contextRef="#ctx0" brushRef="#br0" timeOffset="330920.4106">15016 17029 24,'-2'2'123,"2"-2"-20,0 0 3,-2 3-4,2-3-28,0 0 8,-2 4 2,2-4-9,0 0-4,0 0-5,0 0-5,-5 5 5,5-5-8,-2 2-5,2-2-6,-3 3 5,3-3 1,0 0 7,0 0-7,0 0 6,0 0 0,0 0 6,0 0-7,0 0 5,5 4 19,-5-4-4,5 3 4,-5-3-12,8 1 4,-2 4 3,1-4-1,6 6 8,1-4-14,0-1 3,7 3 5,3 3-3,0 4-6,4-10 3,16 5-8,0 5 0,-3-12-10,5 7-2,4-5-3,-3 1-4,2 5 3,2-6-6,-3 0-2,20 6 5,-22-5-15,3 8 2,21-8 3,-27-5-11,8 7 17,-2-4-20,0-1 7,23 0-2,-5 3-7,-20 1-2,2-1 42,19 0-7,-23-1 0,3-1-6,-1-4 11,23 6-16,-22 3-4,2-6-9,-3 3 15,1-4-5,-1 2-9,-1 8 7,-1-13-22,2 4 18,-4-1-1,2-1-4,-4 0-1,1-2 13,5 3-15,-5-2-6,3 1-3,-4-3-8,1 6-6,1-1 4,0 2 11,1-5-1,0 3-1,-1 1-5,0-2-1,-1 11 4,-3-13 2,2 2-6,1 2-15,2-1 27,-5-4-5,2 8-8,-1-5 2,-3 2 12,3 0-10,1 6-11,0-5 5,-1 1 7,3-3-2,-1 5-3,-1-1 2,-1-5-22,-2 2 12,-10 9-2,12-10 10,-1 2 0,0-3 5,-1 5-29,0 5 29,-8-9-8,9 1 7,-10 2 6,1 1-14,10 0 0,-2 2-15,0-2 17,-10-4 4,3 4-2,7 4-4,1-3 4,-10-2 4,-3-3 8,15 2-12,-14 5 4,11-4-25,-8 1 17,-1-2 45,9-1-32,-8 1-1,8 1 10,-10-1-7,2 2 3,9 1-11,3-1 5,-2 1-4,-4 1 11,5 2-6,-10-6-2,10 1 2,4 3 13,-3-3-16,1 0 2,0 1-6,-5-1 10,3 2-2,0 2-3,0 2-5,-2-4 3,-1-1 5,3 0-7,-3-4-10,4 12 14,-15-14-7,4 2 10,9 4-2,-1-1-1,-1 5 5,-10-3-11,1-2 16,11 2-2,0-4-8,-1 3 4,-8-4-9,9 3 10,-11 4-9,11-5 9,-11-6-2,11 6 16,-11-2-10,-1 4-4,2-4 2,0 0 5,-1 1 9,2 4-11,7 4 8,-10-9-5,0 0-9,2 0 2,11 1 3,-2 1 4,-12 3-5,1-4-6,-1 0-6,15 1 10,-15 6-5,1-8-13,10 0 20,-7 0 3,-4 0-4,1 3-5,0 1-2,-1-2-2,1 4 7,-1-5 4,-2 4-1,2-5-3,-1 1 8,0 6 0,0-5 3,0-4 0,1 4 9,-1-4-12,0-5-2,1 5 0,1 1 0,0-1-6,2 2-6,-2 0 6,12 0-2,-14 3-3,2-2-10,2 4 7,-2 0-7,-1-5 3,1 2 3,-7-1 1,3 2 4,0-3-4,0 4-3,-1-4-6,2 2 2,-3-2 7,1 1-7,1 0 9,1 0-3,-2-1-5,2-2 2,2 7 4,-2-4-3,2 2 0,-3-1-2,6-2-3,-4 3 1,1-7-11,-1 4 12,0 1-2,-2-1 3,0-5 1,-3 4 17,0 1-15,1 1 2,-7-1 0,2-4-2,1 3-17,2 0 14,1-2 2,-4 3-3,-3 0 1,2 0-9,6-3 5,-8 6 5,2-6-7,-1 2 3,-1 2-5,-1-5 1,1 7 1,-7-3-5,4-1-9,-3-1-13,0-1-6,0 1-15,-3 2-7,-5 0-16,0 0-22,9-3-48,-6 1-40,-3 2-62,0-7-43,-10 1-35,-4-3-67,-14-3-379,-32-27-828,-11 6 366</inkml:trace>
  <inkml:trace contextRef="#ctx0" brushRef="#br0" timeOffset="331643.9803">15303 16508 205,'2'-8'288,"-1"-3"-23,0 3-3,2-2-24,-3 4-13,2-4-18,-1 5 0,0 0 2,1-1-45,-4-2 1,4 3-16,-2 2-5,0 3-17,1-4-9,-1 4-19,0 0-12,2-4-7,-2 4-11,0 0-16,0 0 1,-1 13-9,0 4 0,-2 9-8,3 4-4,-2 2 0,-5 3-1,2-1-4,-3 10 1,-1-10 2,2 13-13,-2-14 0,-1 12 2,1 4 2,5-22-12,-2-2 3,2 2 3,-1-9-7,3 1 8,-2-2-40,1 2 0,0-3 8,-1-4-2,1-2 3,0-1 5,3-1-18,-4 1-25,1-6-21,3 1-24,0-2-32,0-2-8,-2 8-43,2-8-47,0 0-52,0 0-150,0 0-463,0-19 205</inkml:trace>
  <inkml:trace contextRef="#ctx0" brushRef="#br0" timeOffset="332370.0137">15469 16721 213,'3'-16'307,"0"6"-8,-2 2-13,1-1-35,-1 3-17,1 0-21,-1 2-32,3 3-18,0 1-21,4 2-10,1 8-15,2 0-9,2 2-5,4 3-2,-3 2-24,3 1-3,-3 6-6,0-7-9,2 2-4,-8-4-5,4 0 0,-3 1-14,-1-1 2,-3-5 14,2 0-26,-3-1 7,1 1-18,-3-7-21,1 1-10,0 1-25,-1 0-13,-2-5-12,0 0-2,5 2-22,-5-2-35,0 0-32,0 0-37,3-12 6,-3 12-16,0-9-5,0-8 5,1 4-107,-1-4-336,0-1 149,0 0 1286,3-12-886,-1 2 25,-1 9 27,3-5 16,-1 7 32,-3 2 20,1 6 15,2-1 4,-3 5-8,0 0-3,0 5-8,0 0 7,0 0 1,-14 14 4,5 1-11,-6 9 10,0 1 3,-2 0 3,-1 1-1,-8 11-9,9-7-1,-7 5-3,7-6 0,-1-6-30,6 2-10,2-11-67,1 0-23,3-4-112,2-3-233,3-2 104</inkml:trace>
  <inkml:trace contextRef="#ctx0" brushRef="#br0" timeOffset="332438.097">16082 16491 50,'0'-10'330,"0"2"-10,0 1-26,0 3-34,0 4-33,0 0-22,0 0-19,0 0-25,0 0-12,0 29-18,0-3-9,-4 8-12,1 13-17,-2-12-4,0 14-6,-2-4-12,-3 5 0,3-4-5,-3 0-10,3 4-5,0-20-9,2 5 4,-2-5 1,1 0-10,1-2-1,-3-2-5,4-8-6,-2 6-5,2-10-9,1-2-41,2-2-41,-2-2-29,3-2-44,-1-1-26,1-5-25,0 5-56,0-5-160,0 0-443,0 0 196</inkml:trace>
  <inkml:trace contextRef="#ctx0" brushRef="#br0" timeOffset="333179.426">16478 16894 30,'0'-11'319,"0"-6"7,0 5 15,1 4-26,-1 2-22,0 3-36,0 3-32,-1-8-24,1 8-19,0 0-15,0 0-18,8 22-27,-1-7-8,2 8 8,-1 0-26,6 2-6,-7 3-13,7-5-4,-1-4-8,1 5 1,-7-7-19,5 5 11,-6-7-54,2 1-30,-4-6-38,2-1-23,-4-4-23,1 0-23,-1-1-5,-2-4-32,3 4-16,-3-4-38,0 0-29,0 0-139,-6-15-423,2 3 187</inkml:trace>
  <inkml:trace contextRef="#ctx0" brushRef="#br0" timeOffset="333248.4735">16620 16901 2,'3'-18'130,"0"3"11,-2 2 8,-1 4-5,3 3-10,-2 0-6,-1 1-18,0 5-9,0 0-17,0 0 20,0 0-8,-6 17 0,-4 6 2,-3 2-13,0 5 2,-2 2-6,-8 7-16,-1-1 0,10-9 0,-3 0-9,-3-2-25,4-3-36,2 3-21,-1-2-47,7-12-33,2-5-47,-1 0-129,2 0-305,3-2 136</inkml:trace>
  <inkml:trace contextRef="#ctx0" brushRef="#br0" timeOffset="333313.5192">17157 16570 228,'-2'-13'306,"-2"2"11,2 2-8,1 2-22,-1 1-35,0 2-19,2 0-31,0 4-22,0 0-16,-6 10-24,4 8-11,-4 8-19,3 6-5,-1 3-7,-3 13 7,1 1-29,-1 8-12,3-8 1,-2-21-12,2 22-22,1-17 14,1 13 0,-3-17-6,1 1-1,1-1-25,-1-6 16,1 9 2,-1-16-10,1 0-25,0-4-35,-1 1-38,4 0-31,0-8-26,0 2-43,0-7-49,0 5-266,0-5-533,0 0 236</inkml:trace>
  <inkml:trace contextRef="#ctx0" brushRef="#br0" timeOffset="334016.7216">17455 16806 22,'2'-3'353,"-2"3"-31,4-5-44,-4 5-33,0 0-26,0 0-14,8 8-30,-5-3-15,4 4-12,3 15-23,-3-9-2,5 9-7,0-1-16,-2 0-8,1 2-2,-1-4-29,-1 6 16,1-11-16,-2-1-3,0-5-14,-3 4 7,0-6-9,-2 1-29,1 2-18,-1-6-19,0-1-8,0 1-13,-3-5-13,1 4-38,-1-4-19,0 0-29,0 0-23,3-16-17,-2 3-1,0-1-5,1-5 23,1 1 27,0-11 16,0 5 29,1-5 26,-1 11 43,2-7 23,-3 10 4,-1-2 45,3 7 23,-4 1-5,0 4-9,0-2 1,0 7-14,0 0-2,0 0 2,0 0 4,-17 25 4,4-6-2,-2 10-1,-2-3-4,-1-2-4,-7 14-1,5-13-7,0 2 4,-2-3-24,-4 12-19,8-14-40,1-1-30,2 0-33,2-9-40,6-5-19,-3 0-88,6-3-280,1-6 124</inkml:trace>
  <inkml:trace contextRef="#ctx0" brushRef="#br0" timeOffset="334080.7666">17902 16633 34,'4'-10'326,"-2"-1"3,-1 2 5,0 4-17,2-2-27,-1-1-37,-2 8-19,2-9-31,-2 9-29,0 0-11,0-8-24,0 8 0,0 0-22,0 0-13,7 32-11,-5-15-9,-1 9-9,0 6-5,-2 18-11,-2-17 1,-1 1-7,1 11-4,-1 8-6,-3-2-4,0-6 0,4-13-2,-4 0 7,4-1-21,-1 3-9,3-3 9,-2-12-12,-2 6 0,3-7 1,-2-1-26,2-4-39,1-5-40,-2 4-34,0-6-36,2 0-38,1-6-49,0 6-266,0-6-559,0 0 247</inkml:trace>
  <inkml:trace contextRef="#ctx0" brushRef="#br0" timeOffset="334140.8149">18323 16958 3542,'0'-12'2,"0"3"1,0-4 20,0 7-2,-3-2 55,3 1-16,0 7-9,-4-8-21,4 8-4,-1-6-17,1 6 11,0 0 1,0 0-3,0 0-10,0 0 29,15 31-26,-8-7 0,0-1 0,3-10-13,4 9 2,-5-8 0,3 11 4,-2-9 3,-1-1 2,0-1-16,-3-6-33,1 1-18,-1-1-29,-1-1-4,-2-1-9,0-2 3,1 5-2,-1-9-34,-3 0-17,0 0-24,0 0-24,7-10-18,-7 10-4,0-16-3,0 5-129,0-3-379,0-7 168</inkml:trace>
  <inkml:trace contextRef="#ctx0" brushRef="#br0" timeOffset="334197.8775">18465 17016 940,'2'-19'-45,"1"2"33,-3 4 15,2 2 31,-2 1-2,3 5 3,-3 5-14,0-9 1,0 9 15,0 0 6,0 0 11,-14 16 6,4-6-12,-1 6 8,-2 7-1,3-7-4,-4 1 1,-1 3 5,1-2-17,0 5-4,2-11-28,-3 5-31,2-3-44,3-3-63,1-1-105,0-4-254,3-1 112</inkml:trace>
  <inkml:trace contextRef="#ctx0" brushRef="#br0" timeOffset="334953.4099">18827 16555 1,'0'-9'268,"3"1"-32,-3 5-23,0-2-19,0 5-34,0 0-4,0 0-16,3 16-20,-3 2-7,-3 9-10,3 6 3,-3 4-9,-1 7 0,1 6-14,-4-1 12,3 2-11,-2-4 5,-1 9 2,0-24-13,3 1-6,0 4-3,-2-6-9,2 7 5,-2-8-15,2 0 3,1-4-17,0 0 5,-1-1-3,0-9-16,3-4-16,-1-1-33,2-2-40,0 3-43,0-7-22,0-2-70,0 2-215,0-5-451,0 0 200</inkml:trace>
  <inkml:trace contextRef="#ctx0" brushRef="#br0" timeOffset="335014.9034">19207 16835 57,'5'-3'340,"-1"-1"-45,-1 0-36,-3 4-19,4-2-39,-4 2-2,0 0-19,0 0-12,14 11-24,-10-2-6,2 6-10,2-1-25,0 4 6,1 5-13,-3 2-2,1-8-7,0-1-14,4 9-5,-5-9-4,-2 0-6,3-2-9,0 1-1,-1-6-4,0-1-17,-5-4-16,5 6-11,-2-6-9,0-4-25,5-1-31,-1-3-17,0-10-7,1 4-2,1-2 6,1-2 5,-4-3 15,6-7 1,-1 3 6,-6 5 20,6-10 5,-6 11 10,3-4 17,-1 5 6,-5 8 16,1-3 1,-1 6-10,-3-4-4,4 5 0,-4 2-1,0 0-5,0 0 6,-11 26-8,-3-3 17,4 0-8,-7 20 1,0-18 5,-1 4-6,0 0 4,0-2-4,3-3-3,-3-1-33,4-1-23,-3 1-29,7-8-38,-1-6-49,1 4-177,4-4-376,-3-5 166</inkml:trace>
  <inkml:trace contextRef="#ctx0" brushRef="#br0" timeOffset="335749.6399">19834 16629 1964,'6'-21'40,"1"-3"-22,0 0 4,0 8 29,-3 2 9,-1 6 21,-1 3-6,0-1-9,1 0-9,-1 1 0,-2 5-17,3-4-4,-3 4-5,0 0 16,2 24 2,-1-11-1,-1 11 8,-1 7 8,0-3-4,-2 6-4,0 1 15,-1-4-4,0 18 10,1-3-13,-3 3 23,2 2-2,0-4-6,-3 1 7,1 2-12,1 0 8,-4-5-9,3-12 9,-2 0 0,1 0-25,0 0 5,-3-4-1,3-2-7,0-1-4,1-5-12,-1 1-2,0-7 15,3-3-32,0 12 9,2-14-43,0-4-43,0-2-52,-1 0-24,2 1-35,1-5-65,0 0-111,0 0-218,0 0-611,8-22 271</inkml:trace>
  <inkml:trace contextRef="#ctx0" brushRef="#br0" timeOffset="335816.3151">20082 16888 74,'7'-5'294,"-4"-2"-26,4 5-20,0 0-12,0-1-11,0 8-21,3-2-8,3 1-16,-2 8-7,2 0-19,2 7-15,1 3 3,-2 2-15,0-2-8,-6-5-14,1 0-18,-1-2-2,2 9-8,-6-12-6,2-4 2,-6-2 18,4-3-49,-1 4 5,-3-2 4,4-3-13,-4-2 11,3 7-19,-3-7-27,0 0-56,0 0-9,0 0-22,4-12-6,-1 3-15,0 0 6,1-8-7,3 1 8,-1-3 11,1 2 5,-4 0 16,2 2 15,-2 5 26,1-1 11,-1 2 16,-3 1 10,3 2-10,-2 2-6,-1 4-10,2-9 8,-2 9 6,0 0 0,0 0 9,-6 23-6,1-8 19,-5 2 6,1 5-2,-2-2 5,-6 1-14,4 6 16,-1-1-4,0-1-10,2-3 5,-4 0-6,-2 2 5,2 2-9,2-4-11,0-3-26,3-4-29,1-4-25,2-3-30,2-1-41,-3 1-44,1-4-191,5-2-416,0 1 185</inkml:trace>
  <inkml:trace contextRef="#ctx0" brushRef="#br0" timeOffset="335879.9901">20723 16734 56,'4'-18'290,"-1"6"-1,-1-2-7,3 8-24,-5 0-26,0 0-29,1 0-19,-1 6-17,0 0-16,0 0-10,2 19-9,-2-2-6,-2 10-16,1-6-5,-1 13-2,-1 17-4,0-2-3,0 7 2,0 3-3,-1-13-18,2 0 15,-2 3-4,2-5 1,0-11-7,-2 2 3,1-2-6,-1 12 4,-2-17 3,2-9-23,1 8 5,0-4-5,-2 2-1,0-10-4,3-3-18,-3 4 34,1-6-43,3-3 3,-2 0-3,2-2-1,-2 1-15,1-1 4,1 0 1,1-5-44,-3 4-30,3-4-67,0 0-86,0 0-82,0 0-98,0 0-197,7-20-633,-1 6 279</inkml:trace>
  <inkml:trace contextRef="#ctx0" brushRef="#br0" timeOffset="336606.6491">20960 17094 78,'4'-8'260,"2"4"1,1-4-12,-4 4-16,6-1-9,-3 2-30,-6 3-21,13 0-13,-13 0-19,14 3 0,-3 6-14,-2-1-13,2 5-5,-1 3-18,-2-2-6,1 3-3,0-1-11,-3-1-12,1 2 5,-3-6-13,-1 0-2,4-1-7,-4-1-3,1 1-3,-1 3-1,1-9-6,-1 0-11,1 2-27,-1-1-21,3 0-28,1-6-24,-7 1-16,15-7-11,-8 3-20,2-1-9,-1-4 8,-1-2 4,2-3 7,-1 2 14,3-1 22,-4 1 21,-1 5 25,1-2 14,-3 4 22,2-1 0,-6 2 5,0 4-4,4-4 9,-4 4-5,0 0-4,0 0-6,0 0 29,0 0 0,-10 16 15,-1 4 4,1-9-10,0 4 11,-7 3-5,2-3 2,-2 2 1,2-1-13,-2 0 5,1 2-4,-2-2-6,2-4 3,5-1-26,-3 0-20,3 1-19,0-2-31,2-5-23,1 3-43,3-4-4,1-4-27,4 0-113,0 0-304,-8 2 135</inkml:trace>
  <inkml:trace contextRef="#ctx0" brushRef="#br0" timeOffset="336668.4546">21554 16824 67,'0'-16'270,"0"8"-15,2-1-10,-2 9-25,1-7-21,-1 2-26,0 5-13,0 0-19,4-6-13,-4 6-17,0 0-8,0 0 4,3 18-6,1-1-8,-4 3-5,4 11 6,-3 5 11,-2 0-20,0 10 8,-2 0 2,-4-11-10,3 13-19,-2-13 23,-1 10-14,3-11-9,-3-8-2,1 5 8,-2-4-8,1-2-11,3-6-5,-2 0 0,2-2-12,0-2 6,2 6-6,-2-14-7,1 3 2,0-1-24,1-3-27,-1-2-34,1 1-48,-2 0-24,1 1-55,3-6-58,0 0-68,0 0-163,-9-13-508,9 13 225</inkml:trace>
  <inkml:trace contextRef="#ctx0" brushRef="#br0" timeOffset="337430.4767">21701 17048 179,'0'0'210,"5"-4"-13,-5 4-8,0 0-11,10 11 1,-3-4-11,0 8-2,0 2-21,3-3-16,-3 3-5,3 7-8,1-10-16,-4-3-9,0 6-14,0-2-5,2-1 0,-6-5-8,1-2-4,0 1-9,-1 1-2,0 0-13,-2-3 9,2-4-6,-2 2-6,-1-4 4,6 4-8,-6 0 4,0-4-10,0 0-37,0 0-31,17-7-42,-11-2-20,4-3-9,-1-2-6,3-2 8,-1 4-10,4-5 17,-5-5 13,0 10 31,-5 2 13,3-4 9,-3 7 20,0 2 6,-3 0-4,-2 5 2,3-7-1,-3 7 8,0 0 23,0 0 6,-12 17 8,3-5 14,-8 8-1,0 1 10,-7 20 11,6-21-2,-3-2-10,0 7-8,1-7 1,0 5-1,-1-3-1,4-3-9,-4-1 5,4-1-31,0 0-41,6-2-48,0-3-57,1-4-48,-4 1-120,7-3-335,1-1 148</inkml:trace>
  <inkml:trace contextRef="#ctx0" brushRef="#br0" timeOffset="337499.8784">22278 16672 277,'0'0'304,"3"-7"-16,-3 7-26,0-4-41,0 4-16,0 0-18,0 0-12,0 0-10,1 29-11,-3-1-8,-1 6-16,-3 1-1,2 18 1,-2-2 3,6-1-19,-7 6-10,3-20-14,0 13 4,-5 2-9,5-20-1,1 2-6,-1-6-1,-2 5-24,5 2 14,-5-11-15,2-10-5,1 6 10,0-3-23,1-5 4,-1 3-6,0-5-6,0 2 2,1 2 5,0-7-10,-1 3-17,-2 1-35,2-2-32,-1 1-55,1-1-39,-1-2-56,0-1-45,2-1-294,-2-2-597,4-2 264</inkml:trace>
  <inkml:trace contextRef="#ctx0" brushRef="#br0" timeOffset="338261.5176">22533 17034 81,'-3'-4'286,"3"4"-28,0 0-30,0-11-19,0 11-33,0 0-12,0 0-15,0 0-14,-4 34-8,1-10-2,-1 2-10,1 3-6,-1 3 10,-5-2-21,1 0 9,1-1-7,0 0-5,0-3 5,-1 2 16,3-11-20,-3 7-3,5-7-14,-1-5 10,0 2-4,1-5-9,1-3-6,0-1-2,0 0 3,1 1-1,1-6-2,0 0 14,-5 6 9,4-2 12,1-4 4,0 5 17,0-5 8,0 0 10,0 0 7,0 0-1,0 0-19,0 0-10,0 0-17,7-26-6,0 9-5,0-7-16,0 7-2,3-8-4,1-2-16,1-2-7,-1-2-21,2 1 13,-2 2-4,2-1-6,2 1-2,-1 1-5,3 5-3,-3 3-9,2 1-2,-4 5-6,1 1 7,-2 1-5,3 8-4,-3-5 1,2 0 2,-3 7-7,4 0 1,-4 2-2,0 2-1,1 4-2,-1 3-16,-1 2-23,0 5-4,-6-2-7,0 2-12,0 0 10,-6 1-18,-3 7-5,-1-10-5,-1 2-4,-5 0-14,0-5 10,-5 10 13,-2-9-17,6-5 15,-4 7 9,4-10-7,3 1 13,1-3 8,1 0 5,4 2 10,-1-4 0,6-1 5,-8 0 0,8 0 20,-7 0 25,7 0-8,0 0-12,0 0 5,0 0 5,22 3-3,-7 0 0,-2-1 6,1 1-12,-1 4 8,-2 0 2,1 3-13,0-1 10,-5 4 10,3-1-14,-3 5 8,-3-5 0,-2 0 7,-1-3 4,-1 4 4,0 4-2,-3-8 17,-1 3 5,0 0-4,-3-4 3,1-1 7,-5 1-11,1-1-2,-5 9 11,-1-9-6,-1-7-2,-2 5-13,-4-2 12,2-2-10,-2-1-37,0-5-38,-1 4-44,4-3-43,-3 1-53,1 0-63,6-3-66,-5 0-210,7 0-585,3 3 258</inkml:trace>
  <inkml:trace contextRef="#ctx0" brushRef="#br0" timeOffset="345396.6203">15093 17377 25,'0'0'102,"0"0"11,0 0-14,0 0 4,0 0-10,0 0-1,0 0-9,0 0-9,0 0-4,0 0-14,2-4-9,-2 4 8,0 0-3,0 0 1,0 0-8,0 0-9,0 0 7,0 0-5,0 0-3,0 0 1,0 0-32,0 0 20,0 0-2,0 0 5,0 0-8,0 0 4,0 0 3,0 0-11,0 0 2,0 0 3,0 0-1,0 0-4,0 0 2,0 0-8,0 0 5,0 0 15,0 0-13,0 0 4,0 0 1,0 0-3,0 0 5,0 0-4,0 0 2,0 0-11,0 0 5,0 0 4,0 0-13,0 0-21,0 0-32,0 0-5,0 0-37,0 0-51,12-1-110,-12 1-269,16-4 119</inkml:trace>
  <inkml:trace contextRef="#ctx0" brushRef="#br0" timeOffset="347411.3513">15048 17362 123,'0'0'103,"2"-9"-8,-2 9-19,0 0-12,0 0-4,0 0 7,0 0-1,5 20 3,-5-7-11,3 3 5,1 2-3,-1 8-12,1-3-7,-1 3 6,4 2-9,-2-10-1,4 11 2,-2-9 9,2 3-7,-1 6 6,2-8-23,3 2 14,-1-1-5,3-5 9,0 9 3,1-10 3,3-2 2,0 3 8,3 0-3,-1 0-1,3-5-4,2-2-5,0-3-3,0-3-2,0 1 2,-2 0-1,2-3 1,-2-4 0,2 1 4,3 5 2,0-8-8,-1-6 3,-1 0-1,10-3-5,-10 6-4,2-7 4,9 2 3,-11 1 6,2 0-12,0 3-3,8-8-2,-7 8-1,-2-1 7,10-9-13,-12 11-3,1-2 2,-1 1-3,1 2 7,1-2-13,7-13 0,-10 16-4,3 0 3,1 3 3,-4-3-8,2 6 1,-2-1 5,2-4-10,4 7-4,-4-6 8,0 7 4,0-6-3,-1 7-2,12-2 0,-11 1-3,-3-6 2,-1 9-1,-1 3-5,1 3 4,-2-1 3,1-8 4,-5 3-14,3 5 7,-1 3 2,-6-10-4,0 4 4,1 1 9,0-1-13,0 1-9,0-2 11,-1-4-3,3 3 1,-1 1-2,3 6 6,-1 1-1,-3-8-6,-2 3 14,0 0-6,1-1-9,-6-2 1,6 2 3,-1-1 0,-4 2-1,0 1-1,0-2 5,-3-1 0,0-3 2,-1 1-6,2 1 2,-2-3-6,1-3 2,-3 6-6,1-4 13,1 7-7,-1-9-3,-3-1 11,3 4-2,-3-4-13,4 4 13,-4-4 10,0 0-2,0 0 17,0 0-4,2 5 11,-2-5 6,0 0-10,0 0 7,0 0-3,5 3 9,-5-3-5,0 0 5,0 0 23,0 0-22,0 0 6,0 0-12,0 0 10,7-13-9,-4 6-6,0 4-2,0-3 9,1-2-21,-1 3 6,2-5 7,1-1-14,0 2 2,1-1-4,-2 7-8,2-12-7,0 1 6,-1 8 20,1-2-25,-3 4-1,5-3 5,-1-7-1,3 4 4,2-1 5,1 3-12,-1 1-1,8-6-3,-1-1-9,4 6 19,0 1-7,1-5-1,3 3 7,-4 4 1,6-6-4,-2 9-3,0-2 4,0 0 3,-1 3 6,1 2-13,-2 8-4,-4-9 3,2-4-5,-8 5 37,6 1-28,-6-6-7,6 5-5,-1 0 6,-1 1 3,0-2-2,-5 0-3,2 0 0,7 2 6,1-1-6,-2 1 2,-2-1 4,2 2 2,-4-2-7,1 2 3,-3-2-3,-2 2 3,2-2-2,0-1 3,-3 2 6,-1-4-16,1-2 16,0 4 1,2-1-7,-1 3-2,-1-4 4,7-1-2,-6 3 4,1-5 0,5 5-1,2-3 1,-2 2 3,1-2 10,-2-2-8,2 8-2,0-6 8,-1-6-7,0 4-6,-4-2 12,4 7-1,-5-5 7,-1 1 1,-2-4 10,1 5 15,0 1 0,0-6 4,-2 2 8,1 0 3,-5-1-10,0 2-2,5-4 2,-5 2 1,3-3-4,-2 2-1,-1-7-7,1 9 6,-2 0-9,3-5-1,-5 0 3,2 5-2,-1-4-13,1 5 3,-1-2 13,-1 0-12,-2 4-4,3-4-4,-3 3 6,-3 4 6,8-3-8,-8 3-4,4-8-6,-4 8 4,0 0 0,7-4-9,-7 4 3,0-3-2,0 3-2,0 0-5,0 0 4,0 0-4,3-6 11,-3 6-14,0 0 0,0 0 5,0 0-4,0 0 5,0 0-8,0 0 1,0 0-3,0 0 2,0 0 7,0 0-2,0 0-9,0 0 8,0 0-3,0 0-7,0 0 7,0 0 1,0 0-21,0 0-13,0 0-33,0 0-13,0 0-27,0 0-27,0 0-20,0 0-16,0 0-27,0 0-33,0 0-18,0 0-42,0 0-23,-7-8-272,7 8-631,0 0 280</inkml:trace>
  <inkml:trace contextRef="#ctx0" brushRef="#br0" timeOffset="351068.7432">22126 17878 39,'0'0'154,"4"-4"-1,-2 0-21,-2 4-3,5-2 6,-5 2-4,0 0-7,2-7 1,-2 7-2,0 0-19,0 0 2,0 0-5,0 0-15,0 0-10,0 0-5,0 0-12,0 0-8,0 0 6,3 12-1,-3-12-4,1 10-3,0 6 3,-2-2-1,0 10-4,-1-10 28,2 3 0,-3 2-8,1 0-4,2-1-7,0 0-18,-2 1 12,6 13-6,-2-15-3,-2-3-7,0-14-19,1 23 22,-1-23-3,5 22-6,-5-22-4,0 13-7,0-13 8,2 14-1,-2-14-3,0 0-4,0 0 9,0 0-1,0 0 12,3 16 0,-3-16-16,0 0-3,0 0 16,0 0-18,0 0-21,0 0-19,0 0-11,0-32-17,0 25-6,1-12-11,1-8 5,2 0-2,-1 0 15,-1 1-7,2-2 4,-2-4 8,1 5 14,0 12 10,-3 1 9,0-2 3,0 5 17,0 1 15,1 3-11,-1 7-5,-1-9-2,-2 6 1,3 3-4,0 0 7,-21 21-4,10-9-2,-9 3 2,3 3-7,3 1 14,-3 10-2,4-16-1,2-1 1,1-1 8,-1 4-8,4-3-4,1-2-1,2-8 3,1 4 2,-1-1 7,1 1 13,3-6 5,-4 3 19,4-3 26,0 0-3,0 0 7,0 0-13,0 0 17,16-11-17,-8 3 13,5-1 6,-4-3 3,7-7-7,-5 5 15,2 1-17,1-8-2,-3 7 1,2-4 1,-2 4-9,-1 3 7,0 5-1,-6-1-16,3-1-5,-2 4-4,-1 0-2,1-5-3,-5 9-12,10-2 3,-10 2 3,16 10-12,-8-8-14,6 5-5,-1 5 16,-1 0-12,3-4 1,2 9-2,2-3-5,-2 3 3,-1 0-8,3-2 4,-6-6-1,4 6-47,-3-6-24,-3 3-26,-1-4-51,1-1-46,-3-2-52,1 0-39,-3 2-76,1-5-247,-7-2-649,0 0 288</inkml:trace>
  <inkml:trace contextRef="#ctx0" brushRef="#br0" timeOffset="353470.7626">23474 17488 243,'-1'-10'219,"1"-4"-9,1-3-14,-2 2-4,-1 3-18,2-14-6,-3 6-5,1 6-4,-3-3-10,0 3-11,3 4-7,1 0-23,-3 2-11,-2 4-13,2 4-7,4 0-13,-23 11-9,6 0-1,-1 6-5,5 10-8,-8-6-9,4 1-5,6 0 2,-2 2-4,7-5-11,-2-4 10,4 2-9,1 2-7,0-9-3,6 9 7,-3-4-1,3-4-5,3-2 20,0 0-14,2-2-1,0-2-1,6-3-2,-1 1 9,1-3-10,3 2-1,-3-7-2,0-3-7,6-6 0,-6 1 0,1-3 3,-2-2-7,2-3 4,-2 0 0,-3-6 0,-1 5-3,-1 2 3,-4 4 8,0 1 5,1 1 12,-1 7 6,-4 3-10,4-4-15,-1 6-1,-3 2-2,0 0-1,0 0-1,-7 18 2,3 9 4,-4-3-4,3-10-7,2 4 0,3 6 8,-3 3-6,3-11-2,3-7 2,0 3 14,-1 5-10,3 0-6,-1-11 3,-2-2 7,2 4 9,3-4-10,-3 1-2,6-6 11,3-2 0,1-2-4,-3 0-4,2-4 2,2-2 7,2-5-2,4-1-12,-4-5 2,4 0 7,3 0 5,6-9-16,-2-5-1,-5 14 6,3 3 4,-4-2-3,4 1-8,-6 3 9,0 5-4,-8 2-6,3 5-3,-6 3 7,1 1-5,-1 1-9,-1 3 4,-1 5-8,-2-1-1,0 3 1,-1 6 10,-2 1-9,-1-9-6,-2 11 37,1-4-2,-2-6-9,-1 3-1,2-3-11,-2-3 8,1-1 1,2 0 10,0-1-1,0-4-1,0 0-2,2 7 9,-2-7-4,0 0-9,0 0 2,7-17 3,-5 9 3,0-3-13,3-7 1,-2 5 5,2-1 0,-2-2 0,-2-1-3,-1 0 6,3 6-1,-6 1-6,3 5 3,0 0 4,-4 0-4,4 5-21,-15 1 14,-1 8 11,-2 3-5,-6 1-5,1 5 10,-2 5-4,-2 10-12,6-11 3,6-1 6,-1 4 1,5 0-3,0-4 2,4-4 3,1 7 2,2-7 0,4 2-5,1-4 3,2-3 8,3 3-5,2-3-14,2 0 25,3-3 2,-1-5-13,2 0 16,3-4 7,-1-4 5,-1 0-2,6-6-8,3-2 4,-3-2-7,-1-3 0,4-5-9,0 1 9,8-8-2,-8 8-6,-4-1 1,2 2-4,-2 2-9,-3 4 21,-3 5-12,0-2 7,-8 10 0,1-2-21,-1-3-1,-1 2 16,-5 4-8,10 0-1,-10 0-16,10 5 19,-3 0-1,0 6 2,0-3-6,-3-1 1,-1 0-4,4 1 12,-5 0 0,-1-2-4,-1-6-5,4 9 10,-1-3-5,-3-6 3,2 3-4,-2-3 5,0 0 5,4 9-3,-4-9-4,0 0 6,0 0 2,11-11 3,-11 11-9,8-10-2,-3-3 2,0 3-7,-2 1 9,1 6 0,-4-4-7,3-5-2,-3 8 8,0 4-14,0 0 3,0 0 0,-17 0-2,-1 12 9,-2-1-6,-3 0-4,3 2 2,0 4 3,2 6-4,2-2 0,3 8-5,2-14 6,6 2 5,0 4-12,-2-5 6,6 3-2,1-7 6,5 5 2,-2-1 4,2-1-12,4 0 13,1-6-2,4-2-1,0-1 8,2-2 2,5-4-17,-4-5 9,3 0 1,-5 1-3,5-7 2,2 5 0,-5-11 8,0-4-4,4 1 0,-5 2 9,-1 1-8,-2-4 5,-5 6 4,1-1-6,-3 6 5,-2-1-1,0 0-4,-1 2-8,1 7 4,-4 2-17,-3-6-5,3 6-2,-12 0 0,12 0-3,-27 17 11,11-1-10,4-3 7,-4 6-1,5-5 2,-5 8-4,9 1-8,0-4 3,3-2 12,3 1 1,1-6-4,-2 6-1,4-10-9,-1 1 18,3-1 5,-1-2-10,4-1 6,-7-5 4,14 3 5,-4 0 4,0-3-4,0-4 0,5 0 1,-1-5 5,2 4 4,1-11-2,-6 7-2,7-10-6,-1-3 4,-3 5 11,0-7-17,-1 3 2,-2-7 19,2 2-9,-3 4 8,-2-2-12,1-2-4,-2 1 20,-2 6-9,0 9-2,-3-2 8,-2 12-4,5-21 3,-5 21-7,0 0-3,5-13-9,-6 11 0,1 2 12,0 0-8,-13 20 0,2-4-9,3 1-1,-5 9 12,0 6-5,-4 17-8,3-19 0,0-8 8,-3 23-1,0-4 3,-1 7-8,7-16 2,-1-8 6,2 9 4,-5 9 5,-2 4-7,9-20 3,-5 0 2,6-3-11,-3 3 16,-4-1-7,7-9-4,0 1 4,-3 5 30,2-6-38,2 2 3,-4-8-16,0 5-26,10-15-41,-11 11-27,11-11-32,-10 8-48,10-8-39,0 0-62,0 0-190,-21 4-510,21-4 226</inkml:trace>
  <inkml:trace contextRef="#ctx0" brushRef="#br0" timeOffset="354238.4936">24369 17810 112,'16'-29'252,"4"6"-17,0 2-2,5-1-12,-4 6-18,3 6-18,-3-2-7,3 2-15,0 5-3,-7-1-7,4 3-14,-21 3-7,27-2-21,-27 2-6,22-1-1,-22 1-11,16 11-23,-16-11 3,12 16 4,-10-3-12,-2-13 5,-4 25 3,-5-10-30,2 0 0,-7 3 0,-3-1-9,6-4-21,-9-3-20,2 4-14,3-4-23,2-2-16,0-2-28,-1 2-15,0 1-11,7-9-17,-3 0-1,5 0-33,5 0-25,0 0-24,-12-6-139,12 0-381,3-10 168</inkml:trace>
  <inkml:trace contextRef="#ctx0" brushRef="#br0" timeOffset="354301.6349">24985 17356 2322,'10'-15'177,"-3"10"-33,-7 5-42,13-11-35,-13 11-16,0 0-19,11-9-6,-11 9-8,0 0-1,0 0 0,0 0 9,7 45 6,-11-17 3,0 2 2,-2 0-7,-4 2 10,-1-5-3,-2 6-9,1-1 8,-1-4 13,0 4-13,2-4-8,-6-3 3,7-3-1,-5 0-1,6-5 3,0-1-3,-1-3-5,2 1-11,0-6 8,8-8-29,-7 20-27,7-20-33,-7 9-34,7-9-20,0 0-70,0 0-42,0 0-38,0 0-156,0 0-463,0 0 206</inkml:trace>
  <inkml:trace contextRef="#ctx0" brushRef="#br0" timeOffset="354360.9565">24843 17590 188,'0'0'282,"0"0"-17,23-13-23,-23 13-13,35-2-23,-14 0-25,4-2-15,1-3-16,-1 3-18,-1 4-9,1-2-8,-9-2-20,-16 4-8,27-8-13,-27 8-19,22 0-24,-22 0-37,0 0-27,14-4-37,-14 4-49,0 0-44,0 0-32,0 0-145,0 0-367,0 0 163</inkml:trace>
  <inkml:trace contextRef="#ctx0" brushRef="#br0" timeOffset="357397.094">21082 18582 42,'0'0'236,"0"0"-13,-18 12-18,18-12-15,0 0-16,0 0-6,0 0 0,0 0 0,0 0 9,0 0-9,0 0 0,0 0-23,0 0-2,0 0-3,0 0-8,0 0-4,8-52-12,2 26 0,3 4 13,-2-8-23,-1 6-15,0-6-12,7-1 11,-2 4-5,8-11-16,-6 15-7,8-10 10,-1 6-15,-3 9-16,13-12 8,0 3-13,1 7 18,-10 10-23,15 4-4,-12-1-7,0 4-2,-1 6 23,1-1-27,0 10-5,10 3 5,-14-6-6,-1 9 15,-1 0-18,7 19 1,-13-14 2,-3-2-10,1 3-10,-4 2 21,-3 1-5,-3 2-3,-2-5-13,1 7 18,-3-2-14,-3-4 2,1 0 5,2-7-6,-4 7-9,1-4 15,-1 8-3,1-16-3,-1-1 1,4-12 30,-4 21-20,1-3 0,3-18-2,-7 14-6,7-14 18,0 0-18,-6 11 12,6-11-16,0 0-12,0 0 6,0 0 3,0 0-5,0 0-10,-14 11 3,14-11-7,0 0 10,0 0 1,0 0 3,-40-27 2,32 17-5,0 1 6,8 9 3,-18-22-12,9 9 27,2 6-13,7 7 23,-10-15 1,10 15-8,-10-10 6,10 10 1,0 0-2,0 0-15,0 0 0,-8-11 4,8 11 2,0 0-1,0 0 7,0 0-21,0 0 15,0 0-20,4 51 23,0-34-11,-4-17 12,3 21-13,-3-21-8,10 17 19,-10-17-7,4 16-20,-4-16 30,10 10-7,-10-10 7,0 0 1,26 1-20,-26-1 32,29-2-22,-29 2 15,31-9-2,-10-7 24,2 3-32,-5 7 2,0-9-5,-5 13 6,0-8-21,-1-1-15,1 5-19,-13 6-32,15-11-35,-15 11-40,10-10-48,-10 10-63,0 0-274,16-9-583,-16 9 258</inkml:trace>
  <inkml:trace contextRef="#ctx0" brushRef="#br0" timeOffset="358172.9229">22299 18375 248,'0'0'286,"0"0"-27,0 0-23,0 0-27,0 0-37,0 0-14,0 0 3,0 0-3,0 0-4,7 61-14,-8-36-5,2 6-5,1-4-9,-4-2-3,1 1-7,-3-8-10,2 8-3,1-10 0,-2-1-11,3-15-1,-4 21-10,4-21-2,-2 15 2,2-15 10,0 0 10,-2 17 6,2-17 17,0 0 13,0 0 30,0 0 7,0 0 11,0 0-11,0 0-12,0 0-20,0 0-19,0 0-9,0 0-6,5-57-10,2 29-12,-4-1-14,6 2-5,2 0 3,0-4-6,3 2-9,0 3-12,0 0-1,-1 6-7,5 0-5,-1 0-2,0 6 3,-1-2-5,-4 8-7,-2 4-18,-10 4-9,21-5-14,-21 5-50,0 0 4,0 0-17,27 9 6,-27-9-27,6 17 13,-6-17-12,-6 26-20,-1-8 2,-1-1-23,-8 3 9,-1-3-2,0 1-11,0 2 18,0-6 23,5-2-4,-1-5 14,13-7 14,-14 9 20,14-9 36,-11 8-19,11-8-7,0 0 18,0 0 2,0 0 14,0 0-9,52-3 4,-52 3-12,32-5 16,-12 6 4,-20-1 4,28 7-3,-15-4 3,-13-3 2,18 11-2,-18-11 2,10 15 1,-10-15 12,0 0-4,0 20 2,0-20 3,-10 22-5,0-8 8,-4-2-9,-1 5 7,-5-7-16,3 5-30,3-11-36,-6 7-31,-1 2-40,7-11-48,14-2-53,-27 6-143,27-6-432,-17 3 193</inkml:trace>
  <inkml:trace contextRef="#ctx0" brushRef="#br0" timeOffset="358234.9434">22564 18537 98,'0'0'213,"10"21"-15,-10-21-29,4 14-13,-4-14-9,3 29-22,-3-3-5,-3-10 2,-1-1-20,-2 4-4,2-2-16,-3 8-5,0-8-5,0 0-18,1 0-39,-1-2-36,-1 3-35,-1-5-39,9-13-44,-10 24-118,4-15-277,6-9 123</inkml:trace>
  <inkml:trace contextRef="#ctx0" brushRef="#br0" timeOffset="359114.6384">22829 18504 323,'0'0'315,"1"-26"-35,-1 26-33,0 0-25,0 0-31,0 0-12,0 0 1,0 0-33,0 0-14,2 58-13,-4-34-13,0 7-12,0-2-15,-1-1-4,-1 3-12,1-2 1,0-1-3,1-12-3,2 1 0,0-1-3,0-16 3,-2 22-12,2-22 28,0 16 13,0-16 38,0 0 15,0 0 31,0 0 6,0 0-5,0 0-32,0 0-3,0 0-12,0 0-14,4-53-7,1 27-17,-4-6-1,2 6-6,3-20-7,-1 14-4,-1-4-12,3 0-8,3 4 6,4-12-5,-1 19-7,1-2 0,5 2-12,-1 3 7,1 5-8,-3 6-11,2-4 11,-3 7-7,-15 8-10,30 1-4,-30-1-3,27 9-7,-27-9-22,14 20-2,-8-8-19,-2 2-6,-7 5-55,-1 6 30,-7-5-17,-2 3-12,-4 2-11,-4-1-26,-3-4 24,3 0 6,1-3 20,-1-6 4,6-7 6,15-4 19,-20 5 26,20-5 8,0 0 4,0 0-17,0 0 25,0 0 19,0 0-14,0 0 4,0 0-15,41-37 16,-19 32-15,4 1 17,-1 2-8,0 4 34,-1 1-26,0 4 8,-9-2-18,0 2 1,-15-7 22,18 12-14,-11-5-6,-7-7 15,11 23-3,-8-14-11,-3-9 23,-7 29 16,-4-15-24,-2 6 1,-5-3-18,-2-2 19,-13 7-1,13-9 6,0 7-11,-3-15-10,2-1 9,0 4-22,4-8-9,17 0-10,-35 3-19,35-3 1,-24-6-22,24 6-14,-18-10-23,18 10-13,-10-16-33,6 8-18,4 8-45,0 0-29,15-35-202,2 17-496,0 4 220</inkml:trace>
  <inkml:trace contextRef="#ctx0" brushRef="#br0" timeOffset="362360.451">22838 18139 56,'4'-12'234,"0"4"-21,-2-1-4,0 4-26,-2 5-6,4-8-21,-4 8-8,3-6-16,-3 6-19,0 0-10,0 0 10,-7 49-5,-7-6-15,0 5 3,-2 11-8,2-4-2,-10 23-6,9-24-6,-3 0-9,-1 2-5,2-8-6,0-6-9,1 1-7,4-12 0,2-4-2,2 1-32,-2-3-21,4-7-13,0-2-36,1-1-18,2-4-31,3-11-19,-7 15-6,7-15-22,0 0-20,-4 16-130,4-16-338,0 0 149</inkml:trace>
  <inkml:trace contextRef="#ctx0" brushRef="#br0" timeOffset="363100.9173">23674 18652 191,'0'0'279,"0"0"-41,0 0-22,0 0-26,0 0-19,0 0-18,0 0-20,0 0-6,0 0-11,0 53-13,-6-27-12,1-1-12,-2-3-6,3-3-31,-2-1-23,-5 9-35,3-14-33,0-2-55,8-11-17,-13 18-50,13-18-123,-7 8-318,7-8 141</inkml:trace>
  <inkml:trace contextRef="#ctx0" brushRef="#br0" timeOffset="363834.7148">24026 18542 2436,'10'-11'134,"-3"2"-85,-7 9 16,0 0 24,17-8 8,-17 8-15,0 0-13,8-15-29,-8 15-10,0 0 0,0 0-1,0 0-9,0 0 2,13 31-5,-13-31 1,-3 35 7,2-9-14,1-1 20,-3 6-4,0-14 1,0 0-1,2 3 4,0-5-5,-1 11-2,1-12-1,1-14-6,-4 17-3,4-17 3,0 0-3,-2 17 14,2-17 23,0 0 11,0 0 29,0 0 30,0 0 18,0 0-1,0 0-31,0 0 2,0 0-6,0 0-9,0 0-11,-3-50-18,3 50 0,0-27-4,3-5 6,-3 3 1,2 0 9,0 0-18,0 12 6,-1-1 2,2-10 1,-3 12 4,0 16 1,6-16-13,-6 16-6,2-19-1,-2 19-13,0 0 4,0-14-8,0 14-6,0 0-2,0 0-14,0 0 11,41 42-11,-31-30 9,9 4-9,0 0-8,1 5 11,-2 0-6,1-5 2,0 11 1,0-10 5,0 1-7,-2-7-1,-1 5-7,-4-11 5,-2 6-17,-3-2 17,-7-9-3,10 14-2,-10-14 8,0 0 6,11 11 22,-11-11 19,0 0 36,0 0 19,0 0-3,0 0 17,0 0-10,0 0-11,0 0-17,20-37-16,-14 12-1,-6 8-3,8-18-11,-5 16-4,5-32 12,1 5-23,-3 14-10,-2 3-7,-3 11 10,2-9-34,-2 9 26,1 6-13,-2 12 6,3-27-12,-3 27-32,2-12-38,-2 12-44,0 0-68,0 0-87,0 0-78,0 0-29,0 0-52,0 0-73,0 0-396,0 0-961,0 0 426</inkml:trace>
  <inkml:trace contextRef="#ctx0" brushRef="#br0" timeOffset="369819.7842">20023 18434 37,'0'0'171,"0"0"-16,0 0-2,0 0-1,0 0-4,-17-13-2,17 13-8,0 0-5,0 0-4,0 0-1,-4-14-4,4 14-3,0 0-10,-4-15-11,4 15-6,-4-18-9,4 18-15,-9-22 7,9 22-7,-7-20-19,0 4-3,0 2 11,1-1-7,6 15-11,-10-16 2,3 3-7,7 13 0,-11-18-7,11 18 1,-14-11-4,14 11-5,-15-10-15,15 10 8,-16-3-2,16 3 0,0 0-2,-31 19-1,18-7-8,2 1 6,1 0-3,3 3-6,-4-1 0,5-1-2,6-14-2,-7 19-18,7-19 15,-4 22 8,4-11-8,0-11-2,0 0 11,10 21 1,-10-21-1,10 7-7,-10-7 10,0 0 3,24 0-13,-24 0 16,0 0 0,38-12 3,-27 5-11,2-6 0,-2 3 10,0-1-7,-11 11-4,21-21-1,-14 8 6,0 0 7,2-3-14,-5 7 4,3-7-9,2 1 8,-9 15 9,7-18-11,-7 18 1,5-11 4,-5 11-15,0 0 5,0 0-2,0 0 1,0 0-9,20 45 6,-16-19 7,-1 8-2,1 0-3,-1 2 5,1 13 3,-4 4-3,3-20-3,0-7 1,1 1 10,3-1-10,-3 3-26,1-13-1,-2-6 8,-3-10 1,5 17 3,1-5 7,-6-12 4,0 0 8,11 9 7,-11-9 4,0 0 8,0 0 3,38-14-7,-21-3 8,-3-7-12,3 4-4,-1-6 3,-2-3 0,0 0-2,-2 0 2,0 0 0,2-17 0,-2 0 3,-6 18 3,1 0-6,-3 9 1,3-7 17,-4 6 12,1 8 14,-4 12-1,0-18-12,0 18-5,0 0-4,3-13-6,-3 13-5,0 0-6,0 0 3,0 0 0,0 52-13,-3-20 6,3 16 4,-1-12-5,-2-2 7,3 18-7,0-3 0,3 0-1,-2-19-5,-1 1-1,3-1 1,0-2 0,-2 2-3,1-5 3,-1-8 3,2 1-9,-3-2 4,4 8 0,-2-13 2,-2-11-3,0 0-1,4 17 0,-4-17 5,0 0 0,4 15-5,-4-15 5,0 0 1,0 0-3,9 10 3,-9-10-1,0 0 5,0 0-2,0 0 0,0 0 0,0 0-1,0 0-10,36-9 16,-36 9-1,0 0 4,0 0-3,11-14 11,-11 14-15,0 0-2,3-22 0,-3 22-4,-11-28 10,4 17-12,-6-11-3,3 13-1,-1 0-3,-3 1 1,4 0 3,10 8-2,-18-6 2,18 6 3,-13-13 1,13 13 4,0 0-7,0 0 4,-10-15-3,10 15 6,0 0-9,17-23 3,0 2-1,6 0 0,9-3 19,3 2-15,6 12-3,-6-9 3,2 2-1,-13 2-28,3 5-50,2 4-58,-8-2-66,2 1-80,-2-2-179,-8 2-496,-13 7 220</inkml:trace>
  <inkml:trace contextRef="#ctx0" brushRef="#br0" timeOffset="538677.7871">24940 4068 185,'0'0'217,"0"0"-7,0 0-14,0 0-19,0 0-19,0 0-16,0 0-14,0 0-15,0 0-9,0 0-10,0 0-19,0 0 1,0 0-9,0 0-6,0 0-3,0 0-5,0 0-5,0 0 0,10 38 0,-10-38 27,4 21-4,-4-21-9,3 18-2,-3-18-6,4 17 2,-4-17 8,5 13 2,-5-13 8,0 0 12,7 14 1,-7-14 6,0 0 8,9 10-8,-9-10-4,26-2-12,-26 2-4,49-12-6,-6-5-28,0-5-58,1-2-31,-2-5-52,-2-5-46,17-20-50,-23 24-56,0-2-225,-30 1-520</inkml:trace>
  <inkml:trace contextRef="#ctx0" brushRef="#br0" timeOffset="540158.2938">24995 5465 29,'0'0'215,"0"0"-23,0 0-12,0 0-14,0 0-14,0 0-11,0 0-18,0 0-7,0 0-5,0 0-7,0 0-13,0 0 0,0 0-6,0 0-2,0 0-6,0 0 3,0 0-12,0 0 4,0 0 3,0 0-5,0 0 5,0 0-13,0 0 2,0 0-6,0 0-2,0 0-5,0 0-6,0 0-8,0 0 1,0 0-4,0 0-3,0 0-2,0 0-5,0 0-2,0 0-2,21 42 3,-18-28-6,0 2 2,1 1-2,-1-1 0,-3-16-5,9 22 2,-7-10-6,-2-12 0,5 21 0,-5-21-2,5 17 1,-5-17 1,3 11-1,-3-11-3,0 0-1,2 17 2,-2-17 4,0 0 11,0 0 9,0 0 6,0 0 13,0 0 14,0 0-3,0 0 12,0 0 3,0 17 9,0-17 2,0 0 6,0 0 1,0 0-3,0 0 4,0 0-6,0 0-10,0 0-9,0 0-8,50-24-10,-26 9-1,14-6-13,0-3-37,-1-5-37,0 0-43,-4 3-34,0-4-36,-4 1-60,-12 7-48,-10 3-56,-7-4-243,0 2-604,0 9 267</inkml:trace>
  <inkml:trace contextRef="#ctx0" brushRef="#br0" timeOffset="564654.7989">5105 9731 103,'2'-7'169,"-1"4"-14,-1-4-4,0 4-16,3-1-7,-3 1-15,0-2-8,0 5-9,0 0-13,0 0-15,0 0-3,0 0 4,0 0 1,3 15 5,-3 6-1,0-3-2,-2 7-9,1 5 0,1 2-6,0 1-7,-4 1-6,1-2 1,0 0-1,0-3-10,1 2-5,-1-5-3,0 0 0,0-8-3,2 2-3,-1-2-11,1-2-9,-1-4-14,1 2-14,1-5-18,0-4-3,0 2-7,0-2-13,0-1 2,0-4-21,0 4 20,0-4-17,0 0-4,0-15-4,1 5 0,1-6-8,-1-4-10,2-7-91,-3 8-217,2-10 96</inkml:trace>
  <inkml:trace contextRef="#ctx0" brushRef="#br0" timeOffset="565439.6489">5087 9944 456,'0'-20'16,"0"0"9,0 2-3,-1 0 16,-1 6 0,1 0 11,1 0 4,-3 1 10,3 5-3,-4-3 5,3 4 6,-1 0 9,-1 1-4,0 1-8,-2 0-7,1 3 2,4 0-1,-16 5-15,9 0-7,-6 5 5,3 2-8,-2 2 2,-7 5 3,8-6 7,-4 5-2,1 2 3,2-6 1,2 2-5,2-3 1,-2-2 1,3-5 0,3 2-4,0-5-3,-2 1-1,5 0-5,-2-2-3,3-2 2,-3 5-6,3-1 1,0-4-6,0 0 0,0 0 0,0 0-5,0 0-2,0 0-2,10-14-2,-7 6 3,4-2 0,1 1-1,-4 1-6,5-7 3,-1 4 4,-1 1-5,0 0 0,1-4 1,-2 7-3,3-4 1,-6 2-5,4 0 7,1 0-1,-2 1-3,0 0 0,2 1-2,-1 0 2,0 0 0,0 1-1,3 0-4,-2 3-1,2-1 0,0 3 4,3 1-3,1 0 4,1 2-4,-2 1 4,3 4 0,2 4 8,-4 0-4,5 1 5,-3 4-7,-3-8-1,-2 6-2,-1 2 1,3 3-1,-5-5-1,2-2-5,-7-2-3,2 0-14,-2 0-19,1-1-25,1 1-25,-4-2-37,0-4-16,2 2-30,-1-2-175,-2 0-373,1-3 165</inkml:trace>
  <inkml:trace contextRef="#ctx0" brushRef="#br0" timeOffset="580657.4816">17386 1586 14,'0'0'92,"-7"-1"2,7 1-8,0 0-10,0 0 10,0 0-11,0 0-9,0 0 1,-4-4-11,4 4 15,0 0-19,0 0 13,0 0-8,0 0-17,0 0 7,0 0-1,0 0-3,0 0-5,0 0-5,0 0-1,0 0 0,0 0-7,0 0 3,0 0 7,0 0 5,14 0 14,-4-1 2,0 0-3,5-1 4,2 1-6,6-1-3,-1 0 2,5 1-8,-3-1 7,3 0-3,1 2-5,0-3-8,12 3 7,-11 0-6,1-1 3,8 2-4,1-6-2,-8 8-7,10-1 2,-13 1 0,12 1-4,-2-6-7,-9 6 0,9 2 6,0-5-10,-9 4 3,11-1-2,-10 0 1,0-1-1,-1-3-1,9 5-1,-7-3 3,-3 1 1,12-1 5,-11-2 1,-2 0-1,1 2 7,3 1 3,-1-3-7,-2 2 3,1-2-5,1-2-3,11 7 4,-13-5-3,3 0 2,6 4-2,-8-4 3,2-3-12,-4 6 7,4-1-2,-3-4 1,3 4 1,-4-2-4,4 3-2,-3-3 4,-1-3-4,1 6 4,-3-3-6,-1 0 1,0 1-3,0-2-7,-4 4 9,3-3-5,-7-2 0,4 4 6,-3-4-5,-1 2 1,0 2 2,1-4-3,0 2 0,-1 2 23,-4-2 5,-2-2-2,2 1-4,-4 1-2,-1 1 7,-1-2-11,-1 2 3,-5-1-4,7-1-5,-7 1 3,0 0-4,0 0-6,11 0-14,-11 0-25,0 0-17,0 0-24,0 0-28,3-3-22,-3 3-58,0 0-50,0 0-168,0 0-432,0 0 193</inkml:trace>
  <inkml:trace contextRef="#ctx0" brushRef="#br0" timeOffset="581420.4978">19263 1371 146,'-1'-3'196,"-3"-1"-22,1 1-12,3 3-12,-3-3-23,3 3-10,0 0-13,-2-6-18,2 6 0,0 0-20,0 0-6,0 0 1,0 0-14,0 0 1,0 0-9,17 7 6,-9-2-8,2 2-10,1-4 8,-4 3-7,3-2-4,4 1 0,-3 1-7,1 0 5,-1 0 1,-2 0-12,2 2 7,-3-6-11,-2 2 1,1 3 6,0-7-6,-1 0 0,-1 2 2,0 1-2,0 2 1,-1 3 2,-1-4-5,-1 0 4,0 8 0,-2-2 4,0 4-1,0 4-1,-4-1-4,1 0-1,-6 8 2,-1-2-10,-2-1 8,0 2 8,-2-2-7,0-1 1,-2 2 4,-1-2-3,0-2 1,-4 0-1,-1 0-3,-1 1-22,-1-5-26,0 2-32,-1 0-46,-2-5-40,0 2-147,-9 1-331,-2-5 146</inkml:trace>
  <inkml:trace contextRef="#ctx0" brushRef="#br0" timeOffset="645603.0635">19396 7614 118,'0'0'131,"0"0"-4,0 0-1,0 0-9,0 0-1,0 0 4,6 1 7,-6-1 1,0 0 6,0 0 4,0 0-1,0 0-6,0 0-2,0 0-2,0 0-5,0 0 1,0 0-21,0 0 10,0 0-9,0 0-8,0 0-7,0 0-2,0 0-6,0 0-6,-16-4 2,16 4-7,-7 0-11,3 0-2,4 0-5,-12 0 1,5 0-5,-3 0 2,0 0-2,-3 0-3,-1 0 4,-3 0-6,2 0-5,-8 0 2,3 0 10,-2 0 13,2 0-12,3-3 6,-4 3-2,1-4 11,-1 3-14,4 1 12,-1-1 2,3-1 5,-2 2-12,-2-1-7,-2 1 7,-3-3-6,7 3-2,-4-2-5,0-2-9,-3 1 4,3 1 0,-3 0-2,3 1 8,-3-2-12,1-1 2,1 3-2,-1 0-3,1 0-6,-1-3 10,8 3 0,-8-1-7,6-2 1,-4 1 3,2 1-1,2 2 2,-3-3 0,3 2 1,-3-2-6,2 2 6,-2-3-4,3 1 5,0 3-12,2-2-3,-5 2-1,3-3 1,2 3-1,2 0 0,-4-3-2,3 1-4,-3-1 2,0 2 0,0-2-1,2 1-3,-4-1-2,1 1 2,-1-1-2,3 0-4,-5 2 1,1-2 0,-1 0 3,0 3-2,5-1-1,0 0 1,-5-2 0,1-1-1,-3-1 5,8 5-5,-8-1 0,2-2 0,1 2 4,-1-1 0,0-2 0,0 6 3,4-5 4,0 0-7,-4 2-2,-1-1 6,0 1-3,4-2-4,-2 2 0,-1-1 1,-1 2 4,6-2-1,-1 0 0,-4-1-2,3 3 3,2 0-7,-5-2 8,4 0 2,2 0-8,-6 0 3,-2 1-6,10 1 9,-3-3-2,0 3-1,1-1-1,1 0 2,-3-1-2,1-1-3,1 1 2,-1 1 1,-4 1 0,6-3-2,0 2-1,4 1 7,-6 0-9,1-3 2,1 3 4,0 0-6,2-2 2,-1-1-2,3 3 0,-3 0-5,3 0 10,2-1-6,-2 1 1,0 0 2,-1-3-3,-2 3 1,2 0-1,1-3 0,-1 3-2,-2 0 5,-1-2-2,-1 2-1,2 0-4,3-2 3,-4 1-1,0 1 2,1-1-6,-1-2 7,0 2-2,1 0-3,2 1 0,-2-3 3,-2 2 1,5 1-3,0-2 4,0 0 0,-1 0 2,1 2-1,-1-1 2,1 0-2,2 0 7,-1 1-4,-2-2-1,1 1 0,2 1-2,1-1 3,1 1 1,0 0-2,6 0 1,-8 0 3,8 0-3,-7 0 1,3-3-4,4 3-1,0 0 1,0 0-2,-6 3-1,6-3 3,0 0-1,0 0-1,0 0 0,0 0 8,0 0-11,0 0 2,0 0-1,0 0 0,0 0 2,0 0-4,0 0 0,0 0 1,0 0 3,0 0-6,0 0 3,0 0 6,0 0-4,0 0-2,-4-3-2,4 3 5,0 0-6,0 0 0,0 0 3,0 0-5,0 0-10,0 0-18,0 0-19,0 0-19,0 0-33,0 0-26,0 0-31,0 0-39,0 0-28,0 0-34,0 0-40,0 0-47,8-7-35,-6 5-274,3-3-711,2-1 315</inkml:trace>
  <inkml:trace contextRef="#ctx0" brushRef="#br0" timeOffset="646883.9544">16958 7156 130,'0'0'176,"4"-3"-2,-4 0-3,3-1-2,-3 4-5,2-2-7,-2 2 0,3-3 0,-3 3-15,0 0 1,0 0-5,2-3-14,-2 3 2,0 0-9,0 0-5,0 0-9,0 0-7,0 0-14,0 0-2,0 0-11,-15 11-6,8-6-6,-6 4-5,2 0-1,-2 1-3,-1 0 6,1 1-15,-5 1 0,1 1 2,0 3-5,3-10 1,0 6-5,1-4 8,1 1-1,0-1-2,3 0-2,0-3-3,2 1 1,-1 1 12,3-4-6,1-1 2,0 1 2,1-1 10,-1-1-1,1 3 5,0-3 0,3-1 4,-4 2 0,4-2 1,-3 3 5,3-3-5,0 0 4,-4 2-4,4-2 5,-3 2-15,3-2 6,0 0 9,0 0-17,0 0-2,-3 2-5,3-2-10,0 0 3,0 0-8,0 0 3,0 0-14,0 0 5,0 0-6,0 0 4,-4 0-3,4 0-5,0 0 9,0 0-11,-3 3 1,3-3 2,-4 3-9,4-3 5,-4 3-3,1-1-7,0 0 4,3-2 6,-7 3 5,6-2-7,-1 2 3,2-3 0,-7 2-10,6 0 3,1-2 0,-4 3 1,4-3-8,-6 2 5,3 1 0,3-3 2,-4 2-2,4-2 2,-6 3-6,6-3 4,-1 1 4,1-1-6,-3 1 8,3-1-11,0 0-3,0 0 2,0 0 5,-4 4 3,4-4 6,0 0-6,0 0-2,0 0-4,0 0 5,0 0-1,0 0-6,0 0 1,0 0 5,0 0 1,0 0 1,0 0-4,0 0 5,0 0-4,0 0 2,0 0 1,0 0 0,0 0 0,0 0 0,0 0-9,0 0 17,0 0-20,0 0 7,0 0 6,0 0-2,0 0 1,0 0-3,0 0-3,0 0-1,0 0 2,0 0 1,8 6 5,-6-6-2,-1 2-9,2 2 11,4 1-3,1 1-7,-2 1 9,8 3 0,0-1 0,3 5-5,3 3 1,1-2-2,3-1 3,-1 4 5,-1-1-4,3-1 2,-1 2-1,0-1 6,-1-1-2,-1-2-3,1 1 0,-1-2 0,2 2 0,-4-3-5,1 2 1,0-5 2,-7 0 7,2-1-7,-4 0 7,-3-4-10,-1 1 3,1 0 1,-5-1 1,0-1 1,1-2-2,-2 2 0,1-2 0,-3 2 1,3-1 5,-4-2 0,3 4 13,-3-4-2,3 0 10,-3 0-1,0 0 0,0 0 4,4 3-8,-4-3-1,0 0-3,0 0-3,4 0-2,-4 0 5,0 0-3,0 0-3,3 1 1,-3-1-4,0 0-1,0 0 1,0 0-3,0 0 0,0 0-2,0 0-2,0 0-1,0 0 1,0 0 2,0 0-2,0 0-4,0 0 5,0 0-2,0 0 0,0 0-4,0 0 5,0 0-2,0 0-5,0 0 2,0 0 3,0 0-1,0 0-7,0 0 8,0 0 1,0 0-4,0 0 4,0 0-1,0 0-4,0 0-1,0 0 1,0 0 2,0 0 1,0 0-8,0 0 12,0 0-11,0 0 8,0 0 0,0 0-5,0 0 4,0 0 6,0 0-9,0 0 2,0 0-4,0 0 9,0 0-6,0 0-2,0 0 1,0 0 6,0 0-3,0 0-1,0 0 0,0 0-1,0 0 2,0 0 1,0 0-1,0 0 0,0 0-2,0 0 1,0 0 0,0 0 1,0 0-2,0 0 5,0 0-5,0 0 0,0 0-3,0 0 3,0 0 1,0 0-2,0 0 1,0 0-2,0 0 3,0 0-3,0 0-1,0 0-18,0 0-6,0 0-23,0 0-16,0 0-20,0 0-22,0 0-17,0 0-19,0 0-18,0 0-19,0 0-21,0 0-36,0 0-14,0 0-31,0 0-37,10-4-239,-10 4-606,7-6 269</inkml:trace>
  <inkml:trace contextRef="#ctx0" brushRef="#br0" timeOffset="804627.9822">18341 17427 39,'0'-4'153,"3"-2"-4,-3 0 14,0 1-14,4-2-5,-4-1 0,0 6 1,0-5 7,0-1-4,0 6 0,2-3-21,-2 1 11,-2-1-7,2 0-6,0 5-2,0-5-21,0 2 13,0 3 0,0-6-15,0 6-5,0-3-13,0 3-2,0 0 2,0 0-18,-1-5-3,1 5-7,0 0-14,0 0-1,0 0-10,0 0-4,-4 16 1,1-5-8,-3 18 7,-1-3 16,-4 5 1,2 17-3,-2-1 6,-3 4-5,4-5 0,-1-1-5,1 1-15,5-10 8,-5 10-1,4-15-40,0 2 9,-2 0-1,1-5-7,1 6 8,2-8 4,0-1-4,0-9 3,2-2 0,1 3 12,1-17-17,-5 20-20,4-15 7,1-5-17,-3 10-3,3-4-6,-1-4 5,1-2 0,-3 4-13,3-4-17,0 0-23,0 0-2,0 0-13,0 0-10,-3-19-17,6 6-12,-3-3 1,4 0-33,0-2 4,1-7-12,-2-1-130,2 1-342,0-1 152</inkml:trace>
  <inkml:trace contextRef="#ctx0" brushRef="#br0" timeOffset="805583.8811">18260 17573 50,'2'-12'71,"1"2"10,0-1 4,1 1-18,-1 0 35,0 2 2,1-4-20,-2 1 34,0 3-9,0 3 11,-2 5-9,0-12 14,0 12 8,0-8 15,0 8-25,0 0-9,1-7-6,-1 7-3,0 0-14,0 0-14,0 0-16,-11-2 1,11 2-5,-19 11-9,6-3-3,-4 6-12,1-6 1,2 1 3,0 1-12,7-4 0,-3 0-3,0-1-3,3 3 7,0 0-5,-3-7-6,4 4 2,3 0 3,-2 0-4,5-5-8,0 0 3,-7 2 2,7-2 5,0 0-5,-4 3-10,4-3 14,0 0 3,0 0-9,0 0 5,0 0-12,0 0 22,0 0 0,0 0-15,-6 2 20,6-2-3,0 0-3,0 0 1,0 0-6,14-18 4,-4 13-15,0-8 13,1 5-1,2-3-8,-2 1-5,-1-4 2,-1 1 3,3 3-9,0 0 7,-1 0 1,-3-2 6,-1 3-8,1-3 4,0 3 6,-1 5-1,-1-1 13,-1-4-19,-5 9 6,9-7-3,-5 5-3,-4 2 5,8-7-12,-6 2 5,-2 5-15,8-5 14,-8 5 15,0 0-25,14 1 4,-14-1 5,24 9-5,-8 10 12,1-7-19,1 3-2,0 2 5,5 4 6,-4 6 7,3-5-12,-3 0-1,1-2-9,-5 1 14,3-2 1,-2 2-1,-2-3-4,-4-7-4,-3-2 1,3 3 4,-4-3 2,-1 1 4,-2-6-16,1 2-7,-4-6 5,5 7 12,-5-7-12,5 4 13,-5-4 5,3 6-9,-3-6 10,0 0-1,0 0 0,4 6 9,-4-6-2,0 0-9,3 8-1,-3-8 10,0 0 1,0 0 4,0 0-14,0 0-2,0 0-9,0 0 17,0 0-10,0 0 4,0 0-6,0 0-8,0 0 13,0 0 7,0 0 2,0 0-2,0 0-16,0 0 3,0 0 3,0 0 8,0 0-6,0 0-2,0 0 1,0 0-13,0 0 11,0 0 6,0 0-8,0 0 4,0 0-9,0 0 7,0 0 5,0 0 24,0 0-22,0 0-12,0 0-4,0 0 13,0 0-4,0 0-1,0 0 3,0 0-7,0 0 3,0 0 16,0 0-16,0 0 1,0 0-1,0 0-1,0 0 11,0 0-5,0 0-6,0 0 0,0 0-2,0 0-1,0 0-8,0 0 11,0 0 6,0 0-14,0 0 18,0 0-16,0 0 6,0 0-2,0 0-6,0 0 22,0 0-12,0 0-3,0 0 0,0 0 11,0 0-14,0 0 14,0 0-12,0 0 0,0 0 5,0 0-1,0 0 3,0 0-3,0 0-9,0 0 9,0 0-5,0 0 13,0 0-5,0 0-14,0 0-7,0 0-7,0 0-8,0 0-13,0 0 2,0 0-16,0 0-16,0 0-8,0 0-15,0 0-18,0 0-25,0 0-26,0 0-11,0 0-8,3 4-7,-3-4-170,0 0-393,0 0 173</inkml:trace>
  <inkml:trace contextRef="#ctx0" brushRef="#br0" timeOffset="833240.1337">19192 17464 104,'2'-6'186,"0"-3"5,1 4 31,-1-2 3,0-1-16,-2 6 14,1-2-17,0 0-1,-1 4-17,1-4-13,-1 4-28,1-4-18,-1 4-13,0 0-13,-5 18-10,-1 2-3,-2 12-2,-2 2-16,-3 16 27,2-1 8,-2 2-19,-1 3 5,3-9-20,1-12-3,2 0-5,1-1-6,1 1-4,-1-2-22,1-2 14,2-5-1,-3 0-12,0 2-30,4-10-14,-1-5-27,0-3-23,-2 3-29,-1-5-17,0 4-26,1-7-37,2 0-8,4-3-64,-7 1-32,7-1-153,-7-11-460,7 0 203</inkml:trace>
  <inkml:trace contextRef="#ctx0" brushRef="#br0" timeOffset="834005.9806">19149 17519 174,'-15'-2'177,"1"0"-6,-7 7-6,-3 2-9,3-2-9,0 9-8,-3-4-13,7-1 1,0 0 3,4-1-21,-2-3-6,5 3-10,2-2-3,2-3-2,2 0-2,-2 4-2,6-7 1,-7 0 1,7 0 19,0 0-10,-4 5 1,4-5 2,0 0 12,0 0-7,0 0 5,0 0 0,22-13 4,-9 6-5,1-2-4,-2-4-2,3 6 1,-1-9-7,6-3-3,-9 11-7,2-2-1,-3-4-5,1 4 10,-4 3-7,-1 4-12,-1-4-9,-1 3-4,-4 4-16,7-3 6,-7 3-15,13 0 4,-13 0 2,24 11-8,-3 4-2,0 2-3,8 12-2,-6-9-3,7 13 0,1-2 7,-3 6-13,-6-15 12,0-3-20,-2 5 10,-2-5-14,0 9-4,-7-16 11,1 0-2,-4-4-10,-1-3 2,-4-1 6,4 0-17,-3 0-23,-4-4-25,7 4-34,-5 3-30,-2-7-52,0 0-47,0 0-52,0 0-40,0 0-287,4-14-652,-4 14 288</inkml:trace>
  <inkml:trace contextRef="#ctx0" brushRef="#br0" timeOffset="834958.272">19191 17512 60,'1'-12'224,"3"5"-10,-2 0 0,-1 2-24,-1 5-21,3-5-12,-3 5-15,0 0-19,0 0-18,0 0-3,0 0-6,4 24 0,-5-5-14,-1 10 3,-5 7 1,3 10-7,0-14 0,-2 0 5,-2 2-10,2 14 5,-1-19-11,3-2-13,-4-1-7,3-2 3,1 2-3,1-8-9,-4-3-5,4-1-14,-4-4 13,3 1-2,1-1-3,-1-5-11,1 2-7,1-1-11,1 0-13,-1-2-17,2-4-11,-3 6-15,3-6-30,0 0-30,0 0-31,0 0-27,0 0-28,-2-23-3,7 17-118,-3-9-350,8-13 154</inkml:trace>
  <inkml:trace contextRef="#ctx0" brushRef="#br0" timeOffset="836205.0888">19236 17577 145,'4'-4'166,"-4"-3"-5,0 7-10,3-8-11,-3 8-22,0 0-1,0 0 23,0 0-3,-10 37 4,0-15-16,-1 8 5,0 0-3,-1 1-8,-2 1-6,3-1-1,-2 13-10,2-19-15,-2 3 2,3-1-23,1-5 4,4-4-5,-2 6-6,3-9-11,-2 0-2,4-5-2,-3 1-7,1-2-6,4-3 0,-4 2-1,1-1-4,2-5 5,1-2-9,-2 7 2,2-7-3,-2 5-1,0 0 8,2-5-15,0 0 0,0 0-3,0 0 5,0 5-4,0-5-5,0 0-8,0 0 3,7-22-18,-3 12-9,3-4 3,6-7-9,-2 0 1,2-5-4,1 2 7,3-7 6,3-11-11,-9 13 9,10-9 4,-8 13 2,0-9 1,-1 9 9,-3 2 5,-4 6 17,2 2 6,-5 6-9,0 2 2,1 6 1,-3 1-10,3-4-2,-3 4 6,4 16 3,-4 11 8,0 1 3,-4 2 8,1 2 2,0-1 3,-5 1 0,4 0 2,-2 1-6,2-1-3,-3-3 2,4 3-4,-4-6-3,3-8-5,-2 0 3,2-1-4,1-5-2,0-2-3,1-4 6,2-6-1,0 0 0,-5 20-3,3-17 25,0-1 8,2-2 16,0 0-8,0 0 3,0 0-14,0 0 4,0 0-13,0-31-12,2 6-7,2-2 1,1 0-7,-1-3-3,4-5-1,0-15-11,-1 16 7,0-13 1,0 15 1,0-1-5,0 3-1,-3 3 3,-1 12 5,0 3-7,-3 3 6,2 4 2,-2 5-10,2-12 1,-2 12 5,0 0-15,0 0-2,-7 34 11,0-5 0,-1 1-5,-2 5 8,0 9 0,0-12-5,0 1 2,3-2 1,-2 5 5,0-6-7,2-1 1,4 0 9,-2-10-4,0 1-7,0 8 8,2-14-3,3-14 5,-6 16-13,6-16 10,-4 16 1,4-16 1,0 0 8,0 0-12,-3 15 17,3-15-1,0 0-10,0 0 5,0-3 1,0 3-10,10-21-8,-4-5-14,1-2 6,4-3 2,-3 0-7,4 1 2,-1-17 9,3 3-9,-3-2 11,-4 13-11,-1 3 7,1 1 14,-1 1-18,-4 3 6,1 11 1,-3-2 3,0 7 7,0 1-6,0 8-3,-3-7-7,3 7-1,-18 3 8,4 2-4,-9 15 0,1-12-1,-3 8 7,-1-1 1,1 2-8,0 0 11,2-4-2,2 2-7,3-3 7,5-3 1,3-3-4,0-2-1,3-1 0,3 1 12,-2 1-3,2-3-5,4-2 6,-6 4 2,6-4 12,-4 4 9,4-4-2,0 0-10,0 0-10,7-24 9,0 11-4,-1 4-7,8-15 5,2 0 7,-5-1-4,2-1-10,-2 1 14,-1 10-5,2-8-8,-2 3 8,-1 5-14,-2 9 8,-2-2 0,-2-4 1,-1 8 0,0-2 0,-2 6-7,6-7 2,-6 7-3,1-7 8,-1 7-8,0 0-8,3-7 3,-3 7 3,0 0-9,0 0 7,0 0-1,0 0 3,0 0-3,0 0 1,-10 25 2,6-8 3,1-9-2,2-3-1,-2 3 5,3-8-2,-3 9-2,0-4 1,3-5-1,-3 10 4,3-10 2,-2 11 0,2-11 1,-2 6-6,2-6 16,0 0-8,0 0 3,0 0 0,0 0 8,0 0 5,0 0-19,13 2 11,-13-2 6,16-9-14,-4 4 7,2 0-4,-4 0-3,0 0-2,3 2 6,-3 3-4,2-5-7,1 4 2,0 0 2,-1 2-4,1 5 6,1 0-10,-3-1-1,4 4-4,1 8 10,-3 6-1,-2-10-5,2 9 2,-2-3 6,-2-5-10,2 11 2,-4-10 8,-1-1 5,0-2-14,-1-2 7,-1 7-1,0-8-6,1-1 12,-2 0-11,1-1 10,-2-3-7,2 2 5,-4-6-1,2 6 5,-2-6-30,4 7-2,-4-5-12,0-2-30,0 0-19,0 0-32,3 4-48,-3-4-26,0 0-19,0-13-60,0 13-172,0 0-481,-6-17 213</inkml:trace>
  <inkml:trace contextRef="#ctx0" brushRef="#br0" timeOffset="837359.011">16093 15788 123,'0'-8'196,"0"-7"-14,3 0-7,-2-3-15,-2 1-19,-2-3-12,3-9-7,-4 12-4,0-7-6,-2 4-8,2 2-9,-1 2-4,-1 7-10,-3-3-11,-2 0-7,1 6-5,-7 3-12,3 3-4,-10 7 2,0 5-11,0 5 0,2-2-6,-6 19-3,9-12-1,2 3-5,5 0-4,1-2 25,1 2-9,3-6-5,4-4-2,1 1-1,2-2 0,2-4 2,1-2 0,5 2-1,1-3-6,7-4 4,-2-3-5,7-7 13,2-3-16,-2 0 1,0-7 0,1-3-7,-3-1 6,-2-1-3,0-2 0,-3 2-2,0-1 0,-4-1-2,-3 10 3,-1 4 4,-2 1 4,-2 2-8,0 2-2,1 5-6,-3 0 5,0 0-8,0 0 5,-11 20-3,5-8 0,-1 2-4,0 1 0,0 4 0,4 0 4,0-1-3,2 1-1,-2-2 8,3-3-4,4-2-2,2 1 2,1 2 2,3-5-3,1-3 6,3-1 1,9 0 1,1-5 0,3-2-6,-1-7 4,1 4 0,-2-9 5,11-8-5,-12 2 4,5-9-3,-1-6-6,-4-1 11,0-3-13,0-1 4,-6-6-2,-2 17-1,-2-15-3,-6 16 6,0 3 0,-3 10 5,-1 2 3,-1 3-1,-3 2-9,0 4 1,0 3-5,0 0 2,-14 22-4,5 0 4,-4 9-1,0-1-2,0 2 9,2 3-8,-2 8 3,2-9-2,5-3 8,-1-1-11,3 3 4,1-5-4,6 2 5,0-12 4,1 2-4,3-2 3,2-3 4,1-4-3,2-1 6,2-4 3,2-5-3,5-1-3,3-4 3,-2-9 5,2-1-6,0-5-2,-4-7 4,7-12-3,-4 1-2,-7-5 1,1 11 1,1-13-3,-8 12 13,3 1 18,-2 5 17,-4-1 2,-3 11 9,-1 4 3,-3 3-20,3 3-5,-3 4-1,0 2-2,0 0-4,-8 23-6,0 2-4,-2 3 1,-2 3-19,-5 16 14,0 2-2,2-4-2,6-11-2,2-2-8,2 2 5,3-1 0,-1 0-3,3-3 1,3-1-6,3-1-23,2-7-20,-1 4-24,2-8-20,5 3-25,1-10-13,2-2-43,7-1-44,2-5-57,-2 2-166,1-11-467,2-5 208</inkml:trace>
  <inkml:trace contextRef="#ctx0" brushRef="#br0" timeOffset="838209.1111">17137 15777 16,'11'-18'245,"-4"6"27,-2 3 14,0 2-3,-2 1-23,-2 1-22,2 2-27,0 1-24,-3 2-26,0 0-7,-7 12-22,4 4-11,-11 4-13,0 4-10,-3 5-7,3 0-12,-1 2-10,0-3-8,4-1-8,1 2-2,2-3-5,4 4-5,1-10-3,0 0-2,3-1 11,0-2-13,3-5 4,0 0 2,2-1 11,1-2 0,2-6 29,1 3 9,6-7 10,-3-4-6,7-8 5,-2-6-7,-2 0-13,1-6 6,1-2-25,-3-2-3,3-15-2,-3-2-3,-10 13-9,2-1-8,0 0-6,-5 5-10,-1 1 12,-3 10 4,-2 3-43,-1 1-30,-4 4-37,0 3-37,-4 4-17,0 5-37,-1 7-18,0-3-43,4 5-40,1-2-31,3 0-20,3 11-162,4-13-521,3 3 232</inkml:trace>
  <inkml:trace contextRef="#ctx0" brushRef="#br0" timeOffset="838280.1555">17541 15703 1650,'31'-37'187,"-4"-3"-4,-3 0-4,-10 12 50,0 0-11,-5 6 25,-4 11-52,2-2 14,-4 4-34,0-1-28,-2 4-14,-1 1-18,0 5-24,0 0 5,-11 18-19,-2 3 1,-3 5-5,-8 12-17,1 1-58,1-1-53,0 6-38,1-5-45,4-9-25,6 1-50,1 0-53,2-3-48,-1-3-184,4-8-543,3-2 239</inkml:trace>
  <inkml:trace contextRef="#ctx0" brushRef="#br0" timeOffset="838347.4828">17679 15833 2322,'10'-17'217,"0"5"-36,0 2-16,-4-1 40,-1 3-4,2-2 12,-4 4-37,1 3-9,-1-2-19,-1 1-8,-2 2-17,2 0-9,0-3-23,-2 5-3,0 0-16,0 0-5,-14 0-11,5 3-7,-5 3-9,0 1-10,4 1 2,3 0-8,-3 2-9,3-2-12,0 3-11,4 1 12,1 8 1,4-3 2,-2-6-7,5 6-16,0 0 25,5 6-16,-3-8 7,-3 1 8,2-7-19,-2 1 16,-1 2-2,-1-7-1,0 6-1,-2-5-4,2-3 10,-2 2 3,-2-1-15,-5 3 11,-3-2 2,-1 0 0,-6-1-8,-4 0-27,4-3-25,2 2-47,-5-6-19,3 2-36,4-2-41,-2 0-22,5 1-36,0-5-56,5 1-37,0-2-188,5 0-578,4-1 256</inkml:trace>
  <inkml:trace contextRef="#ctx0" brushRef="#br0" timeOffset="838414.8461">18441 15614 2309,'5'-35'60,"-4"4"-15,-1 2 56,-1 9 5,1 1 6,-3 4-21,0 5-29,2 4-19,-4 8-5,5-2-10,-14 14 1,4 12-4,-9 13 3,-2 5 5,2 8-5,1 3 5,-5 26 5,5-30-8,1 1 6,-3-3-3,1 6-2,2 1-5,0-5 1,0-4-1,4-3-7,2-12-7,-2-4 8,1 0-1,-1-5 1,3-1-25,0-10-32,3 5-20,0-12-38,0 0-26,-1-3-51,2-4-50,-1-3-40,0-2-162,2-4-457,0-7 203</inkml:trace>
  <inkml:trace contextRef="#ctx0" brushRef="#br0" timeOffset="839254.285">18064 16016 5,'6'-23'159,"2"4"0,-1 1-7,4 4 0,0 2 2,5-4-9,2 5-4,6 1-6,0 3-7,6 0-6,-1 3-6,9 0-6,0 3-5,-8 2-10,-5 2-6,1-1-18,-8 3 0,3 2-4,-7 0-6,-7 2-4,0-1 0,0 0-2,-3 4 2,-4 1 5,0 1 7,-4 3 0,0 1-7,-1-2-8,0-1-2,1 1-7,-3-1-9,4-3 1,2-2-4,-2-1 0,2 2-5,-1-5-2,5 2-1,3 0 3,-1-6-12,9 4-26,3-6-25,3-2-43,4 4-48,-3-14-59,1 0-28,-2-5-23,1-2-141,-1-4-406,-3-3 180</inkml:trace>
  <inkml:trace contextRef="#ctx0" brushRef="#br0" timeOffset="839323.4309">18720 15872 29,'7'-28'77,"-4"3"-2,0 1 9,-3 4-1,-1 3 4,-1 5-13,-1 4-12,3-1-2,-2 4-21,-3 2-24,5 3-20,-7 0-28,7 0-76,-10 15-116,-1-2 52</inkml:trace>
  <inkml:trace contextRef="#ctx0" brushRef="#br0" timeOffset="839390.421">18723 15945 221,'10'-11'254,"3"3"-23,-1 2-22,1 3-24,-5 3-16,2 1-23,-3 3-15,0-1-19,-1 6-7,-5-1-12,2 4-6,-3 0-7,-4 3-8,-2-1-2,-1 3-8,-4-5-6,1 0-6,3-4-2,0 1 6,0-1-5,4-1 15,-2-3 13,2-1 35,3-3 27,-4 2 0,4-2-18,0 0-22,0 0 2,8-22-11,3 10-14,6-6-3,4 1-2,-4 2-13,7 3-11,-4-3 0,0 9-11,1 0 18,-2 1-31,-2 5 2,-4 1-3,3 3-7,-4 4-10,-5-1 1,3 5 5,-4 0-6,-1 2-4,-2-2-8,-3 5 6,-3-2 0,-1 2-19,0 2-22,-3-1-17,1-1-31,2 0-34,-2 1-34,-1-8-33,4 2-40,-1-5-38,1-5-199,0 3-507,3-5 224</inkml:trace>
  <inkml:trace contextRef="#ctx0" brushRef="#br0" timeOffset="839459.1263">19151 15991 3,'7'-5'309,"-4"-4"-19,1 3-28,-2 1-32,1 4-21,-3 1-26,0 0-16,0 0-18,0 13-16,-5-5-13,0 4-14,-4 2-6,2 3-10,-7 3-6,9-4-15,-5-1-41,-1 5-37,3-4-34,0 4-41,4-11-60,-1 0-53,1 2-146,1-6-371,3-5 164</inkml:trace>
  <inkml:trace contextRef="#ctx0" brushRef="#br0" timeOffset="839527.4933">19357 15859 1388,'-1'-26'-39,"-1"9"-3,2 9-22,-1-1 0,1 2-52,0 2-13,0 2-27,0 3-169,0 0 75</inkml:trace>
  <inkml:trace contextRef="#ctx0" brushRef="#br0" timeOffset="840362.7644">19437 15900 22,'0'-4'321,"2"1"-14,-2 3-33,2-5-21,-2 5-27,0-2-24,0 2-22,0 0-18,0 0-20,0 0-17,-11 0-10,1 1-7,-2 5-14,-1 1-14,0 1-14,1-2-3,3 5-6,-2 1-8,1 0-2,6 0-12,-2 3 6,4 2-7,2-2-5,2-6-1,1 7-2,2 0 2,1-2-3,1 1-5,-1-3-1,0-2 4,-1 5-12,0-3 5,-1-6-4,-3-3 5,2 0-11,-1 3 6,-2-3 1,0-1 3,-2 2 0,-1 2 9,-5 0-13,-1-2 6,-1 0-9,-3 1 8,-2-2-20,1 1-26,1 1-39,-1-5-28,4 2-39,0 0-42,2-3-45,-2-2-224,3-2-482,5 0 214</inkml:trace>
  <inkml:trace contextRef="#ctx0" brushRef="#br0" timeOffset="840445.8225">19785 15824 2987,'7'-15'26,"3"-10"10,-6 16 32,3-3 9,-5 7-11,0-2-20,0 1-17,-1 4-14,-1 2-1,0 0 0,-7 20-8,-10 4 3,3 5-7,-1 0 6,-8 9 0,1-1-10,8-7 7,-9 11 1,9-13-4,0-3 4,1 1 4,3-4-6,-4 5-1,4-13-2,6-3 7,1-2 5,-1-2-3,1-2 6,-1 0 16,3-1 42,-1 1 18,2-5 29,0 0-9,0 0-2,0 0-20,0 0-7,17-19-13,-3-2 0,0 4 0,6 0-19,-2 4-8,1-4 2,-1 4-9,-4 4 8,0 2-22,2 6 2,-7-1-5,0 0 0,5 2 6,-7 4-16,0 0-11,0 1 5,0 2-18,-4 2 4,1-1-5,-5 6 8,-1 1-32,-2 1-16,0 0-37,-3-1-37,1 2-34,-1-2-32,0 0-53,0-3-51,2-2-280,-4-3-628,4 0 278</inkml:trace>
  <inkml:trace contextRef="#ctx0" brushRef="#br0" timeOffset="841232.8942">19994 16087 304,'2'-2'287,"-2"2"-23,3-4-27,-3 4-26,3-4-28,-3 4-14,2-1-18,-2 1-11,0 0-16,5 7-15,-4-3-8,3-1-8,-2-1-5,4 4-7,2-4-9,3 2-4,-1-1-8,4-1-6,-1 0-4,1-2-9,0-4 5,0 2-6,3-1-1,-3-1-8,-1 4-2,-2-8 1,-1 3-2,-1-2-13,-4 4 3,1 0 0,-2-2-1,0 0-5,-1 1-7,-3 0-25,-5-1-3,-1 2-1,-5 0-5,-9 1-2,-1 2 6,-2 4-6,-1 1 2,0 0 5,2 2 4,6-1-3,-2 4 2,6-1-8,0 2 7,6-2 9,1 0-8,3 2 8,2 0-6,3 1 11,6 0 0,-1 1 2,5-4-5,6 5 3,1-4 0,4 2 6,0-7-6,0 0 4,1 0-3,-3-3 7,-1-2-2,1 0 1,-2-7 0,1 0-3,0-4 4,-4-6 2,-3 6 13,0 1 8,0-2 14,-2 0-10,-1-2 8,0 4 2,-5 0 8,1 3-7,-6 2-5,2-6-7,-3 6-7,-4 1-5,-7 4 1,-2-1-4,-3 1 0,-5 4-2,-1 2-3,-1 1 0,3 0 1,6 2-4,1-3-4,2 5 3,0 1 0,4-4-3,1 0 5,2-2 6,1 4-5,1-1 3,4-4 8,1 0 0,4 0 12,3-1-13,2-1 4,3-3-10,0 0 13,2 1-5,3-7 1,-6 1-4,7-5-9,-2-6 20,-1 2 1,2-8-10,-1 2 11,-2-6 7,3 2-4,-2-5 4,-2 3 1,-4-2 5,-2 5 17,0 0 7,-3 6 12,-4 6 1,1 3-5,0 0-14,-3 3-9,1 1-11,-2 4-17,0 0 9,-7 11 12,-3 3-39,-2 11 19,-1 2-5,0 0 3,-4 14-6,0-11 9,3-1-7,5 4-8,-7-4-6,6 0-43,-5 0-41,2-2-41,-4 2-46,3-7-50,0 3-66,1-5-283,-1-2-614,-3-1 271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5T10:25:45.7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4465 5533 39,'0'0'132,"0"0"-11,0 0 6,0-3-7,0 3-1,0-5-5,0 5 3,0 0 9,0 0 2,0 0 4,2-4 1,-2 4 4,2-3-4,-2 3-6,0 0 0,1-7-4,-1 3-2,0 0-2,0 4-8,2-7-7,-4 1-7,2 1-9,0 4 10,0-6-13,0 7 4,0-7 1,0 7-5,-1-6-3,-1 2-1,2 4-2,0-6-1,0 6 1,0-4-1,0 4 6,0-3 3,0 3-8,0 0-5,-2-4-6,2 4-1,0 0-7,0 0-9,0 0-7,0 0 2,0-5 17,0 5-24,0 0-7,0-4-6,0 4 9,0 0-20,0 0 16,0 0 3,0 0 10,0 0-11,0 0 8,0 0-7,-2-4 12,2 4 11,0 0-6,0 0-3,0 0-6,0 0-6,-1-4 0,1 4-5,0 0-3,0 0-1,0 0-1,0 0-10,0 0 3,0 0-2,0 0-2,0 0-4,0 0 2,0-5 3,0 5-6,0 0-5,0 0 1,1-1 3,-1 1-1,0 0-3,0 0-4,0 0-5,0 0 2,0 0-4,0 0 3,0 0-5,-1 11 3,1-4 0,0 5-3,1 8 4,-1 8 3,2-2 0,-2 4 0,0-1-7,0 0 19,0-2-7,0-7-3,-2-4 0,1 1-5,1-5 3,0-1 3,0-5 7,0-1-11,0-2 6,1 1 7,-1 1 3,0-2 20,0-3-9,2 2 3,-2-2 1,0 0 0,0 0-2,2-11 0,1 0-7,-1-1-10,-1-6 8,3-7-5,-1 0-3,0-3 2,1 1 0,-1 0-2,0 1-4,-2-3-5,3 0 3,0 11-1,-3-9-1,1 10 7,0 0-15,-1 7 8,-1-1-3,2 2-2,-2 6 2,1-6-9,-1 7 7,3-1-4,-3 3-3,1-6 3,-1 6-3,0 0 5,10 14 2,0 0-4,0 0 10,1 5-3,1 5 7,3 0-2,-5 0 3,1 1-6,2-1 8,-2 1-10,-1-1 7,-2-7-2,2 4-1,-3-7-1,0 2-4,-3-5 3,-1 0 2,1-4-2,-1 3-1,0-4-9,1-1 10,-1 1-2,0-2 5,-3-2 1,1 1-4,-1-3 8,3 2-2,-3-2 2,0 0 2,0 5-4,0-5 2,0 0-3,0 0-3,0 0 1,-4-11-4,1 6-3,-2-5-1,0 3-8,-2-3-9,1 0-6,-3 0-4,0 0-11,-5 0 0,0 1-11,0 4-3,0 0 4,-7 0-8,4 2 14,0 3 3,-4-1 5,1 2 9,2 2-1,5 0 3,-2 2 16,1-2-14,1 3 6,-1-3 2,7-1-4,0 1 3,0-1 6,1-1 0,3 0 2,0 0 3,3-1 10,0 0-16,0 0 8,0 0-2,0 0 10,15-6-10,-4-3 4,9-3 4,0 5-2,3-8 1,1 2 8,0-3-9,3-1 2,-2 0-5,-1 0 6,0 1-6,0-1 6,-3-3-1,-1 6-8,-2-2 7,-5 8-2,1 0 7,-7 2-8,0-1 7,0 3 2,-3 0 12,-1 1-9,0 0 7,1 2 4,-2-2 1,-2 3 2,4-3-3,-4 3 7,0 0-5,0 0-2,0 0-5,-2 10-2,2-10 1,-8 7-2,2 5-5,-5 3 3,-4 4 1,-1 2-5,-1 4 0,0-3-2,0 4 1,-1 1 4,1-3-7,-1 1 1,2 1 3,2-4-1,0-1-2,0 1 2,3-2-4,1-6-3,3-1-1,1-2 5,1-1-3,0-2 2,1-1-1,-1 2 2,2-4 0,1 1 0,-2-4-1,4 4 1,-3-3-2,3-3-1,-3 7 7,3-6-6,0-1 4,-1 6-8,1-6 5,0 0 5,-3 1-6,3-1-16,-1 4-19,1-4-30,0 0-24,0 0-26,0 0-30,0 0-31,0 0-34,-3-11-32,2 4-38,2 1-18,-4-6-15,5 1-251,-4-2-609,4-4 270</inkml:trace>
  <inkml:trace contextRef="#ctx0" brushRef="#br0" timeOffset="249.5486">4484 5499 39,'-1'-12'154,"2"1"7,2 0 6,-3-1 6,0-5 3,3 6 4,0 0 0,-2 4-3,3-1-6,-1-1-6,0 2-3,-2 2-12,1-2-4,-1 2-11,1 2-11,-2-2-11,1 1-4,-1 4-15,0 0-7,1-2-7,-1 2-8,0 0-2,0 0-7,3 14 0,0-2 4,-1 13-2,0 0 1,1 2 0,-3 4 3,0-1-5,0 1 2,0-3-12,0 0-4,-3-2 3,3-9-12,0 3-3,-1-3-4,1 0-12,-1-5-37,-1 0-40,2-2-52,-3 2-58,3-1-64,-1-4-74,-2 0-213,2-1-558,-1-1 247</inkml:trace>
  <inkml:trace contextRef="#ctx0" brushRef="#br0" timeOffset="7178.864">3249 13490 61,'0'0'72,"0"0"-2,-7 1-3,7-1-7,0 0 10,-4 0-1,4 0 0,0 0 6,-6 2-8,6-2-3,0 0 2,0 0-4,0 0 0,-6 0 0,6 0-4,0 0-13,0 0-7,0 0 4,0 0-3,0 0-11,0 0-3,0 0 4,0 0-10,0 0 2,20 0 5,-10-2-9,4 2 2,0 0-6,3 0-3,4 0 6,3 2-8,-3-1-2,3-1-6,-2 2 4,0-2-16,-5 2 4,2-4-17,-3 2-2,1 2-15,-4-1 14,-1 0-19,-2-1-2,0 3-20,-3-3 0,-3 2-6,3-2-8,-7 0-8,3 2-48,-3-2-152,0 0 68</inkml:trace>
  <inkml:trace contextRef="#ctx0" brushRef="#br0" timeOffset="7425.8103">3128 13571 67,'0'0'114,"0"0"11,0 0-6,18 0-6,-9-3-18,6 3 4,6-2 7,3 2-5,0-2-13,0 1-9,-1 1-2,1 0-14,-2 1-2,2-1-11,0-1-3,-3 2-1,2-1-13,-8 0 4,6 2-13,-5 0 3,-1 1-21,-2-3-4,-5 0-10,2 0-16,-3 1-17,-2 2-10,0-2-10,2 2-10,-3-3-8,-4 0 3,2 1-18,-2-1-85,0 0-195,0 0 87</inkml:trace>
  <inkml:trace contextRef="#ctx0" brushRef="#br0" timeOffset="7597.6217">3146 13584 104,'23'-4'110,"-6"1"5,5 1-32,4 2 5,3-4-8,0 4-7,10 1-3,0-2-53,-8 1-23,7 0-33,0 0-78,-10 0-125,13 0 57</inkml:trace>
  <inkml:trace contextRef="#ctx0" brushRef="#br0" timeOffset="8056.9746">4322 13532 125,'0'0'125,"0"0"-5,-5 1-18,5-1 9,0 0 7,0 0 4,0 0 0,18 0 0,-10 0-7,5 0 1,1-1-11,0 1 4,6-2-14,3 0-7,-3 2-4,2-1-7,0-1-6,-1 2-10,3 0-2,-4 0-9,-2 0-2,-2 0-10,1 2 0,-3-2-8,-1 1-13,-5 3-23,2-3-21,-2 0-26,-5-1-31,4 0-17,-7 0-15,7 0-7,-7 0-23,0 0-123,0 0-292,0 0 130</inkml:trace>
  <inkml:trace contextRef="#ctx0" brushRef="#br0" timeOffset="8456.3146">4328 13641 2,'0'0'147,"0"0"3,0 0 7,10 2 1,-2-1-1,5-4-12,5 3-3,2-1-6,5 0-13,-2 0-7,2-2-9,-1 4-4,0-1-18,-3 0-1,3 3-4,-3-3-13,-4 0 5,-1 0-9,-2 0-7,-1 1-2,-4-1-7,-2 0-1,0 0 10,-1 0 3,-2-1-5,-4 1 2,7 0 1,-7 0 0,5-1 4,-5 1-6,0 0 4,5 1-5,-5-1-5,0 0 2,0 0-7,6-1 1,-6 1-5,0 0-6,0 0-1,0 0-4,4 2 2,-4-2-10,0 0 2,0 0 2,0 0 1,0 0-7,0 0-4,0 0-3,0 0-1,0 0 0,0 0-3,0 0-2,0 0 3,0 0-1,0 0-3,0 0 1,0 0-2,0 0-11,0 0-5,0 0-12,0 0-9,0 0-9,0 0-10,0 0-5,0 0-13,0 0-14,0 0-25,0 0-1,0 0-17,0 0-24,0 0-3,0 0-23,0 0-1,0 0-11,0 0-120,0 0-335,0 0 148</inkml:trace>
  <inkml:trace contextRef="#ctx0" brushRef="#br0" timeOffset="11328.34">5988 4400 16,'0'0'56,"0"0"2,2-2-3,-2-2-4,0 4 5,0 0-2,0-6 11,0 6-5,0-4 3,0 4-32,0 0 20,0-4-3,0 4-4,0 0-9,0 0 2,0 0 13,0-6-19,0 6 1,-2-3-9,2 3 9,0 0-8,-2-5-5,2 5-2,0-5 2,0 5 8,1-5-3,-1 5 5,0-4 8,0 4 2,1-3-9,-1 3 5,2-4 5,-2 4-8,0-6 3,0 6 6,0 0-1,0-6-5,0 6 4,1-5-4,-1 5 8,0-4 2,0 4 1,0 0 1,0 0-3,0 0 1,0-4-7,0 4 3,0-4 5,0 4-4,0 0-8,0 0-3,0 0-2,0 0-8,0 0-1,0 0-5,0 0 7,0 0-15,0 0 0,0 0 0,0 0-3,5 9 1,-1-6-1,-3 1 0,2-1-1,4 3-1,-7-1 0,6 1 3,-2 1-6,-2-3-1,3 4 4,-2-1-4,1-2 5,-1-2-3,0 3 3,-3-3-2,4 2 2,-3 0-2,1-4 1,-1 1 2,2 1-1,-3-3-2,4 3 1,-4 0-3,0-3 2,0 0 5,3 3-1,-3-3 4,0 0 2,0 0 6,3 1 1,-3-1 7,0 0-1,0 0 6,8-7 3,-2 3-3,1-1-4,-1-2 0,2 1-6,0-2-2,1 0 2,2-4-6,3 0 6,2-3-6,2-2-2,-1 1 1,1 0-7,-4-2-1,3 3 4,0-2 1,-1 2-2,-4 3 1,0-2 4,3 5 1,-5-4-1,0 5 2,-2 1 3,1-2 0,-4 4 2,0 0 4,2-2 2,-3 3-2,0 1-3,-1-1 3,0 1-2,-2-1 0,2 1-5,-2 1 1,-1 2-5,5-4 1,-5 4 0,2-2-3,-2 2-5,2-3 0,-2 3 1,0 0-6,0 0 2,0 0-1,0 0-2,4-2-3,-4 2-13,0 0-18,0 0-20,0 0-19,0 0-25,0 0-37,0 0-36,0 0-31,0 0-175,0 0-409,0 0 180</inkml:trace>
  <inkml:trace contextRef="#ctx0" brushRef="#br0" timeOffset="12771.0177">6866 4347 39,'0'0'120,"0"0"-18,0 0-17,0 0 8,0 0-8,0 0-6,0 0-8,0 0-5,0 0 3,0 0-10,0 0-1,0 0-5,-4-2-1,4 2 1,0 0-6,0 0 7,0 0-5,0 0-2,0 0-2,0 0-1,0 0-5,0 0 2,0 0-13,0 0-7,0 0 0,0 0-7,0 0 5,0 0-7,0 0 7,4 12-6,-4-8-3,3 1 5,-3 0 4,3 0-4,0-1 1,0 2 0,1 1-4,0 0 6,-1-2 2,-1 1-1,1 0 3,0 1 3,1-3 2,-2 0 3,2 0-2,-3 0-3,2-1 1,-3 0-4,0-3 3,3 4-1,-3-4 0,1 3 2,-1-3 1,0 0-4,3 3-2,-3-3 1,3 2 2,-3-2-8,0 0 0,0 0 0,0 0-4,3 3 6,-3-3-3,0 0 0,0 0 2,0 0-3,0 0 3,0 0 0,0 0-3,3 0 6,-3 0 1,0 0 3,0 0 5,0 0 2,7 0 0,-7 0-1,0 0-1,5-4-2,-2 3 4,1-2-4,-4 3-6,7-4-1,-6 1 2,-1 3-3,8 0 2,-4-3-5,0 0-4,2-1-6,-2 0-11,3 1 0,-1-3-1,0 0 1,2 1 0,-1-1-1,0 0 3,4-5-2,-2 2 4,2-4-1,0 2-1,1 0 5,0-2-3,4-3-2,1-4 5,-2 4-7,-1-2 0,3 2 3,-1 0-3,-5 4 1,0 1 0,2 0 3,-3 2-6,-3 2 6,-2 1-4,0 2 11,0 0-6,-2 1-1,1-1 1,-1 2-1,0-1-3,-1 0 5,0 1 6,-2 2-9,0 0 2,3-4-2,-3 4 2,0 0-1,1-3-7,-1 3 11,0 0-7,0 0-11,2-2-12,-2 2-1,0 0-19,0 0-9,0 0-19,0 0-6,0 0-49,0 0-16,0 0-10,0 0-23,0 0-117,0 0-320,0 0 142</inkml:trace>
  <inkml:trace contextRef="#ctx0" brushRef="#br0" timeOffset="14145.0143">7717 4362 136,'0'0'154,"-2"-6"-15,2 6-2,0 0-18,0 0-2,2-4-10,-2 4-1,0 0-12,0 0-3,0 0-10,0 0-7,0 0-1,0 0-8,0 0-3,0 0-11,-2-5-3,2 5 0,0 0-11,0 0-4,0 0-3,0 0-7,0 0-3,0 0-1,0 0 0,7 9 0,-4-4 2,0-4-7,0 5 3,1 0-3,-1 0-1,1-2 5,0 3-5,-1-1-2,0-3 0,1 5 0,1-2-1,-3 2-1,3-3-2,-3 0-2,3-2 5,-3 2 1,1-2-9,-1 0 12,2 1 5,-2 0 8,3-2 10,-4 0-1,-1-2 12,3 1 7,-3-1 9,7 2 3,-3-2 6,-4 0-4,10-5-5,-1 1-3,0-3 8,4-3-18,0-1-3,5-1 0,-1-2-6,1 0-4,2-3-7,-3 0 0,3-1-3,-1 3-2,1-2-7,-1 1 1,-6 6-2,3-7-4,-2 6 3,2-5-4,-4 4 5,0 3-13,-1-4 7,-4 6 0,0 0-2,0 3 10,-1-2-4,-3 1-6,2 1-5,-2 1 4,0 1 1,-1 0-5,3 0 1,-4-1-3,-1 3-2,6-2 1,-6 2-2,3-3-3,-3 3-3,0 0 3,2-1-5,-2 1-3,0 0-6,0 0-6,0 0-5,0 0-8,0 0 1,0 0-7,0 0 2,0 0-12,0 0-13,0 0-9,0 0-18,0 0-15,0 0-22,0 0-16,0 0-11,0 0-29,3-3-8,-3 3-131,0 0-350,0 0 155</inkml:trace>
  <inkml:trace contextRef="#ctx0" brushRef="#br0" timeOffset="19698.0361">6725 3509 160,'-1'-3'202,"1"-1"-8,0 4-9,-2-4-14,1 0-7,1 4-10,-1-3-12,1 3 12,0 0-19,0 0-15,0 0-15,-3-4-12,3 4-10,0 0-7,-3 9-14,3-3-4,-5 6-2,-1 3-11,0 2-2,2 3-4,-5 6 0,4-9-10,-2 9-2,4-6 2,-1-1-5,4-1 0,-3 0-5,4-1 3,1-5-3,-2 1-5,4-2 7,-1 1 4,1-2 1,0-3 6,3 0 5,-1 0 6,0-3 8,5-2 0,0-2 3,0-1-4,2-4 4,1-1-1,0-1 3,-1-4 3,2-7 0,-2 6-3,1-6 7,-4 5-2,3-12-7,-4 3 2,0-2-2,-2-2 7,-1-1-9,-2 3-5,0-3-4,-4 9 0,0-1-6,0 1 7,-4-8-13,2 10-27,-4 1 17,3 4 4,-2-2-1,1 6-8,-4-3-19,3 4-2,-7 0-18,3 5-18,1-1-18,-2 4-10,-3 2-20,2 4-21,1-1-20,2 4-23,1 4-22,1-1-23,3 3-46,3 0-24,0 2-163,4-2-466,3 1 206</inkml:trace>
  <inkml:trace contextRef="#ctx0" brushRef="#br0" timeOffset="20396.619">7079 3609 32,'0'0'120,"0"0"-5,0 0 6,0 0 3,0 0-4,-4 1 3,4-1 1,0 0-5,0 0-4,0 0-6,0 0-10,0 0-4,0 0-8,0 0-5,0 0-9,0 0-11,0 0-8,0 0 2,0 0-1,0 0 2,25-1-1,-11-2-2,0 2-1,3-2-5,4 2-2,0-3-7,3 3-2,-3-2-3,-4 3-4,-1 0-1,-1-1-4,-1 1-3,-1-3-1,-3 3-4,1-2-1,-1 2-6,0-2-16,-6 1-9,1-1-12,3 0-26,-4 2-15,0-3-29,2 1-27,-3-1-19,1-3-15,0 2-13,-3-2-99,-1 0-292,2 1 130</inkml:trace>
  <inkml:trace contextRef="#ctx0" brushRef="#br0" timeOffset="20674.893">7327 3468 52,'-5'-2'146,"5"2"11,-5 0-8,5 0-8,-6-2-10,6 2-6,0 0-13,-3-1-7,3 1 1,0 0 11,0 0-11,0 0-16,0 0-5,0 0-7,0 0-3,0 0-7,0 0-1,0 0-5,24 2-5,-15 1-6,2 2-8,0 0 0,1 1-7,0 3-4,-3-3-3,-1 2 0,-1 1-4,0-1-3,0 2-4,-1 4 1,-2-3-5,-1 5 5,0-3-4,-5 3-1,1 1-4,-2 0 4,-1-3-5,-6 1 0,4-1 0,-5 1 4,0 1-7,0-3 4,1 1-2,-5-1-15,4-3-9,0 1-27,0-3-16,2-1-31,2-3-33,2-1-32,1 0-39,-1-2-113,5-1-332,0 0 147</inkml:trace>
  <inkml:trace contextRef="#ctx0" brushRef="#br0" timeOffset="21056.788">7628 3388 17,'-4'-4'213,"4"4"-26,-2 0-20,2 0-18,0 0-12,0 0-11,0 0-14,5 9-4,2 1-7,1 0-2,7 12-3,0-1-1,-1 0 1,0 2-3,4-1-1,-4 2-6,3 2 1,0-5-13,-5 2-8,3-1-2,-7-7-6,0 2-2,0-3-11,0 1 0,-1-2-5,-1-3 1,-2-2-7,0 4 0,1-5 1,-3 0-10,3 0 0,-4-2-8,2 1-12,-1-2-18,-1 0-19,-1-1-13,4 1-5,-4-4-11,1 6-5,-1-6-22,0 0-16,2 3-48,-2-3-28,0 0-143,0 0-349,0 0 154</inkml:trace>
  <inkml:trace contextRef="#ctx0" brushRef="#br0" timeOffset="21285.3602">7889 3425 44,'0'0'206,"0"0"-21,0 0-16,-12 8-12,4 2-4,-5 6-15,-1 2-2,-4 5-12,-2 1-7,-1 1-10,1 1-8,0 0-16,-6 8-4,8-8-9,-1 0-5,4-3-4,1 0-3,-2 0-9,1-6-26,5-2-21,1-1-20,-2 1-26,3-2-31,2-3-27,0-1-35,0 0-31,0-1-96,2-4-285,1 1 126</inkml:trace>
  <inkml:trace contextRef="#ctx0" brushRef="#br0" timeOffset="31843.6771">5458 3517 205,'0'-4'200,"0"-2"-9,-2 1 26,2-2 0,0 1-6,-3-1-10,2 1-2,-2 1-11,0-2-18,0 2 5,1 1-10,0 0-1,-2 1-12,2-2-14,2 5-14,-6 0-15,6 0-18,-7 5-8,-2 2-13,1 4-3,-2 4-10,-2 7-2,0 4-17,2 1-4,0 4 6,-1-4 0,3 3-7,2-4-1,2 3-1,2-3-15,2 3-5,2-12-12,0 3-9,4-5-13,1 1-10,3-6-11,1 1-7,3-3-17,6 0-27,1-5-27,2-10-33,2-2-25,0-5-29,2-1-18,-3-2-2,0-2-151,-3-2-411,-1 0 182</inkml:trace>
  <inkml:trace contextRef="#ctx0" brushRef="#br0" timeOffset="32180.7551">5666 3612 587,'7'-32'4,"0"1"8,-1-1 12,-5 2 30,0-3 16,1 2 20,-4 1 23,2 11 19,-1 0 8,0 2 9,1 6 2,-3 1-3,3 3-18,-3 2-20,3 2-15,0 3-15,0 0-4,-4 15-9,-2 10-5,2 0-5,0 6-8,-3 4-3,1 0-1,-7 9-4,7-10-2,-4 0-2,2-4-7,1 2-3,0-1-1,2-4-4,-2-2 2,2-8-6,3-5 3,-3-3 1,4 1 1,-2-3 2,2 1 15,-2-4 6,3 0 23,0-4 24,-3 6 11,3-6-16,0 0-11,0 0-16,0-20 3,3 6-4,4-5-13,-3 0-2,10-5-3,-3 0-7,2 2-8,0 0-7,-3 5 3,-1 2 4,3 2-12,-2 2 3,-2 4 0,1-1-10,-1 4-7,2 1 1,-2 2-4,1 2 3,-1 2-3,1 1 2,-1 4-4,2-3 3,-4 4-7,1 6-13,-3-6-20,2 3-20,-2-2-13,-1 4-17,0-3-18,-2 0-25,0 2-29,-1-2-29,2-2-16,-1 0-40,-1-1-172,0-4-455,0-4 201</inkml:trace>
  <inkml:trace contextRef="#ctx0" brushRef="#br0" timeOffset="32621.7491">5942 3572 185,'6'-12'193,"-1"3"3,-1-1-1,-1 0-4,0 0-11,-1 0 4,-1-1-4,-1 5-4,1-4-12,-2 3-1,1 1-19,-1 0-5,-1 0-17,-1 2-13,1 0-20,-1 2-8,3 2-10,-10 5-6,0 0-17,-1 7 1,-3 6-8,1 4 1,-2-1-13,2 6-2,1-1-2,-1-2-5,4 0 0,3-7-9,2 0 0,1 3-8,3-6-1,0-3-4,3 2 2,0-6-3,1 0 1,2-3-1,0-1 7,3-3-5,0-3 5,2 2-3,-1-8 4,1 1-2,0-1 1,1-4-2,-2-1 1,-2-1 0,2-2-6,-2 1 5,-1-2 0,2-8-1,-3 9-3,-1-7 2,1 5 1,-2 3 0,-3 6 3,1 1 12,-1 0-1,1 4-4,-2 0-13,0 2-1,0 3-7,0 0 3,0 0 3,0 0-4,-2 18 2,-1-4 3,0 0-8,2-3-3,0 1-11,-1 5-10,4-8-17,-1 5-12,2-3-20,0-1-17,0-2-24,5 0-25,-1-3-19,-1-4-21,4 1-14,-1-3 18,7-1 15,-2-2 15,-1-2-85,-1-2-259,1-3 115</inkml:trace>
  <inkml:trace contextRef="#ctx0" brushRef="#br0" timeOffset="33168.7247">6224 3391 180,'1'-3'185,"-1"-1"-18,0 4-10,0 0-19,0 0-9,-8 16-18,1 0-4,-1-2-7,3 5-6,-6 5-13,2-2-5,2 3-7,3-8 3,-3 1-19,2-2 0,0-5-6,2 0-3,1 0-5,0-3-2,-1-2-5,3-1 15,-3-2 14,3-1 20,0 2 20,0-4-5,0 0-5,0 0-13,2-17-8,1 2-8,4-3 0,-1-1 2,2-5-6,2 1-4,-3 0-1,0 6-5,0 0-2,8-7-7,-8 10-2,5-1-5,-1 4-1,0 0-12,-1 5 4,-3-1-8,2 6-3,-4-2-4,1 3 2,-1 0-5,2 4 1,-1 0 2,1 2-4,-3 2-2,2 2-3,-2 1 4,-1 1-5,0-1-14,1-2-19,0 0-15,-2 0-7,2-1-8,-1 0 1,1-3 2,0-1 3,2-1 8,1 0 5,-1-3 5,2-3 4,2-2 10,1-2 3,0-2-3,2 1 1,-3-8 1,0 0 8,-1 2 0,4-10 8,-3 2 6,-3 0 12,0 4 11,0 0-1,-4-2 3,3 2 4,-3 1 4,-1 1 7,-2 4 9,0 2 2,0 2-6,-1 0-11,1 5-2,-4-1-8,2 4 0,2 0-3,-14 6-3,6 2-6,-3 6 3,2 3-3,-3 8-2,0-3-5,5 3 5,0 2-8,4-2 0,2 0-2,-2 1 0,3 0-1,1 0 1,-1-2-7,0 3 3,0-2 0,-2 1 2,-1 3-4,1 0-1,1-2-1,-9 2 1,4 0 0,-2 0-4,1 0-6,0-1-13,-4-2-13,2-2-11,-1-2-11,3-8-22,0 1-25,3-2-41,-1-5-25,0 0-176,2-4-387,3-4 171</inkml:trace>
  <inkml:trace contextRef="#ctx0" brushRef="#br0" timeOffset="33610.8085">6697 3080 141,'1'-3'281,"-1"3"-21,1-6-22,-1 6-28,2-4-26,-2 4-22,0-3-15,0 3-17,0 0-15,0 0-14,2-3-8,-2 3-10,0 0-2,0 0-13,6-2-1,-1 1-7,-2-2 1,5 0-5,1-1 0,3-6-2,1 4 3,1-5 4,-1 3 2,-5-2 9,6 1 5,-7 0 14,-1 1 4,1-1 12,-2 1 12,0 1 13,-2 2 3,0-1-10,-2 2-8,2 0-15,-3 4-15,0 0-22,-10-2 5,10 2-14,-24 19-10,4 1 1,-1 3-21,3 1 10,-1 1-2,4-2-1,1-2-15,6-5 0,2-2-4,3 1 0,0-3-4,3 3-7,0-5 1,3-1-1,4 0 4,6 1 2,-1-5 1,5 1-1,3-6-5,1 0-1,-5-5-13,6 1 23,-2-2-26,2-2-12,0-1 5,-3-2-13,-6 2-14,-2 0-20,2 1-21,-5-4-27,-1 6-27,-1-6-39,1 6-36,-3-3-51,2 3-62,-3 2-184,-2-3-558,-1 4 247</inkml:trace>
  <inkml:trace contextRef="#ctx0" brushRef="#br0" timeOffset="37510.1962">2712 14382 73,'0'0'109,"0"0"-15,0 0-4,0 0-11,0 0 3,0 0-21,0 0 12,0 0-8,0 0-1,0 0-5,0 0 0,0 0-5,0 0-7,0 0 7,0 0-9,0 0-2,0 0-3,0 0-10,0 0 5,0 0-3,0 0-7,10-3 3,-10 3-4,10 1-1,-3-2 0,1 1 8,0 0-26,4 1 11,0 1 1,2-1 0,1 0-6,1 1 5,6-2 10,-2 3-5,0-1-1,2-3-15,4 2 16,-4-1-6,3 0 2,1 0 0,-1 0-2,0-1 4,1 2-1,1-1-6,-4-1-2,4 0 4,-4-2-4,1-1 5,1 1-12,-1 0 7,0 3 4,0-2-10,0 0 4,1 1-8,-1-2 6,0 3-4,1 0 7,-1-4-5,2 2-19,-2 2 18,0 2 5,-2-4-6,2 2 6,-8 0 2,8-4-14,-2 4 8,-2 0-4,-4 0 5,0-2 4,5 2-6,-4 0 1,0-1-12,3 0 12,4-1 3,-3-3-2,1 5 2,1-4-1,2 1 3,2-2-4,-2 3 6,2-2-3,0 0 4,0 3-3,-3 2-5,1-3 4,0-1-1,-2 3-4,-2-4 6,0 6-4,-5-4-8,-1 0 9,6 0 0,-5 2-4,-2 1 1,3-1 12,1-1-10,3 2-5,-4-2 2,3-3-2,2 3 1,2-4-2,-2 4 5,0 0-4,2 0 0,-4-1 3,2 1 2,-1-1-5,-1-2 0,1 1 3,-4 3-14,4-3 15,3-2 0,-4 3 5,-3 0-9,4 2-3,0-3 2,0-1 4,3-1-1,0 0 2,0 4-2,4-4 8,-1 0-9,4 1-2,7-1 9,0-2-8,-8 5 9,9-3-4,-1 3-7,-11-2 2,2 4 3,9-4-9,-8 4 8,-2-5-2,2 3 3,-4-1-5,3 3 6,-3-4-6,1 1 3,0-1 1,-3-1-1,0 4 9,2-1-10,-1 1-3,-2-3 3,3 2 0,-1 0-9,-1 1 6,1-1 4,-2 0 2,1 1-3,-3 1 9,0 0-7,0 0-1,-5 0-7,0-2 14,6 2-8,-8 0-1,1-5 2,1 4-4,-2 1 0,3-3 6,0 3-1,4-2-4,-1-1 0,1 3 2,3 3 1,-2-6 0,-1 3 2,2-3-9,-2 3 2,3 0 2,-1 0 5,-2 3-7,1-3 9,-6 0-8,5 3 3,-5-2-4,-1 0 2,2 1 8,-2 0-7,-2-3-4,1 3 0,0-2 7,0 4 7,0-4-10,-1 0 3,1 0-11,0 0 11,3 2-10,-4-2 12,2 0-3,-2 0 2,1 1-2,1-1-2,2 2 7,-3-2-9,3 3 7,-3-1-6,1-1 8,0 3-6,3-4 0,-4 2 0,0 0-1,3-1 0,-4-1-2,-1 3 6,4-1-6,-2 0 0,0-2 3,-1 5-4,4-5 5,-3 0-4,1 0 9,1 0-7,1 2 2,3-2-4,0 3 3,1-2-8,-5 0 9,5 1 5,-5-2-2,1 3-6,4-1 7,-5 0-2,-2-1 2,3 0-2,-1 2 3,-1-2-9,0 0 4,-2-1 2,-2 0-10,-1 0 17,4 0-17,-4 0 9,0-1 1,1 1 0,-3 1 0,2-1-3,-1-1 10,1-2 5,-1 3 11,0-1 2,-1 1 6,1-1-1,-4 1-1,1 0 1,-2-1 0,2-1 2,-6 2-3,7 0 1,-7 0 2,7 0-3,-7 0 0,0 0-1,4 0 4,-4 0 3,0 0-6,0 0-2,6 0-5,-6 0-2,0 0-3,0 0-1,0 0 1,0 0-1,0 0-9,0 0 2,4 0-3,-4 0 8,0 0-4,0 0-6,0 0 0,0 0-1,0 0 3,0 0-9,0 0 7,0 0-2,0 0-3,0 0-4,0 0-12,0 0-19,0 0-11,0 0-22,0 0-28,0 0-29,0 0-41,0 0-30,0 0-177,0 0-399,-10-9 176</inkml:trace>
  <inkml:trace contextRef="#ctx0" brushRef="#br0" timeOffset="40162.3215">9146 2287 34,'2'-14'145,"-2"6"-5,3-8-5,0 6 6,-2-2-4,2 3-5,-3 4 0,0-3-8,3 4-6,-3-1-22,0 2-8,0 3-7,0 0-14,0 0-6,0 0 14,-2 15-2,1-6-3,-1 4 0,-2 10-4,0 3-7,1-7 1,-2 4-8,-1-3-4,2 4-5,1-7-7,-1 3 2,1-2-17,1-3-34,-2 2-15,1-5-23,2 3-23,-2-3-23,2-2-22,-1-1-22,1 1-23,1-4-113,-3-1-298,3-5 132</inkml:trace>
  <inkml:trace contextRef="#ctx0" brushRef="#br0" timeOffset="40366.9685">9007 2344 59,'2'-10'166,"2"0"-29,0 0-18,3-2-9,4-7 2,6-5-3,0 4-10,1 1-2,2 7-18,3-5-9,-4 6-8,0-2-6,-7 6-5,1 2-5,-2 3-9,-1 1-10,-3 1-30,0 6-17,-3 3-17,2 1-18,-5 6-27,-2 1-14,-2 0-95,-8 10-206,0-5 91</inkml:trace>
  <inkml:trace contextRef="#ctx0" brushRef="#br0" timeOffset="40802.5442">9037 2554 33,'12'-5'163,"3"3"-15,1-3-12,4-2-20,5-1-7,-2 3-5,1-4-16,-4 5-8,2-7-15,1 2-4,-5-1-16,2-2-20,-6 3-8,-2 0-5,0-2-4,3-6-5,-5 5 6,-2-1-4,1 3 6,-3-4 1,-1 6-2,-2-3 31,0 4 11,1 3 18,-1 0-1,-2 0 2,-1 4-10,5-5-11,-5 5-8,2-2-7,-2 2 1,0 0-9,-2 12-6,0 0 10,-2 0-12,0 5 6,-2-3-8,0 1-1,1 2 3,2-3-8,-3-2 8,2 0-4,1-4 4,-2 1-3,3-3 1,1-1 16,-2 1 16,3-3 9,-1 1 13,1-4 7,-3 3 8,3-3-9,0 0-9,0 0-7,7-19-10,-3 9-3,4-6-8,1 0 1,-1 2-4,1-3-8,1 4 1,-2 2-8,3 1-2,0 3-2,0 2-6,0 2-1,-2 3-5,0 3 2,2 3 1,2 2-3,-4 2 2,0 2-7,1 5 3,-3-2 1,-2 11 0,0-6-4,-3-2-24,3 2-16,-5-3-41,2 3-21,-4-5-41,4-1-34,-1-2-48,-1-4-155,0-2-408,4-3 181</inkml:trace>
  <inkml:trace contextRef="#ctx0" brushRef="#br0" timeOffset="40988.6234">9751 2158 259,'0'-10'278,"1"5"-22,0-1-35,0 4-27,-1 2-16,0 0-22,0 0-14,-1 23-16,-4 3-11,0 3-8,0 0-12,1 5-7,-2-3-14,2 3 2,-4-5-14,3 0-29,0-2-25,-1-1-31,6-8-28,-5-2-32,4-1-25,0-3-48,-2-3-39,2-1-114,-3-3-335,2-3 148</inkml:trace>
  <inkml:trace contextRef="#ctx0" brushRef="#br0" timeOffset="41486.3174">9637 2376 264,'0'0'242,"0"0"-27,0 0-24,0 0-17,0 0-16,0 0-19,0 0-6,14-4-15,-6 4-1,6-7-15,7 2-11,-1-2-5,3-4-12,1 3-7,0-5-3,-2 2-9,1-2 3,-2-1-12,-2 4-2,-2-6-5,-4 6-3,0-2-3,-5 0 0,1 4 12,-2 1-1,-2 2 10,0-2-4,-3 3 4,0 0-6,2 0-7,-4 1-9,0 3-6,-7-4 2,7 4-11,-14 9-1,1 1-7,-4 9-2,3 1-3,0 1-5,0-3 0,4-4-7,3 0 2,1-2-8,2 3-4,1-5 5,3 2-3,3 0 6,0-5-3,3 3 4,1-3 3,3-3-2,2 1 1,2-3 5,0-2 3,3 0 2,3-2-5,-3-2-2,3-2 9,-6 0-3,0-2-1,1-1-1,-3-2 0,0 2 4,4-9-3,-5 7 4,-2-3-4,-2 5 1,0 3 7,-2-5-10,-1 5 14,-1-1 2,2 3 5,-4 0-10,-1 4-1,4-5-6,-2 3-1,-2 2-1,0 0-2,0 0 2,0 0-1,-3 23 5,-1-16-3,4 5-5,0 2 7,1 4-2,-1-2 1,3 1-3,-3-2-9,4 1-7,0-4-13,0-2-10,1 2-20,0-4-17,4 1-28,-1-3-18,3 2-18,5-5-24,-3-3-15,2-1-27,0-8-110,0 2-341,-1 0 150</inkml:trace>
  <inkml:trace contextRef="#ctx0" brushRef="#br0" timeOffset="41928.4045">10321 2312 30,'2'-12'132,"-2"-1"14,0 5 9,-2 0 21,2 3 4,-1 0-11,1 0-18,0 5-21,-2-3-14,2 3-8,0 0-12,0 0-14,-9 16-2,4-6-10,1 6-2,-1-6-9,0 6-3,2-3-4,-1-3-8,1 1-2,1-1-7,-1 0-5,1-4 1,-1-1 0,2-2 3,-1 2 10,2-5 8,-1 4 18,1-4-7,0 0-8,0 0-1,4-16-9,1 9-3,5-8-5,-3 3 1,2-5-6,6 0-7,-4 3 3,0 1-6,4 2 4,-2 1-8,-1 3 1,-3 2-3,2 2-1,2-1-1,-5 3-6,3 3 2,-3 1 0,0 2-1,1 3-1,-5-4 0,1 7 2,-1-2 5,-3 4-8,1-1 4,-2-1-6,0 0 12,0 0-6,-3-1 3,1-3 6,0-3 1,0 4 10,1-3 24,-2-3 9,1 2 17,2-4 2,0 0-9,0 0-4,0 0-13,-2-16 0,6 6-15,0 1 1,3-8-3,4 2-4,-1-1-2,4-2-3,2 1-8,-1-3 3,-2 9-4,1-1-1,0 4-5,-1 4-3,-1 0-4,-2 3 1,-1 1-3,-1 1-8,1 4 8,-3 1-2,2 4 3,-4-1-3,2 5-9,-1 2 5,-3-3-5,-2 3-14,1 0-34,-4 9-28,0-5-42,-1-3-43,-4 1-51,2-1-55,1-2-269,-4 0-585,3-4 258</inkml:trace>
  <inkml:trace contextRef="#ctx0" brushRef="#br0" timeOffset="42617.9156">10835 2213 26,'-8'-3'270,"-2"3"-3,4 3-22,-1-3-20,7 0-29,-10 6-18,8-2-18,-4-2-16,6 3-11,-1 0-15,1-5-5,4 6-11,0 0-11,3-5-3,4 2-11,2-1-3,3-3-8,-1 0-7,7-2-4,-7-1-7,-1 1-2,-2-2 8,1-1 8,-3-4 19,-2 5 13,-3 0 7,0 0 6,-3 1-9,0-1 4,1 2-18,-3 3-11,0 0-10,-8-5-10,8 5-2,-21 5-9,2 4-5,-4 6-3,1 4-6,-2-6-6,2 7-18,5-1-10,-1-4-10,8 1-11,0-4-11,6 1-3,-2-2-4,5-1-8,1 2 3,2-4-13,3 1-13,2-2-26,7-2-18,3-2-37,2-1-37,7-2-15,0-2 17,0-1 1,2-1 1,0-2-4,0-4 11,-1 4 11,-1-6 17,-3-1 17,-1 2 15,-1-3 35,-5-2 22,-3 4 54,-4-2 22,-3 6 28,-1-3 15,1-1 25,-5 3 21,3-3 11,-2 1 11,-2 1-5,-2 4 0,1-1-17,-2 6-4,-4-4-16,-1 5-6,-2-2-14,-5 6 0,0 3-7,-5 7 3,1-3-13,0 3 4,1 1-8,1 2-6,3 2 4,4-7-9,2 5 1,2-2-2,1-1-3,2 1 2,3-2 1,0-2-7,3 1 4,2-3-1,-3-1-3,5-5 5,1 4-2,3-6 3,4-2-2,4-7 4,2-1-6,-1-1 4,1-7-2,-4 0 0,3-5-4,-2 1-5,0-6 5,-4-4-7,2 1 2,-1-11-5,-2 13 8,-4-5 2,-2 5 11,-2-1 7,-1 4 13,-1 8 14,-1 5 4,-2 0 11,0 1-7,0 8-14,0-2-13,0 5-4,0 0 2,0 0-19,-12 18 2,4-1-4,-2 5-4,-5 3 2,3 5 6,3 1-3,-1 5-2,1-4-21,4 1-5,-1-2-27,3 0-33,0-6-34,5 1-33,-1-8-43,-1-1-44,6-6-47,-1 0-222,0-2-527,2-6 233</inkml:trace>
  <inkml:trace contextRef="#ctx0" brushRef="#br0" timeOffset="42789.9312">11428 2202 42,'-21'13'237,"14"-4"-15,0 1-20,0 4-13,1-3-25,1 6-13,-1 2-9,1-2-22,3 1-2,-1-2-15,3-2-10,0 2-9,2-7-37,-4 3-42,5-5-57,-1 2-50,0-3-56,1-2-111,-3-4-289,0 0 129</inkml:trace>
  <inkml:trace contextRef="#ctx0" brushRef="#br0" timeOffset="42928.0295">11447 2113 76,'0'0'75,"0"0"-59,0 0-45,0 0-29,0 0 14</inkml:trace>
  <inkml:trace contextRef="#ctx0" brushRef="#br0" timeOffset="43725.8769">11726 2305 2013,'0'-8'-17,"-4"1"22,4 7 43,-5-17 51,4 9 8,-1-3-9,-1-1-24,2 4-12,-2-3-18,2 2 1,-2 1-6,0 0-1,0 3-4,1 0-1,0-2-9,-1 3 1,-1 1-12,-5 1 3,1 1-9,-6 7 7,1 2-11,-5 8 5,1-4-5,-3 9 1,4-2 4,-1-2-1,1 3 0,6-5-4,0 1-4,5 1 7,0-4-5,3-4-3,-1 6 6,3-5 0,1-4 3,5 2 1,-2-3 0,3-2-2,5-1 6,0-4-4,4 1 0,-3-6 1,3 2-5,-2-5 2,5-5-7,-7 6 0,2-8 0,-2 4 2,-4-3-1,0 4 1,1 0 7,-5 2 10,-1 3 14,1 0 5,-2-3-10,-1 10-8,-1 0-2,0 0-1,0 0 0,0 0-7,-17 15 7,10-3-6,0 0 3,0 2-8,1-4 0,-1 5 0,5-1 0,0-3-2,-1 5 0,6-6 5,-1 1 3,0-1-5,5 0 0,2 0 3,2-3 3,2-2-4,1-2 2,3-4-1,-2-1-2,6-1 1,-1-6-4,1 1 5,-2-4 0,-1-7-4,1 2 6,-1-5 2,-2-1-7,1-4 9,0-2-1,-3-1 13,-1-1 5,-2 3 11,-1 0 11,0 4 11,-4-1 5,-1 8 13,-2 5 19,-1 2 8,-2 3-3,2 1-17,0 1-23,-2 2-7,0 3-12,0 0 8,-12 8-16,4 6-3,-5 7 7,-1 6 4,0-2-24,2 4 3,0-3 1,1 1-9,1 0 1,4 0-1,-1 1 1,5-3-6,0-8-22,2-1 18,-2 1 12,6-5-21,-3 1 11,3-2 0,2-3-11,1-1-3,4-2-3,0 0-1,5-5-5,-2-1 3,3-3-4,3-3 7,0-4-4,-1-2-5,2-3 3,-2-2-11,-1 1 10,0-5 2,0 3-1,-2-3 1,-2 2 16,0-1-7,-5 4-14,-1 2 17,-1 2-2,-1 4-6,-3 0-2,-1 4 4,1 0-6,-3 0 9,0 5-12,0 0 0,0 0-3,0 0 4,0 0-2,-26 15 6,14-3-2,-2 7 5,-1 2 0,-1 0-1,3 7 2,2-10-2,1 10 1,0-4 12,5-6-27,1 0-6,1-2-11,0-2 10,6-3-6,-3-3 5,3 4-1,1-6 7,1 3-10,2-6-17,2-1-19,-1-2-25,3-2-29,-2-1-39,2-6-47,2 1-42,1-4-57,-3 0-192,1-1-540,-1-1 238</inkml:trace>
  <inkml:trace contextRef="#ctx0" brushRef="#br0" timeOffset="43960.3056">11941 2130 168,'0'0'299,"0"0"-17,0 0-12,38-7-11,-15 3-24,3 1-12,-1 2-23,-2 1-17,1-2-14,-1-2-20,-4 2-13,-2 1-15,-2-1-13,-2 0-11,-3 1-32,0-1-42,-1 0-62,-6 2-51,-3 0-86,11 0-84,-11 0-144,5-5-438,-5 5 195</inkml:trace>
  <inkml:trace contextRef="#ctx0" brushRef="#br0" timeOffset="45658.8154">12466 2265 168,'0'0'189,"3"18"-13,0-8-16,-2 6-6,4-1-10,-4 2-14,3 1-10,-3-5-7,1 4-13,2-2-6,-2-4-8,1 0-7,-1-2-4,0-1 1,-1-1-4,1-2 5,-1 0 5,-1-1 13,1-1 12,-1-3 12,3 3 21,-3-3 10,0 0-3,3 1-2,-3-1-15,0 0-14,14-11 0,-3-2-18,2 1-11,4-9-11,1 3-2,-2-1-9,2 0-7,-1 0-13,-4 6 5,-2 1-7,0 1-2,-1 3-14,-1 1-23,-2 4-39,0-6-41,-5 7-39,4 1-35,-6 1-32,10 3-42,-4 0-43,1 3-230,-2 0-538,2 1 238</inkml:trace>
  <inkml:trace contextRef="#ctx0" brushRef="#br0" timeOffset="47044.5222">12895 2307 95,'2'-10'265,"-2"-2"-14,0-5-18,0 8-17,0-2-16,0 5-19,-2 0-17,0 1-22,-1 1-20,-1 1-13,-2 3-9,-5 0-13,-3 8-6,-6 2-8,2 5-7,-2 4-10,-4 2-5,3 1-4,4-3-10,1 3 0,-1-2-4,7-6-8,1-4-2,2 2 2,3-4-6,1 3-2,2-4 1,1 0 0,1-4-2,6-2 1,3 1-3,1-5-3,6 0-6,4-8-12,-2-1-2,3 0-4,-3-3-2,-1 0 6,0-4-2,-2 0 4,-1-3-5,-2 0 12,-5 7 13,-2 7 20,0-1 10,-4 0 3,3 1-13,-2 4-2,-1 2-8,-2 2-4,0 0-5,0 0-1,0 0 4,-12 23-4,5-8-1,-1 0-5,0-1 1,2 3-6,2 0 4,-1-2 1,2 2-1,3-8 3,-2 4-4,4-1 6,1-5-2,0 5 1,2-5-29,1 0-1,2-2 6,2-4 1,0-1 6,4-2-6,-1 1 16,2-8-16,-1 3 3,3-6-2,0-4 1,2 1-2,-1-4 1,-3-2 0,0-1-2,1-3 4,1-1-4,-4 0 2,-1 4 6,-2 0 5,-4 9 13,-2 5 10,0-1-2,3 1-3,-5 4-11,-1 1 0,1 1-6,-2 2 3,-8 9-2,3 0 1,-4 7 5,-5 3 0,-4 7 1,5-1-4,-4 0-5,3 4 6,2-3-1,0-3 0,3 0-4,3-4 6,-1 5-5,1-7 2,3 0 2,3-2-2,1-3 4,1-2-3,1 1 10,1-2-8,0-5-1,4 2 1,0-5 1,2 1 3,1-4-4,3-3-1,0-1-1,0-3 3,5-5 0,-4-2-3,3-1 5,-3-1 7,-4 3 8,2-7 6,-5 6 12,0 3 1,0 0 18,-1 4 10,-5 5 10,3-5-6,-4 4 6,0 1-12,1 0-6,1 0-12,-3 4-11,0 0 2,0 0-12,0 0 15,0 0-22,-12 22 0,5-9-5,0 3 6,0-2-13,0 2 9,2-5 0,-4 5-6,5-3 5,1-1-12,-2 2 3,2-3 1,1-2-12,-1 3 1,1-6-13,2 2 14,0-1-18,2-2 19,1 0-7,2-2-4,0 1 1,1-3 4,2-2-3,2-4 0,3 0-6,-1-2 15,2-4-7,0 1 2,3-7-5,0 1 3,0-2-1,0-1 7,1 2-2,-5 6-2,-4-2-1,-1 7 0,-1-4 6,0 4-8,-3 1 11,-1 0-1,0 3 2,-3 2-7,4-5-7,-4 5 1,0 0-3,0 0 5,0 0 1,-10 17 2,3-10 0,-3 4 1,1 0-5,-2 4 11,3-1-6,0 0-2,1 1 1,1-6-4,2 2 5,-2-2 7,3 0-12,2-4-7,0 2 9,-1-1-6,2 1-2,0-1 9,3 0 0,1-1 6,0 0-4,5-4-1,1 0 2,0-4 5,4 1-2,3-3-3,-5-2 2,4 1 2,4-6-2,-1 2 4,-2-6-10,-3 4 7,3-2 2,0-2-3,-3-3 4,-3 5 2,-1-1-5,-4 6 12,0-1 6,-4-2 3,3 3-4,-3 1 1,-2 4-11,0-1 1,0 5-13,-5-7 10,-1 4-6,6 3 2,-20 7-3,6 1-10,0 1 12,-4 4-10,3 5-6,3-5 4,-1 9-3,5-6-8,2 0-9,1 2 10,1-1-9,-1 0 4,5-5-6,0-2 2,0 2 5,3-2 0,1-3 7,3 2 1,-1-3 2,2-1 7,2-3-2,3 0 5,0-4-2,2 0 2,-1-5-4,6 1 6,-2-7 1,3 2-7,1-3 18,-3-3-18,2 2 8,-1-6-3,1 2 10,-2-4 3,-1 6 0,-5-5 11,-1 7 1,-4-1 15,2 4-2,-7 3 10,2-1-15,0 0 1,-3 0-10,-1 5-6,-1-2 8,0 1-14,0 6-4,-3-8-5,3 8-1,0 0 3,0 0-7,0 0 3,-10 12-11,8-3 10,-3 1-9,2 5 7,-1 2 0,4 1 4,-4-1-5,4 1 0,-1-1 4,1-1-3,0 2 2,-2-4 0,1 1 1,1-3-2,-2-2-1,2 1 2,0-3-3,0-3 5,-1 2 0,1 0 3,0-3-3,-3 1 2,3-1 4,-1 0 0,-1 1-2,0-2-18,-3-1-13,-2 0-22,-1 1-22,-1 1-23,-5-1-28,0-1-30,-1-2-36,-9 3-31,3-3-43,-8 0-33,4 3-150,-6-4-482,4 2 214</inkml:trace>
  <inkml:trace contextRef="#ctx0" brushRef="#br0" timeOffset="47687.6633">11690 3149 37,'-5'3'222,"0"-1"-6,5-2-12,-4 2-9,4-2-10,0 0-4,0 0-3,0 0-11,11-12-12,4 0-8,5-4-4,2-1-16,0-3-7,-1-1-3,1 4-3,-3-4-10,0 0-2,-2 2-8,-2-3 0,-1 1 5,0-2-6,-7 9 13,2-1-3,-6 4 5,1 2-14,0 3-2,-3-1-8,1-1-12,1 3-16,-3 2-5,0 3-8,0 0-5,0 0-9,0 0-10,-10 11-6,4 1-9,3 0-4,0 5-1,2 12-3,2-3 1,2 4 0,2-2 17,3-1-15,-1 0 4,4 2-4,3-5 10,-3 2 0,2-4-12,-6-3 1,1-6 2,0 1 9,-4-4-9,3-2 2,-3-2 4,-2 0-3,0-1-1,-2-5-3,0 0 0,-8 7-13,0-5-10,-4-4-17,-3 0-4,-5-2-17,5-2-10,1 2-11,-3-3-19,3 0-20,0-2-29,-1 4-13,3-4-29,0 0-20,5 3-24,3-4-183,3 3-455,2-5 201</inkml:trace>
  <inkml:trace contextRef="#ctx0" brushRef="#br0" timeOffset="48546.0496">12193 2965 117,'4'3'218,"-4"-3"-1,-5 9-11,3-2-13,-2 3-20,-3-2-15,2 3-16,0-1-12,1 1-15,-2-1-16,3 1-6,1 0-10,0-2 0,4 0-10,0-2 0,3 2-5,3-3-9,2-2-3,3-4-8,4 0-4,-2-2 8,1-5-16,-1-1 1,2-1-4,-1-5 5,0-1 7,-6 3 7,0-4 8,1 1 2,-4 0 9,-2 5 7,-1-5-2,-3 6 3,2-1-21,-6 3-1,1 3-14,-7 0-5,-4 4-5,-2 6-5,-5 4-2,-2 4-2,3 3-3,1 4-2,1 0-4,4 2-3,2-1-2,4 2 9,4-4-12,2-2 4,4 0-4,4-1 2,2-3 0,9 2-1,5-4-2,4-7-4,1-2 3,3-6-8,10-2 1,-13-3 4,1-2 2,0-2-1,-4-4-2,9-7 1,-11 1 0,-1-2-3,-1 2 5,1-3 7,-5-1 11,-1 2 12,-3 5 14,-6 6 20,-3 2 8,2 4 8,-3-3-17,0 8-15,-2-3-7,-1 5-2,0 0 1,0 0-10,-30 14 5,16-1-13,-3 8-4,3-2 2,0 7-6,2-4-5,0 0-5,3-4 4,3-1-6,2 1-9,1-1-3,1-2-1,2-5-14,0 1 3,2-3-6,3-3 5,0 4-1,3-7 1,2-1 2,4-1 3,2-2-5,3-4 8,2-5-2,2-2-1,-2-3 1,3-6 5,-3 0 2,6-14-5,-7 14 12,-1-2-11,-2-3 9,0 3 11,0-2 6,-4 4 7,-2 5 15,-5 2 6,0 5 14,0 1 5,-4 3 4,1 0-31,-1 1-8,-2 2-2,0 3-6,0 0-2,-7 15-3,-8 8 2,-1 3 0,1-2 3,-8 13-4,-1 0-1,7-8-2,0-1-1,2 2-7,-2-1 10,2 0-10,1-1-10,0-3-2,4-2-23,1 1-6,5-7-13,3-5-3,-1 1-9,0-2-3,2 1 0,4-2-3,0 0 1,1-3-1,1 0 15,3-3-3,0-3 4,1 2 0,-1-3 5,1 0 6,-1-6 1,0 1 1,2-5 5,0-2 0,-6 2 7,2-3-2,-5 3-1,1-2 8,-6-3-2,2 6 1,-2-6-3,-2 4 11,-3-5-5,2 7 2,0-3 6,3 5 11,-3 0 16,4 1 0,0 2 0,2-1-5,0 5-1,9-12 7,3 7-12,12-3 2,0 1-7,6-2 5,9-1-1,-11 5-4,1-2 4,0 0 3,2 4-5,-4-4 0,-3 4-2,-2 1 2,-7 0 2,1 1-11,-6 1-18,-1-1-21,-4 1-30,2-3-45,-7 3-43,9 0-76,-9 0-51,0 0-157,0 0-484,0 0 214</inkml:trace>
  <inkml:trace contextRef="#ctx0" brushRef="#br0" timeOffset="49194.5485">11753 3531 139,'3'-11'283,"0"3"-16,-3 1-23,2 2-20,-2-1-29,0 6-20,0-5-23,0 5-16,0 0-13,-16 23-13,-1-4-6,-1 6-9,-7 11-12,2 2-11,-4-4-2,13-5-8,0 0-2,0-2-11,4-1 1,0-3-9,8-4 1,-3-2-2,5-5-7,3 4-5,1-5-15,5-4-16,10 2-16,3-6-25,3-3-13,4-4-25,10-11-13,-13 2-8,3 2 0,-3-4 5,-2-3 10,10-7 6,-15 7 10,2 1 40,-9 3 15,-1 2 30,-2 5 31,-2 0 20,-4-3 8,0 7-10,-2-1-12,-1 4-4,0 0-2,0 0-6,0 0-6,0 0 2,0 0-2,-11 24-5,5-17-4,1 9 1,2-3 0,-2-5-2,3 2-2,-3 1-3,4 0 3,1 0-2,1-4 1,-1 3 5,3-6-1,-1 2 0,3-1 2,-1-2 3,7-2 6,-2-1-3,5-4-2,3-1-5,3-7 1,-6 3 6,4-8 1,1 3 3,-8 3 14,-1-1 11,-3 6 21,-2-4 1,2 3 13,-1-2-4,-5 0-13,-1 1-7,2-1-11,-5-2-5,-1 5-4,-5-2-2,-6 0-17,1 3-15,-2 1-5,1 1-6,-6 4-14,5 0-7,1 0-13,1 1-15,1 1-17,2 3-26,4 0-26,0 2-20,2 0-17,4 0-18,7 2-36,1-2-40,6-2-216,7 1-495,3-2 219</inkml:trace>
  <inkml:trace contextRef="#ctx0" brushRef="#br0" timeOffset="49470.3394">12338 3684 137,'0'0'247,"-1"-3"-15,1 3-12,0 0-15,0 0-13,-30 6-12,18 0-18,-3 1-17,1 5-8,-3 3-15,3-3-4,5 4-19,-3 0-7,5-2-8,0 1-9,3 2 0,1-5-12,6 4-2,0-6-3,2 1-1,2-2-9,1-4-7,8-2 0,1-2 7,2-3-14,-2-5 5,-2 3-13,-1-4-2,2-1 4,-4-3 1,1 2 5,-2-5 6,-1 3 6,-3-5 3,-1 2-1,-3 2 0,-1-4-9,-2 4-6,-5-1-9,1 2-13,-6 0-18,-2 2-8,-1 4-12,-2-3-15,0 9-16,-1-4-29,2 3-25,-3 2-40,7 0-45,-2 2-40,2 4-190,3-1-461,4-2 204</inkml:trace>
  <inkml:trace contextRef="#ctx0" brushRef="#br0" timeOffset="49911.6449">12697 3577 115,'5'-11'387,"-4"1"16,3 0-12,-1 3-17,-2 2-40,2 0-34,-3 5-35,0 0-38,0 0-16,0 0-20,-12 17-16,-4 8-18,6 4-13,-11 9-14,0 5-15,3 3-16,-3-2-5,6 2-2,-3-3-17,0-2-4,6-8-7,-1-4 1,1 0-12,1-3-4,0 1-6,2-10 6,2-1-11,2-1-8,0-6 7,1-1-11,1-2-7,0-1 4,3-5-1,-2 7-10,2-7 14,-2 4-3,2-4-11,0 0-3,0 0-6,4-27 8,2 10-5,1 0-2,3-8-5,3 0-1,-1-3 6,-2-2 2,4 2-6,7-15-1,-4 14 5,1 3 4,-2 2-7,2 0 13,4 3-12,-3 0 3,0 4-5,0 3-1,0 4 2,-2 3 0,1 0-14,-3 3 12,-1 3-1,2-2-2,-6 6 4,-2-1-5,1 5 5,-1-3-4,-3 4 10,-2 1-10,0-1 3,-3 4-4,-3 3-13,-2-3 0,-6 1-29,-2 1-27,-6 0-5,-3-2-17,-3 1-7,-1-6-26,1 2-13,-3-4-17,1-5-20,1 4-19,1-6-29,2-1-18,-2-2-26,4 0-229,0 2-541,5-4 240</inkml:trace>
  <inkml:trace contextRef="#ctx0" brushRef="#br0" timeOffset="121952.7217">8006 1255 98,'-3'24'119,"3"5"-15,0-4-14,0 6 4,0-3-24,3-1 4,2 0-11,-1-9-5,2 1 2,-2-2-18,2-6-5,-2 1 4,4-4-12,0-5 5,0 1-2,6-8-3,-4-6-12,3 0 8,-2-4-1,2-8-18,-2-3 16,0 2-7,-2-5-2,-2 2 12,1-3 1,-4-3-1,2 5 24,-3-1 3,-2 1 7,1 2 19,-4 8 3,4 4 6,-2 2-13,0 6-5,0 1-15,1-1-15,-1 5-6,0 0 7,0 0-8,4 27-1,-2-2 1,1 1-8,1 0 1,0 5 2,-1-3-9,0-5 4,2 2 0,-1 0-7,2-7-3,-2-1-4,1-6-14,-1 0-13,-1-1 8,0-6-1,-1 3 5,1-5 2,-3-2-9,0 0 6,0 0 3,16-12-7,-11-1 10,-1 3-1,1-7-2,-1-2 4,-1 0 0,-2-1-3,2 2 4,-2-3 2,0 2 0,4-1 10,-2 3-1,-3 5-2,1-1 11,1 5-1,-1 0-11,0 2 5,1 2-3,-2 0-10,0 4 12,4-4-16,-4 4 2,0 0 6,0 0-2,10 8-8,-9-3 13,2 3-10,-2-3 8,1 2 5,-1 1-5,1-3-3,-2 0 3,0 3 4,1-3-1,-1-5 0,0 8 8,0-4-5,0-4-1,0 7 5,0-7-7,2 5 1,-2-5-2,0 0 8,0 5-4,0-5-4,0 0 9,0 0 7,0 0 0,0 0-7,0 0 20,0 0 4,0 0-4,0 0 6,0 0-3,0 0-2,0 5 4,0-5-9,0 0-4,0 0 1,0 0 2,0 0-5,0 0 2,0 0 4,0 0-6,0 0 2,0 0 8,0 0-15,0 0 1,0 0 10,0 0-10,0 0-9,0 0 5,-3-15-1,3 15-4,0 0 1,0-9 0,0 4-2,0 5 8,0-7 3,0 7-15,0-10 6,-2 5 3,2-1-3,-1-2 1,1 1 3,0 0 7,-2-3-15,1 1 17,-2 1 11,3 2-9,-1 0 11,1 1 10,0 5-15,-4-7 9,4 7-12,0-8-21,0 8-3,0 0 5,0 0 1,2 20 2,1-1-5,0 0-7,0 8-1,0 4 3,0-4 1,0-3 1,3 7 5,-4-6-7,5 1 2,-4-2-7,-1-10 2,1 2 1,-1-4-5,-1-3 11,1-4-8,-1 0 0,0 2 15,-1-7-8,3 7 3,-3-7 0,3 3-3,-3-3 3,6-19-7,-2 2 7,-1-3-3,2-6-6,1-8 9,-2 3-2,3 1-19,-2-2 11,3 2 2,0 1-7,1 7 9,-1-3-4,-1 11-6,2 1 0,-4 4-7,2 4-9,2 2 14,-1 3 1,-2 3-10,5 7 10,-4-3 1,2 8-3,-2 3 9,1 7-7,2 0-1,-4 0 3,-1 3-16,-2-11-35,6 12-19,-5-10-31,1 8-29,1-9-21,-2-1-42,1-1-30,2-3-39,0-4-182,0-4-482,1-1 213</inkml:trace>
  <inkml:trace contextRef="#ctx0" brushRef="#br0" timeOffset="122168.0177">8709 931 313,'-1'-26'328,"2"8"-21,-1 1-25,0 17-29,2-19-34,-2 19-38,0 0-1,0 0-23,7 6-14,-4 14-6,1 8-26,-2 7 8,-1 18-15,2 5-7,-4-4-8,3-2-10,-2-1-3,2-7-18,-1-12-1,2 2 7,3-5-17,-1 0-6,0-3-29,0-11-32,-2 2-16,0 0-20,1-11-19,0-1-13,3-2-35,-7-3-25,17-2-32,-8-4-50,3-6-187,-7-2-451,2-3 200</inkml:trace>
  <inkml:trace contextRef="#ctx0" brushRef="#br0" timeOffset="122570.5388">8730 1160 246,'-10'0'259,"1"0"-14,1 0-9,2 0-13,6 0-19,-8 0-21,8 0-14,0 0-23,0-8-6,0 8-10,15-18-25,2 1 4,6-3-9,0-1-11,13-5-11,-11 7-6,-1 6-5,0 0-15,0 3 6,-6 1-10,-4 7-6,-4-1-3,-1 6-7,-2-3 3,-1 6 0,-1 2 7,-1 4-5,-2 6 2,-2 10 1,-2-1-5,-3-3-1,1 3 0,1-1-2,0-9-10,-1 1 1,1 0-9,3-5 5,3-4 1,-3 2-8,1-2 6,2 0-4,2 0-4,0-5 2,3 3 5,1-5-4,3-2-3,-3 0 13,4-2-11,0-8-8,-1 3 6,0-4 15,-2-2-22,0-4 15,-3 4 3,-1-5 5,-3 0-3,1-1 19,-4 1 5,0-1-4,-2 3-6,-2-1 12,-1 8-6,-1-4-6,-1 5-21,-1 0 19,0 0-3,-3 0-21,-2 4-11,-1 2-11,-1 1-39,1 4-25,0 0-31,2 2-47,0 2-32,5 0-29,1 1-32,1 3-40,4-2-193,0-1-518,2 0 229</inkml:trace>
  <inkml:trace contextRef="#ctx0" brushRef="#br0" timeOffset="122943.2334">9264 1092 119,'0'0'317,"-1"-8"-9,1 8-2,-4-5-30,4 2-28,0 3-39,0 0-6,0 0-33,0 0-6,-10 16-22,6-3-7,2 3-24,-3 4-4,4-1-13,-1-1-5,2 1-10,0 2-11,3-5-6,1 1-3,-1-5-7,3-3-14,1 3 10,-1-3-9,3-4-6,0 0 2,-2-3-10,3 0 7,-2-4-1,1-5-4,2-1-6,-1-3 10,-1-1-15,1-3 1,-3-2 17,2-5 0,-2 0 13,-4 4-2,0 1 12,-1-1 3,-2 7-3,3 1 21,-1 3 9,-1 2 3,-1-2-19,0 7-8,2-6-7,-2 6-17,0-7 1,0 7-6,0 0 1,-6 20-2,4-8-8,0 5-5,-1 2-3,1 8-23,2-2-22,2-1-35,-2-7-32,3 4-20,2-9-20,2 5 15,0-1-8,7-3-16,-2-1-28,5-5-25,4-7-28,3-2-26,0-1-5,-2-8-12,1-1-154,-2-2-457,-3-3 202</inkml:trace>
  <inkml:trace contextRef="#ctx0" brushRef="#br0" timeOffset="123230.6562">9661 1180 193,'4'-17'133,"0"0"27,0 6 23,-4 0 7,-3 2 14,0 3 5,3 2-4,-1-3-23,0 5-15,1 2-14,0 0-19,0 0-15,-10 19-3,4-3-12,-1-1-17,0 11-1,2-2-17,2-4 4,0-2-9,0 3-1,2-5-14,-2-6 0,3 10-2,-1-5-5,1-4-8,0-5 7,-2 3-21,2-9 15,-1 7 14,1 0 16,0-7 12,0 0 3,0 0 8,0 0-15,0 0-14,11-28-3,-5 10-10,1-6-8,3 2 9,1 1-12,-2-1-9,2 9 0,0-1-8,0 0 8,0 4-7,1 0 6,0 1-4,-2 6-7,1 1-5,-1 1 5,0 0-9,2 5 1,-2 0 2,-4 4-8,3-1-3,-1 6-23,-4 2-23,-1-2-27,-1 2-24,-1 4-28,0-2-33,1 1-31,-1-1-54,1-1-61,-2-2-169,2-5-515,3 2 228</inkml:trace>
  <inkml:trace contextRef="#ctx0" brushRef="#br0" timeOffset="123761.6916">10083 1124 3449,'4'-19'25,"-3"-1"-37,-1 6 40,0 2 27,-2 3 38,-2 0-22,2 2 0,-2 3-14,0 4-12,4 0-11,-16 12 2,2 7 3,-1 4-7,1 7-5,-6 12 6,7-11-15,2-1 3,4 1-5,1-1-3,5-3 1,1 1-2,1 2-11,4-4 5,4-1 9,3-8-2,1-5-7,6 1 10,1-6-10,2-6-6,4-2-1,-2-10 5,1-2-13,0-5 7,-2 2 0,-5-10-5,1-3 1,0-11 0,-6 8-7,0-17 12,-4-2-7,-1-1-6,-4-1 11,-4 2-1,0 2 2,-2 16 27,-2-1 24,3 8 23,-1 6 13,-1 1 3,0 6 33,3 13-20,-2-16-16,2 16-11,0 0-9,0 0-10,0 0-10,-7 12 0,4 8-10,0 13 5,0 16 1,1-2-14,0-2 8,2 1-7,0 0-2,0 1 6,2-15-10,0 0-5,1-3-2,0-2-14,-2-3-10,1-6-18,1 8-19,-2-9-22,-1-6-18,3-4-14,-1-2 2,-2-1-1,0-4 23,2 7 3,-2-7-15,0 0-7,6-17 0,-3 2-1,2-4 3,5-11 5,-2 6 14,2 0 0,0 2 8,0 5 13,-1 2-5,0-1 8,3 8 10,-4-1-12,3 4 10,-1 4 7,0 1-1,-3 3 7,3 2 10,-3 5-6,6-1-3,-2 6 15,-1-1-2,0 1 6,1 7-1,-5-8-4,3 7 8,4 2-6,-6-9-48,4 6-26,-1 2-33,0-7-25,3 6-38,-2-11-53,2-3-194,0-1-465,-5-3 206</inkml:trace>
  <inkml:trace contextRef="#ctx0" brushRef="#br0" timeOffset="124374.7858">10666 1272 7,'-5'-8'316,"-1"6"-26,2-1-20,-2-1-16,6 4-22,-8-3-24,8 3-43,0 0 3,0 0-15,-6 5-15,6-5-17,0 0-5,7 12-5,0-8-14,2 0-9,6 0 2,-1-4-11,3 0-3,-1 0-3,5-4-9,-6-1-6,1 2-1,-2-3-1,-3-2 8,-2 3 11,-1-5-10,-2 3 23,-5 0 14,4-2 15,-3 2-7,-1-1-2,-2 1-14,-2-1-5,-4 1-11,0 4-14,-1 1 0,-6 4-14,0-1-6,-1 8-1,-3 1-3,4 2-5,1 0-17,-1 5-4,4 0 13,-1 4 9,6-3-16,3-2-6,2 1-10,3 0-16,1 0 4,6 7-22,4-4 4,5-8-9,0 0-7,6-5-7,4-4-12,11-2 1,1 0-6,0-11-4,-1 3-12,0-7 8,-3 0-18,-10-1 5,-3 1-3,0-4 11,-6-3 3,0 3 6,-5-3 11,-6 4 9,0 0 26,-3 0 21,-6 5 15,-3 2 2,0 2-2,-6-3 6,-2 10 5,-10 0-2,-1 3 4,2 10 5,-4 0-6,3 2 4,3 3-2,-1 2-6,5-4-5,7 1 7,1 2-5,3 1-3,5 5 14,2-8-30,5 7 16,0-6 4,10-1-4,-3-6 6,10 1-8,0-10 11,3-5-12,0-1 12,1-3-3,10-13-9,-6-1-3,-6 4-5,-5-5 3,6-10 2,-8 4 3,0-15-10,-2 0 1,-9-2 6,-1-8-5,-1 6-7,-6 0 9,0 14 10,-2 5 23,2 10 18,-4 1 20,1 2 3,0 2-12,3 14-6,-4-17-2,4 17-13,0 0-6,-10 8 8,6 12-22,-2 10 5,-1 14-5,5 1 1,-3 6-2,10-1-11,-3-1-33,5 2-24,-1-16-36,-2 0-30,6 11-58,-3-17-21,3 4-6,4 1-38,-4-6-41,4-4-311,-3-10-632,8 3 280</inkml:trace>
  <inkml:trace contextRef="#ctx0" brushRef="#br0" timeOffset="124648.6851">11629 1301 4682,'-1'-6'55,"1"6"-82,-4-5-18,4 5 28,0 0-12,0 0-12,0 0 20,0 0 3,1 18-11,5-10 23,0 9-1,2 0-22,5 7 29,-2 2 5,3-7-11,0 2 7,-1-1-1,-1-8 0,-1-1-12,-4-2 18,3-4 6,-5 4 4,-1-9 13,1 3 18,-1-3 27,-4 0-9,7-5-13,1-4-3,-1-8 4,3-10-10,0-3-2,-3 2 1,0 3-13,2 6 3,-2 2-8,-2 0-12,2 3-12,0-1-32,0 1-46,0 9-43,-1-5-54,2 8-41,2-1-36,4 6-26,-2 5-46,2-2-277,-2 4-652,5 4 289</inkml:trace>
  <inkml:trace contextRef="#ctx0" brushRef="#br0" timeOffset="126152.4162">12226 1379 200,'0'-20'259,"0"0"-4,-3 0-29,3 2-9,0 1-9,0-3-6,-2 8-7,-1 3-12,2 0-16,0 3-7,1-1-22,-3 2-14,3 0-15,-2 4-19,2 1-8,0 0-20,-14 13 9,3 2-15,-4 9 4,-1-2-11,-1 4-14,5 3 10,0-2-6,2 0-5,1-3-3,3-5-3,-1 7-12,5-10 4,1 1 7,2-3-8,1-6 0,2 3 7,2-4-4,-1-4 1,9 1 1,1-6-7,1-3 4,4-4-2,0-6-5,-2 0 0,-4 1-2,-2 0 5,2-6 6,-5 6-1,-1-3 1,0 1 10,-4 0 31,-1 7 16,1-4 14,-3 2 20,1 4 14,-1 1-3,-1-1-1,0 3-15,3 0-12,-3 4-16,0-9-14,0 9-12,0 0 3,0 0-2,0 0-6,0 0-7,0 22-8,0-12-2,0 7-4,2 3-2,0-2-4,1-6 1,0 0-8,1-4-7,6 6-8,0 2-6,1 0-6,-1-2 2,2-9-6,4 4-1,-2-8 6,3-4-2,-3-4 4,6-6-3,-2 4-2,-1-8 4,-1-4-6,-1-4 0,-2-5 0,-2-4-1,0 3 8,-3 0 3,1-2 0,-4-1-2,0 2 7,-3 3 17,-1 0 13,2 8 22,-6 4 9,2 0 22,1 5 13,-2 4-4,4 1-4,-2 2-15,-2-1-8,2 6-7,0-7-13,0 7-7,0 0-4,0 0-3,-9 19-4,4-1 6,0 6-4,-1 1-11,2 1 0,0 1-3,2 0 6,2 2 3,2-4-10,-1 0-2,1 0-2,1-1 2,0 3-15,6-3-8,-4-7-10,3 0-13,0-4-3,-1-5 0,1 0 1,5 1-5,-3 0-7,-2-6 12,9-3 4,-3-4 3,-1-1 2,-2-5 6,2-1-12,1-9 11,-4 6 7,3-6-8,-3 3 4,1-8 2,-1 4-4,-3-3 7,-2 4-1,2 3 7,-4 3 14,-1-3 7,-1 7 8,0-4 11,-1 6 9,0-1 1,0 6-3,0-4 2,0 7-6,0-8-5,0 8-4,3-4-4,-3 4-1,0 0-4,0 0-14,0 0 7,-7 20 0,2-1 7,-3 1-6,4 5-2,0 0-5,0-7 1,2 0 4,2 7-3,0-6 0,0 10 2,5-10-3,-4 0-5,5 6-9,-1-9-12,0-1-4,2-7-2,0-1 3,1-3-1,2 1 0,1-4 2,1-2 5,3-6 0,-1-2 7,4-1 3,-4-1-9,-2-1 0,6-4 13,-11 1 1,4 2-1,-4 0 8,0 1 12,1-5 11,-3 2 6,-2 3 3,-2 3 7,3-2 0,-3 1 10,0 1 0,-1 1 12,1 2-7,-1 0-7,2 2-1,-2 4-10,0-10-3,0 10-1,0-4-15,0 4-5,0-5 1,0 5-7,0 0 0,0 0-7,0 0 6,0 0-1,0 0-3,3 17-1,-3-11 0,2 0-3,1 5 4,0 1 4,-1 0 0,3-1-7,-2-2-9,1 4-14,0-1-1,3 2-4,0-2-7,1 0-1,-1-4-6,0-4 9,1 1 6,1 0-3,0-3-1,0-4 2,1 0 10,2-3 3,-2-2-5,1-3 9,-1-5-3,6-2 4,-6 1 6,0 3-3,-2-2-5,2-6-3,-2 4 9,-3 3-5,-3 2 11,0 2 2,1-1-3,-3-2 8,0 4 6,0 2-3,0-1-3,-2 5-12,-1-4-2,1 0 8,-3 5 0,5 2-1,-14 2-7,7 5 4,0 0 1,-4 5 2,1 3-4,-3-1-2,6 3-2,-3 4 6,2 7 1,7-2-3,-4 1 3,7-1-5,1-6 4,2 3-6,-2-5 0,4 1 4,0-2-3,4-2 1,-2-3 0,4-3-4,-1-5 6,3 0 8,3-6-8,8-1 7,-5-5-2,3-1 3,2-10-1,-2 1 1,-1-6-13,0 0 13,5-7 2,-9 7 6,-1-1 10,0 4 5,-5-1-8,-3 0 3,0 0 4,-5 5 9,-3 5 6,0 0-12,-1 0 3,-1-4-1,-1 4-4,-3 3-6,4-2-3,-4 6-3,1-2-3,3 1 6,-4 2-5,4-1-5,0 5-5,-4-4-6,4 4 0,0 0 4,0 0-8,0 0 4,0 20 9,0-9-8,4 5 3,0 0-1,3 2 1,-2-1-2,2 0 2,1 5-4,-1-5 4,2-1-1,-1 0-6,-1-3 9,2 3-4,-2 1 4,-2 0-4,-1-3 1,2-8 1,0 8 0,-1-3-2,-2-3 2,-1-1-1,0 0 5,-2 2-2,3-5-3,-3-4-3,2 7 7,-2-7-2,0 0 3,1 5-2,-1-5 3,0 0-2,-13 4-3,3-4-26,-4 0-30,0 2-44,-3-2-55,-2 3-57,0-1-60,-5 3-49,3 1-43,-3-4-61,-3 7-359,2-4-845,-4 0 375</inkml:trace>
  <inkml:trace contextRef="#ctx0" brushRef="#br0" timeOffset="131957.3625">12182 5181 96,'0'0'194,"0"0"-9,0 0-10,0 0-8,0 0-13,0 0-5,-2-7-3,2 7-4,0 0 2,0 0-5,0 0 1,0 0-4,0 0-8,2-4-11,-2 4-10,1-3-11,-1-2-9,1 0-6,-1-2-4,1 2-5,-2-2 1,2 0-4,-2-3-24,1 1-2,-2 0 2,0-2-4,1-1-3,-2 2-3,1 1-2,0 0 3,-2 1-2,2 1-3,-2 4-4,1-2-12,2 0-9,-2 3 4,3 2-5,-8 9-1,-4 2 2,1 13-5,-2 5 3,-3 11 0,0 6-1,3 5 2,-1-3-3,2 3 4,3-4-4,-1-1 4,2-2-1,5-9-2,0 0 1,0-2 4,-2-1-5,1-1-2,2-5 5,-1 0 0,2-8-2,-1-2 3,1-3-2,-3-3-1,2 2 0,-1-2 1,2-1-2,-2-2-11,-1-2-4,1 1-14,-1-4-15,-1 0-18,0-1-17,0-1-23,5 0-30,-12-6-29,7 1-36,1-2-29,-4-2-178,1-7-435,3 0 193</inkml:trace>
  <inkml:trace contextRef="#ctx0" brushRef="#br0" timeOffset="132293.9683">11861 5462 32,'0'0'229,"0"-7"-9,0 7-3,-2-5-17,2 5-13,0 0-16,2-4-6,-2 4-15,5-5-4,0 2-8,2-2 0,2-2-11,5 1-6,1-2-11,6 0-7,3-1-4,-2 2-10,5-1-7,-5 1-5,3 3-9,-4-1-9,-1 4-11,-2-1-3,-6 4-1,1-2-5,-5-2-4,2 4-1,-3-2-6,-1 1-3,-2 1 1,0 1-4,2-1-4,-3 1 1,0 5-1,0 0-2,-1 2 5,0 2-1,-1 0-4,-1 6 0,-1 0-6,1 1 4,-3 0-2,3-3 2,-1 2-1,-1-5 1,2 3-8,2-3 4,-2-3-1,1-1-6,0 1 4,2-1-2,-2-4-12,5 4-17,-2-4-11,1-2-25,3-1-32,0-2-35,1-2-45,4-3-50,-1-3-36,1-1-165,-2-6-459,2 4 203</inkml:trace>
  <inkml:trace contextRef="#ctx0" brushRef="#br0" timeOffset="132468.8585">12279 5204 102,'-3'-2'247,"-1"-1"-27,1 0-21,0 1-27,3 2-38,-1-5-34,1 5-36,0 0-32,0 0-46,0 0-32,7 10-47,0-3-94,-1 0-201,-1 0 89</inkml:trace>
  <inkml:trace contextRef="#ctx0" brushRef="#br0" timeOffset="132785.7235">12392 5424 54,'0'-4'295,"3"0"-8,-3-3-7,2 2-20,1-1-26,0 0-18,2 4-24,-2-3-21,2 2-16,-3-1-21,4 4-11,-6 0-8,11 3-13,-5 2-13,0 4-5,1 0-8,-2 6-5,-2 0-7,1 1-4,-1 1-7,-3 1-9,0 0 0,0 0 2,-3-2-10,3-4-3,0-2-3,0-2-2,0-1-6,0-2 6,-1 0 0,1-1 13,0-1 19,0-3 8,0 0-9,0 0-11,0 0 8,1-17-12,2 6-3,2-4-7,1-3-9,3-9 6,1 3-8,0-1 11,-2 7-17,5-1-2,-3 5 7,-1 1-12,-1-3 1,0 8-4,-4 0-1,2 1-7,-1-1 4,2 0-4,-4 7-18,2-2-39,-1 3-36,-4 0-38,11 3-30,-10-2-48,5 4-44,-2 3-42,-1-3-185,1 5-520,1-3 231</inkml:trace>
  <inkml:trace contextRef="#ctx0" brushRef="#br0" timeOffset="133140.4613">12727 5332 101,'0'-7'280,"1"-1"6,-2 0 3,2 2-18,-1 0-17,0 1-25,0 1-2,3-1-13,-3 1-10,0 4-9,-3-5-30,3 5-12,3-4-19,-3 4-15,-4-4-12,4 4-15,0 0-6,-11 8-7,4-1-11,-2 8-9,1-3-3,2-2-8,1 3-6,-1 0-5,0 1-7,3-1-6,2-2-2,-1-1-6,2 5 2,2-3-1,1-1-2,4 4-6,1-2 1,-1-3 4,3 3 5,0-1-13,0-2 1,-3-2 0,1 1 4,-1-1-15,-1-1 7,1-2-2,-3 0 6,1 0-5,-3-2-2,3-2 1,-5 4-2,1-2 6,-1-3-1,4 4 0,-4-4-2,-4 8-1,1-7 2,-2 3-6,-3-2 0,0 0-8,0 1-3,-1-3-18,-2 0-14,1 0-19,-4 0-12,1 0-15,2-2-15,3 1-20,-1-2-16,2-1-43,3 2-35,-2-2-26,2-1-199,4-1-483,0-3 213</inkml:trace>
  <inkml:trace contextRef="#ctx0" brushRef="#br0" timeOffset="133599.5825">12942 5174 116,'0'-7'313,"-1"-6"-2,1 5-8,0 0-23,0 1-24,0 2-21,0 0-28,0 1-21,0 0-27,0 4-14,0 0-16,0-4-13,0 4-15,0 0-9,0 0-11,0 0-8,4 15-7,-4-9-7,-3 2 2,3 4-10,0-3-10,-1-1-3,1 2-3,0-1 3,0 3-7,0-4-6,0-1 0,-3 0 0,3-2-8,0 1 0,0-2-1,-3 1-4,3 0-2,0-1 0,-1 0 5,1 0-3,-1-2 1,1 5-8,-2-2 3,2 0-4,0 3 6,0-1-7,0 0 3,-3 0-1,3 1-2,0-3 2,0 3-4,-2 0 7,2-3-9,-2 0-3,2 0 7,-1-1 9,1 1-11,0 0-3,0-5 2,0 6 3,0-6-3,0 4 5,0-4-3,-2 2 5,2-2-7,0 6 2,0-6 0,0 0 0,-2 4 3,2-4-1,0 0 3,0 0-1,0 0 2,0 0-7,0 0 4,0 0 11,0 0-7,0 0 0,0 0-7,0 0 7,0 0-4,0 0 5,0 0-4,0 0 3,0 0-5,0 0-8,0 0-28,0 0-27,0 0-43,0 0-50,0 0-54,2-14-58,-2 14-254,0-5-561,0 2 248</inkml:trace>
  <inkml:trace contextRef="#ctx0" brushRef="#br0" timeOffset="138260.5989">12966 5224 72,'0'-8'99,"2"3"-3,-1-3 3,-1 3 1,2-4-3,-2 4-2,0-3 10,0 2-2,0 3 3,1-4-3,-1 2-7,1 2-4,-1-2 5,2 3-1,-2 2-15,0 0-11,-2-7-10,2 7-5,0 0-8,0-4-10,0 4-2,0 0-4,0 0-2,0 0-2,0 0-5,-4 14-4,0-2-2,1 4 1,-4 9-6,0 2 5,0-1-1,1 4-3,-1 3 2,3-2-3,1-1 1,-1 1-4,3-2-2,-1-2 5,-1 1-3,3-2-2,0-8 0,0-1 4,0 0 1,2-2-2,1 2-1,-2-6-4,1-4 1,-2-1 4,2 1-1,0 0 0,-1-2 1,-1-2 8,2 1-3,0-1-5,-2 1 5,0-4 0,3 6 3,-3-6-4,4 0 2,-4 0-3,13-9-1,-6 5-3,1-3-27,2-2-30,-1 1-32,2-1-31,-1-3-27,1 1-30,1-2-131,-5 4-323,1-4 144</inkml:trace>
  <inkml:trace contextRef="#ctx0" brushRef="#br0" timeOffset="138531.8672">12735 5417 222,'0'0'260,"-7"0"-20,5-3-21,2 3-20,0 0-19,0 0-11,21-7-7,-6 2-11,7-2-13,4 4-7,2 1-19,0 0-10,3 2-11,0 0-6,-4 0-7,-1-1-8,-1 2-9,-3-1-7,-6-1-3,-2 0-9,0 2-2,-5-2-2,0 1-5,-3 0-2,1 0-10,-3-1-13,-4 1-6,7 1-23,-7-1-17,7 1-19,-4-1-19,-3 0-21,0 0-25,0 0-38,6 0-43,-6 0-167,0 0-400,0 0 178</inkml:trace>
  <inkml:trace contextRef="#ctx0" brushRef="#br0" timeOffset="139293.1493">13381 5353 121,'-10'0'253,"10"0"-16,-5-4-26,5 4-13,0 0-8,-4 0-24,4 0-19,0 0-11,0 0-10,9-9-1,-1 5 1,3-3-17,3 2 0,2-2-10,2-2-1,-2 1-5,2-1-5,-2 2 4,3-3-8,-5 3 2,-2-1 5,0 3-10,0-3 3,-5 4 4,-2 2 4,2-2-2,-4 0-3,1 3-11,1-2-2,-3 3-8,-2 0-19,5-4-1,-5 4-5,0 0-6,0 0-10,1 11 4,-4-1-5,-1 4-2,1 5-2,-2 0 0,-3 6 6,1 2-10,4-8 4,-3 5-10,0-5 2,0 4-3,4-5 4,-3-2-2,2 2-3,1-1-1,0 0 0,1-5 11,-1-2-16,0 1 2,0-2 2,2 0 2,-1-1-6,-1-1 1,2-2 8,0-1-9,0-2-3,-1 4-2,1-6 0,0 5 3,-1-3 7,1-2-11,0 0-5,0 7 3,0-7-11,0 0-7,-2 1-11,2-1-10,0 0-8,0 0-10,0 0-1,-1 7-6,-2-6-1,3-1 3,-6 3 2,2-3 0,4 0 11,-10 2 4,6 1 6,-2-3 2,-2 0 7,-1 1 4,2-1 2,-2 0 8,1 0 10,0 0 15,0 1 15,3 0 16,-2-2 16,7 1 4,-7 0 6,7 0 0,-4-1 0,4 1-3,0 0-3,0 0-2,-4-1-4,4 1-5,0 0-5,15-7-2,-8 2-7,10 3 7,4-3-14,-1-1-4,4 4 2,-1 0-1,1 0-1,2-1 1,-2 0-2,-1 1-5,-2-1-2,-6 2-5,0-2 7,0 1-3,-5 0 2,-2 1-3,1-1 0,-4 1-1,0 0 1,-1 1-2,-4 0 1,8-1 4,-8 1-8,5 0 0,-5 0 3,2-2 0,-2 2-1,0 0-2,0 0-2,7 0 7,-7 0-2,0 0-3,0 0-3,0 0-13,0 0-20,0 0-25,5-1-28,-5 1-37,0 0-38,0 0-40,0 0-54,0 0-38,-2 8-214,2-8-549,-7 8 243</inkml:trace>
  <inkml:trace contextRef="#ctx0" brushRef="#br0" timeOffset="151423.2274">14079 4234 59,'-3'-4'211,"3"4"-16,0 0-10,3-4-23,-3 4-23,0 0-1,0-3-19,0 3-4,0 0-13,0 0-7,0 0-10,0 0-12,0 0-6,0 0-8,0 0-4,0 0-8,0 0-5,0 0-7,0 0 0,0 0 2,0 0-8,0 0 6,4 7-1,-1-2 3,0 2-6,-2-3 6,2 5-2,0-6-3,0 6 0,-2-2-5,4-1-1,-2 2-4,2-3 6,-2 2 1,0 0-6,-1-1 2,1-2-3,0 3 1,1-3-4,-1 1 5,0-1-5,-2 1 9,2-2-4,-1 1 5,-1-2 5,-1-2 11,3 4 15,-3-4 13,3 4 17,-3-4 16,2 2 10,-2-2 12,0 0 0,10-7 2,-3-1-27,3-4-9,6-5-4,0-4-19,6-1 4,-3-2-16,12-13-32,-2 2-32,-1-4-25,1 0-30,-1 1-23,-1 1-21,0 3-28,-4 10-31,-5 3-38,0 3-40,-4 2-50,-4 10-183,-4 1-514,-1 3 227</inkml:trace>
  <inkml:trace contextRef="#ctx0" brushRef="#br0" timeOffset="211560.0975">9488 7120 131,'0'0'129,"0"0"-2,0 0-1,0 0-1,0 0-1,0 0 4,0 0 1,0 0 3,0 0 3,0 0 2,-3-5-4,3 5-3,0 0 5,0 0-2,-3-3-5,3 3-7,0 0 2,0 0-12,-2-4-2,2 4-6,0 0-10,0-5 3,0 5-19,5-4-8,-3 1-7,3 0-7,2-4-4,2 2-6,1-2-6,3-1-4,5-2-5,2 2-2,1 0 2,-2 1-6,-1 2-2,2 0 11,0-1-20,-4 2-7,-2 1-14,0-1-8,-1 2-9,-5 0-10,1 0-5,-3 1-10,-2 1-9,0 0-8,-4 0-13,6 1-16,-6-1-23,0 0 1,0 0-15,-10 8 1,1-5 3,-3 6 6,-4-4 3,-2 8 2,-3-3 18,1-1 12,-5 4 6,3 0 11,-1 2 20,-1-1 8,1-2 12,1-2 16,2 5 2,6-8 15,4 2 1,3-4-3,-3-1 0,6 0 6,0 0 8,2-2 3,2-2 20,0 0 12,9 1 11,5-7 2,6-1 0,5-2-5,0-1-4,3-2-8,9-4 2,-1 3-4,-8 0-3,1 2-7,0 0 0,-3 2-4,-4 0-5,-2 3-2,-7 3 0,-3 0-10,-2 1-4,-2 2-6,-2-3-20,-4 3-10,0 0-24,1 3-10,-1-3-10,-14 9-7,0-3 19,0 3-8,-7 1 0,0 4 10,-2 0 9,-1-1-11,3 5 11,-1-6-1,0 3 8,3-2-5,-1-1 12,9-2 6,1-4 1,3-1 4,4-1-6,-2 1 27,3-1-8,2-1 5,0-3 18,0 0 5,13-5 1,-5 1-2,8-4 1,6-2 2,2 0-2,4-2-7,-5-1-24,2-2-38,-3 6-55,-3-3-94,1 3-217,-6 4 96</inkml:trace>
  <inkml:trace contextRef="#ctx0" brushRef="#br0" timeOffset="212192.7256">10106 7473 45,'-5'-10'202,"3"0"-10,-5 2-5,2-4-8,0 3-4,-4 2-5,4 1-8,2-2-11,-3 5-10,3 1-19,0-1-10,-2 3-12,5 0-7,-7 12-14,3 4-5,-2 11-6,3 5-2,0 13 5,1 3-11,0 8-1,2-5-2,0 3 2,3 2-3,-6-3-2,6-1-2,-4-3 3,-1-1-9,2-13-2,0 1-5,-1-4-5,-3 2 0,1-4-5,-1 0-1,-1-2-6,2-9-31,2-3-29,-2 4-43,1-8-45,-1-1-48,0-2-43,-1-5-195,1-1-447,-1-3 198</inkml:trace>
  <inkml:trace contextRef="#ctx0" brushRef="#br0" timeOffset="212478.362">9870 7908 149,'0'-4'253,"2"-1"-14,1 0-19,2-4-17,2 1-13,6-7-11,4-3-19,5 1-11,12-6-11,-12 7-12,4 3-9,1-1-13,-2 2-9,1 0-9,-2 4 2,-9 6-15,1-1-13,-2 2-9,-2 2-3,-2 2-2,0 2-13,-1 9 4,0 1 3,-3 2 4,-2 1-2,2 8 12,-5 4-4,-1-5-10,2 2 5,-4 1 0,2-9-4,0-1-10,0-1 3,-1 0-2,2-2-8,2-5-2,-1-1 0,0-1-2,1-4-10,1 3-12,3-5-24,-1-2-35,5-2-55,-2-3-49,9-11-60,-7 4-250,1-8-513,3 0 227</inkml:trace>
  <inkml:trace contextRef="#ctx0" brushRef="#br0" timeOffset="212680.4313">10301 7591 31,'-1'4'47,"-2"0"-60,2 8-15,1-3 7</inkml:trace>
  <inkml:trace contextRef="#ctx0" brushRef="#br0" timeOffset="212891.0523">10456 7761 201,'3'-3'309,"-1"1"-7,-2 2-27,2-6-11,-2 6-33,0 0-32,0 0-25,11 8-16,-6 1-13,-2 2-14,5 3-10,-4 1-18,2 2-3,-5 2-12,2 0-9,-1-2-4,-2-1-12,0-4-5,1-2-2,-1 1 1,-1-5-14,1 0 11,-2-1 24,4-1 7,-2-4 1,0 0-8,0 0 1,0 0-10,0-24-10,1 6-5,2-2 2,-2-6-11,4 0 0,0 2-8,1-1 1,2 7-11,-1 2 1,2 0-6,-1 2-5,4 3 3,2 2-12,-2 2-13,2 1-27,-2 2-20,-3 1-33,6 4-45,-1 1-38,-6-1-47,3 2-49,2 1-281,-3-1-589,0 0 260</inkml:trace>
  <inkml:trace contextRef="#ctx0" brushRef="#br0" timeOffset="213137.3381">10797 7640 95,'-3'-12'234,"1"0"5,-1-1 21,-1 5 4,1-4 9,-2 3-5,3 3-22,-2 1-28,1 0-9,1 3-33,2 2-20,0 0-24,-10 6-5,8 2-22,-6 7 0,3 0-14,-1 10-11,2-5-7,1 6 6,3-7-18,1 6-6,2-7-10,5 1 0,0-3 0,0-1-16,4-2 1,-1-2 1,0 2-7,1-3-4,-1-1 5,-3-1 8,-4 1-16,3-5-3,-2 1-3,-2 3-7,-1-2 0,-2 2-1,0 0-3,-4 1 0,-2 3 2,-4 0-4,-1 0 3,-3-1-15,0 1-19,2-1-21,-4-2-23,1-2-20,0 1-30,3-3-32,-3-1-30,6-4-24,-1 0-43,0-1-196,2-3-488,3-1 216</inkml:trace>
  <inkml:trace contextRef="#ctx0" brushRef="#br0" timeOffset="213368.1206">10933 7458 245,'1'-8'320,"0"7"-6,1-4-25,-2 0-27,0 5-32,0 0-21,0 0-17,4 10-22,-3 2-15,-2 6-16,3 7-15,-3 4-14,0 1-6,1 3-11,0-1-6,0 1-8,0-4-8,0 1-11,0-1-5,1-3-3,-1-1 7,0-7-20,1-1 0,-1-2-1,4-3-8,-2-1-21,0-2-11,1-1-22,-1-3-26,3-1-40,0-3-44,0 1-54,2-5-46,1-1-242,3-6-514,-2-2 227</inkml:trace>
  <inkml:trace contextRef="#ctx0" brushRef="#br0" timeOffset="213597.9131">10978 7674 199,'0'0'272,"0"0"-2,0 0-6,0 0-12,0 0-14,16-9-19,1 4-22,7-4-21,0-2-2,-1 5-28,1-7-14,-5 8-30,1-5-40,-6 3-54,-4 4-55,1 1-70,2-5-51,-3 2-70,-2 2-120,4 2-386,-2-2 171</inkml:trace>
  <inkml:trace contextRef="#ctx0" brushRef="#br0" timeOffset="213810.5961">11417 7533 15,'0'0'376,"0"-4"-43,0 4-30,0 0-28,5 7-18,1-3-6,3 9-13,2-1-5,3 5-9,3 5-20,0 2-3,-2-1-13,2 0-13,-2 1-5,3-2-7,-5 3-28,0-4-10,3-1-28,-3 5-2,1-5-7,-6-3-11,3 5-6,-1-10 2,-4 0-15,-2 1-16,2-3-8,-4-2-48,1-2-44,-1-2-34,-1-1-25,1-1-50,-2-2-54,0 0-58,0 0-40,-13-11-220,7 0-585,-2-4 259</inkml:trace>
  <inkml:trace contextRef="#ctx0" brushRef="#br0" timeOffset="214021.4853">11603 7496 200,'0'0'230,"-4"25"7,1-10-5,-1 14 2,-6 5 8,-4 7-15,2-7-5,-4 12-12,-3 2-6,1-4-27,1 0-26,2-14-11,0 2-18,3-1-8,0-6-7,0 0-28,2-4-45,0-5-59,2-1-68,-1-2-70,5-7-69,-2 3-210,4-4-479,-1-3 213</inkml:trace>
  <inkml:trace contextRef="#ctx0" brushRef="#br0" timeOffset="215384.9248">12421 7729 33,'-1'-2'253,"-1"-2"-26,2 4-20,0 0-22,0-5-22,0 5-15,0 0-10,3 11-12,2 6-10,-3 2-9,4 4-8,-5-1-4,2 4-12,-1 0-8,-2 2-5,1-1-7,-2 2-10,1-10 0,-2-1-27,-1 2-45,1-3-50,2-5-55,-2-2-66,-1 0-130,3-4-347,0-3 154</inkml:trace>
  <inkml:trace contextRef="#ctx0" brushRef="#br0" timeOffset="216044.8343">12669 7429 137,'0'-9'311,"0"4"-34,2 1-24,-4-1-25,2 5-25,0 0-24,0 0-14,0 0-18,-4 18-8,2-1-12,0 0-8,-1 11-11,4-7-12,-2 4-9,1-5 2,1-2-10,2 1 0,0 0-8,1 1-7,2-5-1,-2-1-9,3-3-1,0 1-3,0-3-4,2-5-4,-2-1 1,4 1-7,0-5-4,3-4-4,0 0-4,-2-7-4,0-1 1,-2-2-8,1-6 5,-1-3-3,-1-2-3,-4 1 0,1-4-3,-3 6 3,0 4-3,-2 2 4,1 4 18,-2 5 18,0-4 6,0 9-12,0-3-11,2 3-4,-2-2-7,0 5 1,0 0-2,0 0-10,-4 17 11,4 1-9,-1 6 2,-4 2-2,5 1-4,-2-1-3,3-7-3,0 8 3,4-9 3,-4-2-4,3 1 3,3-4-7,-1-2-8,-2-3-4,3-1-2,0-5-23,2-2-15,1-2-16,-1-4-19,3-5-9,-1-4-2,3-3-5,-3-5 8,-1 1 11,-1-7 6,-4 4 9,2 2 7,-1-2 18,-4 11 22,0 0 21,1 2 17,-2 4 3,1 0 0,-1 4-9,-1 1-1,0 3-1,0 0 3,1 12-2,0 1 4,-4 7-3,1 6 11,1 1 3,0 2 0,-4-3 6,4 0-6,-2-6 13,2-3-11,-1-1-5,2-6-3,-1 1-2,1-4 5,0-1 8,0 1 13,0-3 13,0-4 2,0 0-1,0 0-3,7-17-8,-3-1-8,5-6 0,-1-3-1,4 3-7,1-2 4,0 0-15,1 4-2,1 3 1,-4 5-4,-2 0 0,4 6-1,-3 2-4,0 1-2,0 2-3,-2 3-1,2 3 0,-3 2-2,0 2 2,0 4-1,-3-1 4,3 7-5,-2 8-5,-2-6 5,-3 1-37,0-1-34,0 0-30,0 1-31,0-2-43,0-1-22,2-6-56,4 0-33,-3-3-167,2-2-491,5-2 217</inkml:trace>
  <inkml:trace contextRef="#ctx0" brushRef="#br0" timeOffset="216254.6769">13452 7199 3,'-2'-12'298,"2"0"-31,0 7-26,-2 0-27,2 5-13,0 0-3,-7 24-10,1 2-9,-2 8-15,2 0-13,-1 17-20,-3-3-9,2-2-13,5-11-10,0-2-2,-1-2-13,3-1-9,0-1-33,1-1-31,0-4-46,-2-6-51,2-5-42,2-2-32,0-2-43,-1-5-174,1 1-409,2-3 180</inkml:trace>
  <inkml:trace contextRef="#ctx0" brushRef="#br0" timeOffset="216587.012">13289 7507 22,'-6'0'269,"2"-3"-1,1 2-16,-1-1-21,3 0-4,1 2-30,0-7-22,5 5-13,8-5-18,8-1-15,4 1-11,4 0-13,2 4-9,-5-3-11,1 3-9,0 0-5,-6 3-7,2 4-7,-8 0-9,-1 5-4,-3 1-4,-2 1-1,-4 0 4,0 4 3,-2 2 7,-1 2 2,-2-2 5,0 2-18,0-2 10,0-8-10,0 3-6,0-4 0,0 2-2,3-1 5,-3-3-3,3-2-1,3 2-4,2-4 2,2 1-6,4-6 11,0-2-10,7-5-8,-2-1 2,-1-3 1,-3 0-6,2-1 1,-3 1-4,-2-7-1,-3-1 3,-1 5 2,-6-1-5,5-1-3,-7 0-5,-2 3 2,-3-2 0,1 3-13,-3 1 3,-6 2 1,-1 4-1,-4-1-9,-5 4-18,2 2-10,-3 1-11,1 5-27,4 0-19,-3 6-40,7-2-36,1 2-49,3 3-42,-2 1-198,6-1-500,3-2 221</inkml:trace>
  <inkml:trace contextRef="#ctx0" brushRef="#br0" timeOffset="216953.6793">13954 7369 108,'-2'-12'314,"2"6"13,-1 0-6,0 1-21,1 1-29,0 4-21,-3-3-32,3 3-26,-3 7-21,0 5-18,-1 4-16,1 2-13,0 8 5,0-6-25,2-2-11,1 0-2,1 2-11,2-5-5,1 3 5,0-7-22,4 2 0,0-1-1,-1-4-8,3-5-8,0-1 6,3-2-10,1-3 3,0-4-11,1-1 1,-1-5 0,-4 1-4,4-8-3,-1-2-3,-2 2 5,-5 1-7,1-7-5,-3 6-5,0 3 11,1 1 10,-4 3 19,2 2 15,-2 2-2,1 3 3,-1 1-12,-2 0-8,2 2-14,-1 3 2,0 0-6,0 0 2,-1 17-9,1-6 5,-2 6-4,2 1 3,-1 0-9,2-1 11,-1 2-3,2-2-12,-1 0-14,1-5-34,3 2-57,-2-2-51,-2-2-44,4-2-49,-2-1-50,5-1-21,0-5-272,1-1-630,1-3 279</inkml:trace>
  <inkml:trace contextRef="#ctx0" brushRef="#br0" timeOffset="217448.6198">14414 7239 311,'-1'-8'284,"0"4"-7,-4-1-10,1 4-16,-2 1-14,-5 6-21,-1 2-11,-7 6-24,5 4-19,-4 5-12,2 0-12,5-1-12,-1 3-21,3 0 1,3-2-12,3-2-11,2-4-5,4 2-2,1-3-11,3-2-3,0-3-3,4-2 1,2-3-7,4-3-12,-1-5-2,4-1 2,3-6-19,-2-1-3,2-5-9,-5-3 11,0-3-10,0 2-3,0-8-3,-3-1-7,-4 1 7,0-5-5,-2-2 3,0-12-4,-4 12-5,-5-2 25,0 2-16,-3 1 14,1 6 7,0 6 23,-2 4 5,3 7 6,-1-1-1,-1 1-8,3 6-20,-3 2 8,3 2-6,-8 9-1,3 8-12,-3 8-2,4 7 4,-3 3 2,-3 10-1,6 1-10,0-13 10,-2 1-10,3 1 5,-1-5-13,3-3 7,-1 1-5,2-7 7,-1-4-1,0-4 10,1 2-14,0-5 11,0-4 10,1 0 17,-1-2 12,1-1 19,1-2-2,-2-1-7,0 0-3,14-11-9,-3 1 0,0-5-9,6-3-1,-3-1-15,3 2 2,0 2-4,-6 4 0,1 2-6,-1 1-3,-4 4-1,4 0-6,-4 1 1,2 1-7,-2 4 0,-1 1 1,-3 1-5,5 1 2,-3 2 5,0 2-6,-1 0-2,1 1-2,-2 0 1,1 3-28,-1-3-43,2 1-73,-3 2-44,3-5-69,-3 3-72,5-2-90,-2-2-244,0-3-717,2 0 318</inkml:trace>
  <inkml:trace contextRef="#ctx0" brushRef="#br0" timeOffset="218182.3293">14898 7279 133,'-5'-4'345,"5"1"-33,0 3-33,-3-5-29,3 5-20,0 0-20,0 0-19,0 0-7,0 0-11,8 11-10,1-7-12,4-3-10,1 2-11,3 1-9,6-8-12,-4 1-16,-4 2-3,1-4-6,1-5-13,-3 5 0,0-4 0,-4 0 1,3 0 6,-3-2 12,-3 1 14,-2 0 4,1 1 1,-2 2-4,-2-2-5,-1 2-12,-2 1-11,-2 1-13,-3-2-2,-4 3-13,-2 3-1,-8 2-7,-3 5-9,1 3-1,0 5-6,0 0 9,-1 4-12,3 0-7,4 2 2,2-2-4,4-2-6,5 1 12,0 1-17,2-1-8,6-1-5,0 1-11,4-2 8,3 0-11,4-2-6,4-2-12,2-1-19,1-6-9,5 1-4,-2-5-4,2-4-5,-2-1-5,3 0 17,-3-7 6,-2 0 7,1-1 7,2-3 12,-3-1-1,0-2 3,-2-3 20,-3 1 15,1-4 13,-3 0 3,-2 4 8,-3-1 25,-4 5-5,-1 4 13,-2 2-4,-1 0-1,-2 6-7,0-2-8,-3 1-9,-2 6-12,0 0 6,-8 5-1,2 4 0,-4 1-3,0 5 1,0 3 14,-1 0-16,5-3-11,1 1 5,3-1-2,0 2 3,1-2-8,2 0-8,0-2 12,3-4-4,-1 2 2,5-4 5,1 0 9,-4-2 0,4-1 1,2 0-2,-2-4 7,6 0-2,-3-4-1,8-5-1,-2 1-12,7-8 12,-6-1-1,2-6-6,-1 3-3,2-8-2,-3 0 13,0-2-12,0-2-3,-1-13-3,-5 11-3,4-12 1,-4 1 8,-5 13 6,1 0-5,-2 4 15,-1 1 5,-2 9-1,1 1 16,-2 8-2,1 1-7,1 3-1,0 0-12,0 5 4,0 0-10,-7 13-2,1 12 3,2 6 5,-3 4-3,1 11-6,-1 2-5,4 0 4,3-2-4,-4-9 1,4-3-8,3-1 6,-3 1-6,3-5 9,-2 0-4,3-9 0,-1-2 1,0-4-5,0-2 0,0-1 1,-2-2 1,3-3-7,-1 0 0,0-2-16,1 0-2,0-4-9,-4 0-31,7-1-29,-2-2-39,0-2-29,-2-3-28,3-1-46,-2 1-52,-1-4-45,0 4-303,-2-3-685,-1 1 302</inkml:trace>
  <inkml:trace contextRef="#ctx0" brushRef="#br0" timeOffset="229666.6297">3708 4071 77,'0'0'169,"0"0"-4,-4-3-5,4 3-7,-1-5-15,1 5-15,0-6 2,0 6-4,2-11-1,1 7-2,-3-4-3,4-1 4,-1-3-9,0 2 0,1-4-6,2-2-4,1-2-5,-1 1-4,2 0-5,-1-8-8,0 2-2,3-1-7,-2-2 4,0 2-6,4 0 1,-1 0-4,-1 0-9,2 1 4,0-2-10,1 2 4,1-1-2,0 1-3,1-2-7,1 0 36,-2 0-5,3-2-3,0 3-6,-2 0-3,5-2-6,-3-2-11,0 2 7,0-1-13,0 1 2,0 1 12,1-1-17,2-3 2,-2 5-6,0 0 4,2-4-24,1 2 13,-1 0 4,0 0-1,7-8-3,2 3 1,-8 10 0,3-3-2,0 1-2,-3 1-6,2 2-7,8-9 22,-9 10-11,-1-2-6,3 3-1,-3-2-3,2 1 13,-1-1-8,1 2 1,-2 0-6,0-1-14,2-1 25,-2 1-7,0-2 1,0 2-4,3-2 8,-3 0-7,2-3-3,1 7 7,-2-3-13,2-1 12,-1 0-6,12-1-2,-13 3 3,12-6 1,-10 6 2,0 1-1,0-1-4,3 2 1,-3-1 4,1 2-6,9-8-4,-9 8 6,8-7-4,-8 6 9,2 0-9,-2-2 7,10-3-22,-8 8 18,7-8-2,-7 6-1,9-6 8,-12 6-15,10-5 9,4 2 0,-10 4 10,-1 3-5,0-4-4,8-2-5,3-3 16,-11 6-18,11-2-33,-3 2 0,-7 3 6,9-2-3,-2-6 3,-8 8 7,11-11 1,-11 11 8,9-8-6,-8 7 6,9-5-6,0 4 6,-9 1-8,10-4 18,-2 0-11,1 1 6,1 3 1,-11 1 1,11-3 1,1 0 3,-1-1-13,-8 8 13,7-7 2,-1 1-2,2 2 7,0-6-10,-1 5 8,0-3-16,-1 5 11,1-6-3,2 5 2,-1 0 2,-10 0 13,9-2-18,1-1 2,0 3 3,-10 0-6,12 1 7,-12 2-5,11 0 4,-12-1-2,14 1 4,-3-4-5,-1 3 0,-1-4-2,2 9 10,-10-4-7,3 1-1,6-1 3,1-1 1,1 3-3,-9 0 3,9-1-2,-9 2-6,0-2 12,-2 1-6,11-2 4,-13 4 0,0-1-4,1-1 6,1 0 0,-2-1 2,0 3 1,-2-2-9,-1 2 14,1-4-5,0 6 1,1-7-3,0 5 0,-1 1-8,2-6 5,-1 5 9,-1-3-9,0 1-10,0 0 10,1 1 0,-2 1 1,2 0-11,0 0 32,-2-2-2,2 2 2,-1 5 3,-2-5-5,-1 1-4,-7 1 0,3-2-1,-3 2 8,1 1-7,1-1-7,1 1 4,-5 0-7,1 1 4,-6-1 6,4 2 0,-4 0 6,0 0 3,-7 0-9,10-2 17,-7 0-4,1 2 1,-1-1-3,-3 1-12,7-1 18,-7 1 4,0 0-5,4-1 0,-4 1 8,3-3-8,-3 3 11,0 0-2,0 0 2,0 0-7,0 0 5,0 0 1,0 0-4,0 0-1,0 0-6,0 0 8,6 0 2,-6 0-6,0 0 1,0 0-5,0 0 0,0-4-3,0 4-6,0 0 6,0 0-9,0 0 2,0 0-4,0 0-6,0 0 6,0 0 0,0 0-5,0 0 5,0 0-9,0 0 2,0 0-2,0 0-2,0 0 2,0 0-2,0 0-4,0 0 3,0 0-5,0 0-4,0 0 10,0 0-9,0 0-6,0 0 12,0 0-3,0 0-2,0 0 0,0 0-10,0 0 6,0 0 4,0 0-1,0 0 7,3-7-6,-3 7 2,7-1-3,-2-2 6,5 0-1,3 2 4,4-3-17,4-1 19,4-3-8,-1 5-2,3-3 2,1 0 4,2 1-2,8-8-7,-10 9 4,3 0 0,-3 0 2,13-4-1,-4 2-3,-8 2-1,9-3 4,2 1-4,-9 2 3,9 0-2,3-3 0,-1 2-1,-1 2-4,1 1 4,4 2 2,-1 0-1,1 0-2,2-3-1,-2 2 0,3 2 5,20 2-4,-24 1 3,-1-1 3,3-2-2,-1-1-3,1-1 0,5 6-1,15-7 5,-22 4 6,3-2-6,1 2-2,1 1 4,19 1-7,-20-3-1,19 6 3,-16-5-3,14 2 5,-17-4-3,-1 8-2,24-1 5,-23-4-2,20 4-4,-21-3 2,24 4 2,-25-4-1,21 2 1,-21-1 2,2-2-6,19 3 5,-23-3-1,1-1 2,5 0-3,-3 1 7,23-3-7,-24 5-5,24-5 12,-22 3-8,20 1 1,-23-1 5,3-2 0,1 1-7,21 5-9,-22-5 19,0 1-5,22-2-2,-23 2 3,1 0-11,2 1 8,-1 0 3,18-1-3,-20 2 1,1-2 1,20 4 0,-24-5 0,5 2-1,17 2 4,-20-3-4,0 1-4,23 0 8,-23 0-10,4-3-3,17 4 5,-20 1 4,-1-4 1,3 2-2,-1 2-2,20 3 5,-20-6-4,-1 4 0,0-3-4,21 4 5,-21-3 3,0 2-3,2-4 0,-2 2 5,0 4 0,3-4-4,-3-2 1,4 8-1,-4-6 5,2 0-3,-3 3-1,3-3-2,-1-1-1,-1 3 3,-2-1-7,5-3 9,-3 2-7,-2 2 6,3-1 0,-2-1-6,-2-1 3,2 3-8,-1-1 10,-1-1-3,0 1 3,0-3 4,0 2-4,-1 3 3,1 1 1,0-6-9,-1-3 4,1 9 2,-3-2 1,5-6-3,-3 2 2,-1 3-1,4-3-2,-1 7 2,0 1-1,2-6-1,0-1 0,-5 3-5,4 2 5,1-7-3,0 5 3,0 0 1,-3 3 2,0-1-4,-1 2 1,0-2 0,-1-1 0,-1-1 1,-2 1-2,2-2 4,-1 2 4,0 4-9,1-2 3,0-3 3,-1 1-2,0 1-6,-1 0 4,0 1 3,1-3 0,-3 3-3,2 0-1,-1-1-3,3 1 6,-1 0 2,1 0-7,4-1-1,-3 4 7,1 3-5,1-9 4,-3 8 0,3-2 0,0 0 1,-2 3-3,0 0-2,-5-2 5,2 3-3,6-2 5,-4 2-9,2-2 6,-2 2-2,2 0 7,4 0-7,-3 4 2,1 0-3,2-3 4,0-1-3,0 4-1,-6-4 3,3 3 4,1 4-5,-3-6 5,-2 3-4,0 3-2,-4-6 1,2-2 2,-1 1 0,0 9-9,0 1 9,0-1 2,1-1 0,0-3-1,0 6 2,2-1-4,0-1-1,-2-1 1,3 1 4,-1 3 0,0 0-11,-3 1 10,3 2 1,-4-3-4,-1-1 1,2 2 0,0 0 1,-4-5 0,4 1-3,-3-1-3,-1-1 4,-10-5 0,11 7 2,-4 1-2,4-3 4,-1 2-1,4-3-2,-2 6 0,-1 2-1,-3 1 2,0-3 1,2 2-2,-3-4 0,3-1-1,-2 2 9,-2-1-6,-6-6-4,-1 2 2,-1-2-4,2 3 4,-3-3-1,3 1 0,-3 0 0,3-1 1,-3 1-3,2-3-2,-2 4 1,1-4 5,-2 0-4,4 3 1,-3-3 3,-1 0-5,3 3 7,-4-2-6,2-1-1,-1-2 0,-1 2 2,0-4-2,-2 4 4,-6-5-1,2-1-1,1-3 1,-7-1 2,0-1-5,-1-2-4,1-1 7,-1 1 1,-2 0 3,-4-6-5,8 10-5,-6-7 5,-2-3-2,5 6 4,-5-6-7,0 0 5,7 5-7,-7-5 9,0 0-2,3 6 0,-3-6-2,0 0 3,0 0 1,0 0 8,0 0-6,0 0-4,0 0 6,0 0-5,6 4-4,-6-4 4,0 0 4,0 0-10,0 0 7,0 0-1,0 0-2,0 0 0,0 0 5,0 0-4,0 0-3,0 0-2,0 0 4,0 0 5,0 0-10,0 0 4,0 0-1,0 0 0,0 0 10,0 0-9,5 5-3,-5-5 5,0 0 1,0 0 3,0 0-6,0 0 1,0 0-5,0 0 4,0 0 4,0 0-4,0 0 0,0 0-3,0 0 0,0 0 3,0 0-4,0 0 5,0 0-3,0 0 3,0 0 0,0 0 0,0 0 1,0 0-10,0 0 6,0 0 5,0 0-2,0 0-1,0 0-6,0 0 5,0 0 4,0 0 1,0 0 0,0 0 2,0 0-1,0 0-7,0 0 3,0 0 0,0 0-1,0 0 1,0 0-1,0 0-3,0 0 2,0 0-2,0 0-7,0 0-16,0 0-27,0 0-31,0 0-39,0 0-48,2 7-53,-2-7-56,0 0-46,0 0-74,0 0-377,0 0-842,0 0 373</inkml:trace>
  <inkml:trace contextRef="#ctx0" brushRef="#br0" timeOffset="230156.1396">19978 3422 149,'-1'-17'307,"-1"3"-12,1 2-7,-2 0-7,3 2 1,-3 1-21,3 3-7,0-1-17,-1 3-15,-2-1-28,3 5-12,-3-6-17,3 6-22,3-6-8,-3 6-3,0 0-31,0 0-9,-3-8 0,3 8-22,0 0 1,0 0-9,0 0-14,0 0 5,0 0-9,0 0-29,3 19 18,1-2-7,-1-2-5,1 9 6,-1 1-3,3-1 2,-1 6-8,0-2-1,0 0 0,2 1-2,-3-2 1,2 3 3,1-2-7,0-1-1,0 0 9,-3 1-12,1-1-2,-2-3-1,-1-2-13,1-2 19,-3-3-15,3-1 13,-1 0 9,-2-4-8,0 4-1,0-5 0,0 1-2,-1-3 2,0 2-1,0-5-17,-1 4 16,-1-2-1,0 0-1,2-1 12,-2 0-2,0 1 2,-1 0-17,-1 4 19,0-4-7,-2 1 1,-3 3 1,1-1 6,-3 1-6,-6 1 0,1 4 8,-3-2-3,-1-1 0,-1 3 8,-2-4-4,-3 1-3,-11 4 8,3-1-3,-2 1-7,1 0 7,10-5-6,-12 2-2,11-4-2,2 2-3,-2-1-8,1 0 11,0 0-4,2-1-9,0 2-45,4-4-63,3 1-61,-3 0-68,7-2-67,0-2-92,-1 3-242,0-1-688,1-3 305</inkml:trace>
  <inkml:trace contextRef="#ctx0" brushRef="#br0" timeOffset="242188.1521">16423 6203 110,'0'-8'227,"0"-3"-19,-1 1-20,1-4-15,-2 2-10,-1-4-17,2 0-4,-2-1-9,-1 0-8,-2 2-2,5 5-17,-5 1-10,3-1-13,-1 6-9,-3-1-8,-3 2-9,0 3-5,0 10-5,-9 2-8,0 3-1,1 4 1,0 2-8,2 1-3,2 0-3,0 1-4,4-2 15,3-4 2,0 0-9,4-3-1,2 2 1,1-5-7,1-2 3,2 1-3,1-3-1,2-1-1,1-4-3,3 1 0,0-3 2,3-6-1,2 1-3,-1-2-1,-1-1-4,5-6 6,-5 2 7,-1 0-3,1-7 5,-1 4 7,-3 2 6,1 3 4,-6 2 7,2 1 1,0 0-1,-2 4-11,-1 0-11,0 2-4,-3 1-3,2 7 0,-1 7-4,1 4 1,-4 11-4,-1 3 0,0 4 0,-4 6 2,1-6-1,-5 8 5,1-12-6,4 2 1,-1-2 8,0-3 7,-3-2 1,3-2-6,0-3-2,0-3 0,0-4-5,0 0 7,1-5-3,1-2 6,0-1-2,1-2 2,0-4 1,-1 0-17,5-1-16,-12-9-38,5 4-34,4-4-34,-2-4-39,3-6-55,2 0-53,3-8-246,3-1-545,2 0 242</inkml:trace>
  <inkml:trace contextRef="#ctx0" brushRef="#br0" timeOffset="242514.7638">16615 6138 263,'5'-8'329,"-2"3"-1,0 0-15,1 3-27,-4 0-22,0 2-34,0 0-24,0 0-22,-4 16-16,-2 4-15,-1 5-15,-4 2-7,-2 3-23,6-3-8,-1 4-7,2-2-17,3-2 1,0 1-2,2-8-5,2-2-7,2 0 4,1-2-10,2 0-3,3-3 4,-1-4-9,3-4-6,3-1 8,0-4 0,3-2-1,-3-5 10,6-3 0,-2-4 4,-2-3 12,-2 0 3,0-5 0,-1 0 13,-5-5 5,1 1-2,-4-1 4,-3 8-12,-2 0-17,0 2 1,-5 0-9,0 2-15,-3 2-5,-1 1-20,-4 3-15,0 0-19,-2 4-11,-5 2-20,-1 3-8,4 3-29,2-1-11,0 4-23,0 0-22,1-1-21,6 3-27,-2 1-34,4 2-20,2-1-28,4-2-33,4 2-273,3-5-620,5 2 274</inkml:trace>
  <inkml:trace contextRef="#ctx0" brushRef="#br0" timeOffset="242765.1587">16948 6182 8,'7'-11'348,"-2"0"12,0 4 5,-2 1-21,0 1-25,-2 1-37,2-1-27,-2 4-25,-1 1-34,0 0-20,2 16-24,-8-3-10,2 4-17,-2 9-7,-2-1-15,0-1-8,2 0-17,3-1 6,0-3-15,2-2-10,2-1 3,2 0-8,2-1-18,-1-7-9,5 5-23,-2-7-21,1 0-33,4-4-51,4-3-53,-1-3-54,6-4-48,0-1-30,-1-7-218,-4-1-545,-2-5 242</inkml:trace>
  <inkml:trace contextRef="#ctx0" brushRef="#br0" timeOffset="243150.9898">17206 6087 230,'0'-5'331,"0"0"-21,0 2-27,0 3-32,3-4-31,-3 4-19,0 0-28,11 12-16,-8-2-18,1 1-11,2 6-13,-5 1-14,2 1-12,-3-2-8,0 0-11,0-3 0,0-2-10,-3 0-3,2-2-3,-1-3 19,1-2 20,1 3 30,0-6 15,-3 1 17,3-3-5,0 0-10,0 0-16,0 0 2,0-18-20,6 1-16,-2 0-5,9-7-9,-2 2-2,5-3-20,0 4-11,3 0 8,0 8-7,-2-1-13,0 7 3,-3 4-6,1 1-4,0 6-9,-4 3 4,0 1-10,1 9 3,-4-4 4,-1 3-18,0 0 5,-4 2 5,-3 4-2,1 1-1,-2-3-9,0 0-34,-1-3-49,2 3-35,-3-3-30,2-1-31,1-3-28,0-4-37,4 0-35,0-1-38,6-4-250,3-4-618,3-2 273</inkml:trace>
  <inkml:trace contextRef="#ctx0" brushRef="#br0" timeOffset="243627.8159">17772 6128 203,'10'-29'233,"0"4"7,-6 0 6,-1 8 6,-3 0-3,-3 6-17,-1-1-19,1 3-20,-4 6-22,-3 1-16,-7 4-18,-4 6-12,0 4-15,0 5-15,1 4-4,1 3-4,2-4-11,4 3-8,3 0-12,5-6 2,0-1-7,4 1-3,2 1 0,2-4-9,1-3 3,2 0-2,1-2-6,0-4-8,7 0-1,-3-2-1,2-2 0,1-3-4,3-2-1,-4 1 1,-1-4-3,0 0-2,0-5 1,-3 2-5,3-4 0,-2 0 1,3-8 10,-5 7 15,4-8 11,-7 5 13,0 1 13,3 2 10,-5 5 1,1-2 18,0 3-3,-1 4 11,1 0 0,-2 0-10,-2 0-13,1 4-13,-1 1-7,0-5-14,0 5-6,0 0-7,0 0 1,0 16 1,0-5-10,-3 10-3,-4 3-8,3 0 0,-3 8 0,0 0-14,1 5 14,-1 7 2,0 4-4,1 6-7,1-1 2,5 3 0,0 2-2,0 0 8,5 0-6,1 0-1,-4 0 2,3 0 0,2-2-3,-11-3 1,1-7-2,3-13 3,-3-3-1,-1-4 2,-3-8 4,2-1 7,-1-8-2,-2 1 11,-1-8 5,-5-2-1,-1-5 0,-5-11-6,0-9-4,3-2-3,-4-12 0,1-7-6,8-5-1,1-1-13,5-2-26,4 4-14,8 2-34,2-1-37,9 0-38,2 3-42,7 3-42,5 5-46,3 3-58,25-11-59,-21 20-325,3 1-773,0 1 342</inkml:trace>
  <inkml:trace contextRef="#ctx0" brushRef="#br0" timeOffset="243896.627">18440 5784 44,'1'-17'291,"4"0"2,-3 5-10,1 2-9,0 3-23,-3 1-37,4 2-30,-4 4-19,0 0-17,0 15-15,0 6-9,-4 8-6,1 4-6,-4 15-7,-1-2-4,-1 2-7,2 4-11,-3-5-11,3-1-2,3-14-4,1 0-3,-1 1-10,1-2-2,2-6-3,-1-8-8,2 0-24,2-5-38,2 0-32,0-5-41,-1 0-45,5-4-63,1-6-71,2-1-178,2-6-488,5-6 216</inkml:trace>
  <inkml:trace contextRef="#ctx0" brushRef="#br0" timeOffset="244760.4774">18591 6059 84,'1'-5'257,"1"0"-23,0-1-20,1 1-22,-1 3-22,-1-1-13,-1 3-2,4-1-3,-4 1-3,0 0 4,13 6-19,-5-3-6,-1-1-4,0 1-2,3 0-5,4-2 3,2 2-6,-1-3-7,-1-3-8,8-2-1,-3-2-12,-5 1-3,0-5 0,-1 0 6,1 1 6,-4-3-5,0-1-5,-2 2 15,-5 3-23,4 1-2,-5 1-9,-1 1-13,-1 0-3,0 1-19,-3 2-22,-4 3-3,0 0-3,-7 5 1,1 2-2,-7 10-6,-2-2-1,2 4 5,1 4-2,0 0-1,5 0-6,0 0-3,6 1 11,-1-7-2,5 1-9,4 1 1,4-2-8,-1 0 6,4-1-10,3-4-5,4-3-7,7-3-11,3-1-13,0-3-14,4-5 0,-1-3 0,1-2 5,0-6 8,-2-3 5,-2-5 1,5-9 9,2 2 3,-4-5 7,0 0 10,-6-5 6,-6 10 15,4-12 16,-9 9 11,-2-1 15,3 3 13,-6 0 21,0 5 17,-1 5 4,-1 4 14,0 4 1,-2 4-19,-1 1-13,0 2-16,0 5-5,0 0 0,-7 11-15,3 3 1,-6 10-2,3 6-4,-3 5-4,-1 13-3,-2-2-3,6 1-16,-7 5 15,6-3 1,-4 0-9,1-3 6,3 1-1,-2-1 8,6-10-22,-2-1 14,6-2-5,-3-2-3,2-3 0,1-2-2,0-7 4,1-2-4,2-2 1,-3-5-1,6 0 4,-2-3 7,0-1-1,-1-3-1,4 0 3,0-3 2,4-3-18,-1-2-11,0-4-4,4-3-4,-1-9-9,2 1-14,-3-2-3,0-2-5,-5 7-8,0-7-4,-1 8 0,-2-5 2,-1 4 2,0-1 6,-6 0 0,0 1 2,-1 2 8,-3-1 2,1 5-1,-1-3 7,3 5 1,-4 1 4,2-1 0,0 1 4,2 5 1,1-1 7,2 2 0,0-1 8,-1-3 0,2 6-7,6-3 9,-1 0-5,8-3 1,1 3 2,7-2-3,5-3 4,-2 3-1,-2 0 0,2-6-5,1 1 2,-1-5 2,2-1 3,-2-1-9,-2-5 8,9-12 2,-10 10-2,3-12-4,-1-1 8,-8 7-8,6-12 2,-9 11 17,-2 4 14,-1-2 23,-3 2 21,-3 10 14,1 2 9,-1 4-5,-2 4 0,-1 0-21,0 2-16,0 4-3,0 1-5,-8 8-5,0 6 0,-7 8-2,-2 4-11,3 6-3,0-3 2,-7 13-4,8-9-4,-5 9-8,9-12 6,1 4-6,1-2 7,3-1-2,1 2-2,2-4 0,1-6-1,1 4 11,3-8-9,1-2 2,0 0-6,5-5 4,1 0-27,1-5-18,3-2-27,6-1-35,-4-3-38,4-4-44,-4-1-34,4-5-51,-4-7-42,3-2-31,-2-4-252,-4 2-633,3-4 280</inkml:trace>
  <inkml:trace contextRef="#ctx0" brushRef="#br0" timeOffset="245034.2007">19496 5870 370,'-4'1'373,"4"-1"3,0 0-14,0 0-41,0 0-33,13-9-16,2 6-12,9 1-16,2-1-10,3 2-6,2 0-29,7-3 6,-10 3-10,-1-5-11,-1 5-2,0-2-1,-2-2-5,-3 1-2,-5 1-1,-2-1-1,-1 3-13,-4 0-9,1-2-14,-3 3-15,-2-3-11,0 3-7,-1-2-12,1 1-3,-3-1-16,-2 2-9,0 0-28,10 0-44,-10 0-54,0 0-48,0 0-57,3-2-56,-3 2-36,0 0-43,0 0-39,0 0-52,0 0-344,0 0-798,-15-3 353</inkml:trace>
  <inkml:trace contextRef="#ctx0" brushRef="#br0" timeOffset="246696.6315">3093 3406 20,'1'-7'196,"-1"0"-2,3-4-3,-6 0 24,3-2-7,-3-5-8,0 2-12,-1-3-10,-3-8-14,0 5-1,-7-5-11,4 4-4,-4 0-11,-1 3-2,2 0-11,3 5-7,-1 5-15,2 2-14,2 5-10,-4 1-13,4 6-3,-6 4-1,3 7-14,-1 10-3,1 4-6,3 6-3,0 1-5,2 12 6,3-17-19,2 4 7,2-5-8,3 0 1,1-4 8,-2-6-11,7 3 1,-1-9-10,-3-1 6,6-5-1,-3-3 3,1-1-3,2-5 1,2-3-2,-1-4 0,0-2 3,2-8-2,-2 0 7,-7 2-10,7-5-5,-4-1 3,-4 3 1,-1-7 5,-2 7-5,0 1 15,1 1 10,-3 6 6,1 1 2,-2 3-8,0 1-26,3 3 6,-2 1-7,-1 2 7,0 0-3,7 19-3,-3 0 9,0 8-13,-1 5 3,2 0-1,-1 1 4,0 0-24,-2 1 31,-4-2-7,2 0 0,0 0 5,-4-1-15,1-1 26,0-4-12,-1-9 0,1-6 0,-4 8 0,2-3-3,2-5 4,-3-2-3,3-2 2,-1-2-17,1-1-9,3-4-19,0 0-21,-18-10-16,12 0-28,2-6-33,-4-3-30,2-12-53,3-3-58,-2-1-227,0-12-541,5 1 240</inkml:trace>
  <inkml:trace contextRef="#ctx0" brushRef="#br0" timeOffset="246988.4646">3160 3072 25,'4'-9'233,"1"-1"-10,-3 5-1,1 0-11,-3 0-19,2 5-24,-2 0-15,4 10-2,-3 1-1,2 7 1,0 9-12,-1-1-14,3 0-10,-1 0-11,0 0-5,1-6-8,6 5-11,-7-8-1,3-2-13,0-2-3,2-1 1,1-1 3,-5-6-7,8 0 3,-3-3-1,-1-3 1,2-3-5,1-4 4,-1-3-15,1-4-7,-1-2-3,0-5-5,-1-2 3,-7-2-8,1-1-3,-3-3-2,-2 2 0,-6-4 1,0 3-8,-3 2 3,-2 1-2,-3 1 2,-1 3-5,1 4-5,0 2-1,2 8-17,-2 0-24,2 4-22,-1 4-24,1 2-29,-1 3-17,3 4-43,-2 4-31,8 1-34,0-4-25,3 7-152,2-4-446,5-3 197</inkml:trace>
  <inkml:trace contextRef="#ctx0" brushRef="#br0" timeOffset="247248.1076">3546 2856 288,'3'-7'345,"-2"-3"18,1 1 12,-4 4-9,2-3-30,0 4-38,2-1-35,-2 5-24,0 0-26,0 0-19,-2 17-25,2-3-12,-1 6-19,2 6-16,1 1-12,2-1-7,0-1-25,-1 0 4,4-9-6,-3 1-7,3-3-12,-1 1-5,1-6-1,0-1-6,6-3-27,-5 0 10,2-2-15,8-4-22,2-7-58,0 0-66,-2-7-72,-1-3-76,0-3-91,-3-3-226,-6-2-646,-2 4 286</inkml:trace>
  <inkml:trace contextRef="#ctx0" brushRef="#br0" timeOffset="247509.5533">3570 2599 153,'-10'-6'136,"3"3"-9,3 0-40,1 1-29,3 2-20,0 0-24,0 0-36,10 10-77,-6-3-106,6 0 46</inkml:trace>
  <inkml:trace contextRef="#ctx0" brushRef="#br0" timeOffset="247840.4435">3770 2686 65,'7'-1'284,"-5"-2"-9,-2 3-32,0 0-24,4-1-23,-4 1-23,4 5-9,0-2-18,2 5-5,-2 0-17,0 3-8,2-2-7,-2 6 1,-1 0-16,1-1-4,-4-2-2,3-2-2,-3-3 2,0 1 20,1-1 14,-1-3 13,-1 0 32,1-4 3,0 0-14,0 0-20,0 0-11,-3-21-15,3 5-6,0-13-20,0 2 3,4-2-17,-1 2-10,4-1-9,2 1 3,-2 0-7,1 8-7,5 1-3,-3 4-7,1 5-3,5-1-6,-4 7-5,5 0 9,-3 4-12,6 7 0,1 1-8,-3 3 3,1 1 12,-1 4-25,-1 2-36,-3-5-43,3 4-27,-4-5-26,3 0-14,-3-5-8,0-2-20,0-3 12,2-2-2,-4-7-2,3 2 16,-1-7 7,1-3 14,0-4 22,0-5 16,-6 6 25,2-8 17,-5-1 36,-2-6 15,2 3 8,-5-2 14,-4 1 6,0 0 18,-1-1 4,-3 3 15,-3 7 12,4 4 3,-2 2-2,1 8 0,1 0-23,0 4 1,-3 5-14,3 5 1,-3 5-8,-3 8 1,6 7-5,0-1 3,5 3-9,2 0-8,4-2 7,3 2 0,4 0-4,0-4 1,5 0-5,-2-1 3,6-1-1,-2 0 2,-3-2 3,1 5-9,-5-5-5,3 6 5,-4-5-2,1 0 5,-5 5-1,1-3 12,-4 5-10,-2 0 2,-1-1-9,0 0 9,-4 1-8,-2-5 3,-1 2-5,3-8-27,-1-4-33,0-3-37,1-1-42,3-3-31,1-7-34,0 0-65,0 0-230,8-23-532,4-1 236</inkml:trace>
  <inkml:trace contextRef="#ctx0" brushRef="#br0" timeOffset="248439.3233">4556 2131 34,'0'0'272,"0"0"-11,0 0-18,9-12-20,-6 2-9,10-12-13,-1-1-4,0 0-12,2-9-11,3-11-14,-1-3-10,-8 14-9,3-16-12,-5-1 5,-2 18-16,-2-3 1,-4 6-3,1 8-3,-2 1-8,-1 2-2,0 2-13,1 3-5,-1 3-19,4 4-14,-2 0-33,1 3-27,1 2 0,0 0-8,0 19 4,3-2-5,2 2 0,5 8-1,2-1 10,4-1-11,3 1 13,-1 2-4,-2-5 1,-1 3 3,-1-4-19,-3-3-8,1 1 0,-4-6-14,-1-1-3,-3-4-9,2-1-9,-2-2 2,-2-2 2,2 0 22,-4-4-11,4 2-3,-4-2-9,7-10-3,-1 0-9,-1-8-3,4-5 8,-2-5-3,3-4 4,-5-1 11,7-13 2,-4-4 16,2 5 28,0-1 25,-6 16 39,0 2 24,0-1 24,0 7 23,1 7 29,-5 3 5,1 1-1,-1 5-14,2 0-22,-2 3-4,0 3-32,0 0-4,0 0-9,3 14 2,-2 2-17,2 2 1,1-2-10,0 10 5,0-8-11,2-1-4,6 4-5,-4-5-1,7 1-2,5-3 3,-7-8-9,8 3 7,-1-7-22,-5-2-24,9-9-34,-6 2-52,2-8-56,0-2-70,-3-7-68,-5 5-260,1-6-604,-5-3 268</inkml:trace>
  <inkml:trace contextRef="#ctx0" brushRef="#br0" timeOffset="248695.8022">5087 1106 199,'-18'-14'225,"8"7"-12,1 2-20,1 1-24,4 1-37,-2 1-55,6 2-21,0 0-34,-1 8-41,5 1-70,3 5-108,4-2-212,3 5 94</inkml:trace>
  <inkml:trace contextRef="#ctx0" brushRef="#br0" timeOffset="248991.1198">5369 1117 114,'0'-16'342,"0"5"-7,0 1-13,-2 1-35,-2 4-36,4 0-27,-4 3-29,4 2-21,-14 7-8,1 3-23,-4 7-21,0 9-4,0 1-14,1 2-16,3 0-6,3-2-23,3-2-2,4 0-20,3-5 9,2-3-5,2-1-8,2-3-8,5 2 2,-1-4-5,2-4-5,1-7 0,1 0 9,0-4-2,-1-4-6,-2 1 1,2-7-8,-5 1 4,2 2-9,-3-9 21,3-2 15,-7 5 10,2-9 9,-3-1 5,-2 3 21,-2 4 6,0 4-13,-1 0 16,0 2 6,3 4-7,-1 4-9,1 1-21,0 5-9,0 0-7,0 0 3,7 14-12,-3 3-5,3 10 2,1 6-4,4 10-1,-5-13-3,0 4-6,-2-2-9,0 18 14,-4-17 2,0 2-10,-2-3 6,-2 1-15,0-4 0,-2-4 3,-1-6 5,-1-2 4,0 0-9,0-3-2,-2-4 5,2-7 3,-2 2 9,-2-7-38,3 4-32,-3-8-43,1 1-25,-4-9-46,3-6-42,1-2-43,0-11-54,6-2-47,-2 0-280,6-13-672,0-1 297</inkml:trace>
  <inkml:trace contextRef="#ctx0" brushRef="#br0" timeOffset="249498.6929">5441 802 208,'0'-14'284,"0"14"-1,2-19-25,-2 19-30,0 0-25,3-13-20,-3 13-32,0 0-7,0 0-13,22 37-10,-10-8-12,-3 0 8,0 4-20,1 0 5,3 10-5,-5-12-27,-1 1 12,0-1-9,-1-7 0,0-6-9,-2 0 3,-1-3-7,-2-3-5,1-4 2,-1 1 9,-1-4 11,0-1 41,0-4 42,3 8 14,-3-8 18,0 3 15,0-3-16,0 0-17,4-18-19,0 1-16,0-2-18,5-8-9,-1 1-16,5-1-6,-2-2-10,-1 7-11,0 0-3,3 7-11,-5 3-12,2 2-4,0 2-17,0 3 14,2 2-2,1 3-6,0 0-5,1 3-1,0 2-1,0 3-7,2-2-6,-4 2-5,2-1 3,-1-1-12,-2 2 2,-2 0-3,-1-4-8,1 0-9,-4-3 4,-1-1-3,1 4 3,0-3 6,-5-1-5,12-10 2,-4 2 5,-2-6 3,-1-3-1,4-7 0,-2 0-10,-2-5 0,0-2 12,-1-3 1,-3 0 6,-1-1-9,-1-1 4,-2 0-9,-1 3 4,-2 2 0,3 13 18,-2 3 17,5 15 0,-4-21-3,4 21-3,-3-17-7,3 17-9,0 0 10,0 0-12,0 0-12,0 0 15,0 0 4,5 70 5,-2-38-8,4-3 7,2 4-6,1-5-16,2 2-8,0-3-18,4-2-11,-3-4-25,-3-7-17,3-1-12,-2-2-29,-1-2-18,0-4-16,-2-1-41,2-2-46,-10-2-39,0 0-65,35-17-287,-25 6-698,1 0 309</inkml:trace>
  <inkml:trace contextRef="#ctx0" brushRef="#br0" timeOffset="249766.6623">6034 703 156,'0'0'283,"0"0"-10,0 0-13,0 0-6,0 0-2,0 0 4,0 0-25,42-36 1,-15 24-11,-2-5-7,2 5-11,11-8-29,-3 6-10,-7 4-14,-6-1-16,3 0-31,-3 2 12,-2 1-14,-5 0-15,1 1-3,-16 7-30,23-7-39,-23 7-36,19-9-50,-19 9-59,18-2-95,-18 2-73,0 0-245,0 0-589,0 0 261</inkml:trace>
  <inkml:trace contextRef="#ctx0" brushRef="#br0" timeOffset="279124.5967">2371 6731 8,'-4'-3'126,"0"-2"-15,3-1 4,-4 0-7,0 0-2,-1 0 11,2-1 0,-4-1-16,2 0 0,-3 2-2,-2-6-6,1 2-9,-1 0-7,0 0-10,-2 3-8,-7-3-4,2 1-4,3 2-6,-5 0 4,0 0-2,-2 0 0,-1 1-1,-4-1-2,3 4 0,-4-2-7,1 1-1,-1 1 1,1 1 1,-1 1-1,-3 1 0,3 1 2,-10 0-3,11 3-2,-1-3 1,0 0-4,0 2 3,1 1-3,2-1-9,-1 0 4,-2 4 0,4 0 0,-3-3-3,3 4-7,-4-1 5,3 3 0,-5-5 0,5 5-1,1-4 2,-3 4 1,2-2 3,1 3-4,0-1 6,-1-3-5,2 3 3,-2-2-7,1 2-4,0-1 1,-3 0 1,5-1 2,-2 3-2,1-1-7,1 1 7,-4 0 1,5 0 3,-1 0 1,-1-1 3,2 0-3,-3 5-1,0-1 1,3 0 4,-6 2-11,6 0 9,1-3-4,-1 2 2,0 1 29,-3 0-9,4-1-1,1 1 1,0 0-5,-2-2-4,-3 1-3,6 1-2,-2 1-3,3-2 2,0 2-3,-1 1-3,5-8 1,-2 10-2,2-7-7,-2 3 4,4-1-3,-1-3-3,2 2 3,-1 1-3,4-1-2,-3 0-3,3 1-7,1 2 9,-4 1-9,5-3 6,1 2-5,1 0-1,-2 2 5,-3 4-2,6-3 5,0-2-5,1-1 0,1 3 1,-2-2-5,2 1 6,0-1 6,-1 0-1,2 0-7,4 8 3,-1-1-8,-3-5 7,5-3 7,-2 1-11,0 1 4,-1 1-14,4-4 11,-3 2 4,1 0 1,0 1-1,-1 0 4,6-4-9,-4 5 2,1-3 1,4 4 0,-5-4 9,4 3-10,-2-5-5,2 2 3,0-2 4,-3 0 7,7 1-9,0 2-3,-1-5-1,-2-2 5,2 2 0,2-3 0,-1-2 2,5 5-10,-1-4 11,-4 0 2,7 2-8,-1-2 0,1 1 3,-2-2 0,-3-2 5,1 1 0,1 1 0,-4-2 9,2 1-15,-2-2-3,2 2-2,-1-1 2,1 1-4,0-2 9,1 1 1,3 1-6,-6-4 3,3 3 2,4-3 0,0 4-2,2-4 1,1 2 5,1 0-3,-4-3 0,3 0 2,0 3-15,-3-3 8,3 1 9,-4 0-4,1 0-4,0-2-2,0 4 1,-1-4 1,-2 3-2,-4-2 1,8 3 8,-7-2-8,2-1 2,3 1-4,2 0 5,-5-3-9,2 3 7,-3-1 10,1-1 1,4-1-6,-1 0-4,1 0 3,-4 0-4,-3 0 5,10 3-6,-3-6 2,-5 3 0,6-1-1,-8 1 4,3 0-10,3-2 9,-3 0-4,0 2 4,-6-1 9,6 0-12,-1 2-4,-1-2-4,0-2 11,2 3-4,-1-2 2,-1-2 2,2 1-10,0 0 11,0 0-1,-3-1-3,7 0-3,-4 1 9,4-2-4,-7 2-1,2-1 1,-1 1-6,-2 1 4,1-3 5,2 2-7,-2-1 11,1 1-11,-2-1 5,1 1-8,-1-1 8,-1-1-5,1-1 15,-2 4-11,2-3-4,-2 1-3,-1 0 11,4-2-7,0 1 2,-4 0-7,3 1 5,-3-1 0,-2 0 2,6 3-5,-4-1 5,0-2-1,-2 0-7,2 2 9,-1 0-4,-1-1 0,-1 0 1,7-1-7,-4 1 8,0-2 13,-3 1-12,4 0-1,1-2-23,-4 3 26,2-1 3,0-1-4,1-2 9,-4 2-11,4-4 13,-2 5-17,1-5 16,0 2-8,2 0-5,-2-2 3,-3 2 2,-1 2-13,2-4 11,-1 5-2,2-2 1,-5 1 2,3-2 9,-2 1-13,3 1 8,-3-3-3,0 3 0,3-3-13,-1 0 12,-3 2-1,2-1 5,2-2-4,-1 0-2,-2-1 12,0 4-3,3-7 0,1 2 3,-2-2 0,0 5-1,0-7 10,-4 6 9,4 2-7,-3-4 6,3 0 0,-3 4 3,2-5 2,-4 2 3,3 1-4,1 0-5,-2-2 2,-4 0-16,3-3 13,3-1-10,-2 0 12,1 0 0,-2 0 4,0-1-10,0 0-1,1 1-6,-4 0 10,0 2 9,1 1-4,1-3 1,1-1-4,-2 2 1,-1 3 0,0-5 0,0 5 1,2-2 0,-4 1 2,2 1 1,-1 0-2,-1-1 5,1-4 3,-1 5-9,1 1-1,1-2-2,-3-1 1,-2 0-2,3 4-1,2-2-5,-3 1 2,3 0-1,-2 1-2,-1-1 6,1 3 4,1-1-3,-2 0 11,-1-1 3,2 0 1,1 4 2,-3-3-3,1 0 3,3 1-3,-3-1-5,0-1-3,-1-1 1,0 3-6,-2-2 0,2 0 0,1 1 4,-1 1 2,-2-3-7,2 2-1,0-1 2,-2 2 3,1-2 4,0 3-6,0-1-1,2-1 1,-2-1-2,0 1 6,0 2-8,0-5-1,0 4-1,3 0-8,-6 1 5,1-2-1,1-1-4,-1 0 0,-3 0 2,6 2-1,-3 0-3,0 0 1,-4-4-8,2 4 6,2-1 0,-3 0-5,3 0 1,-3-2 3,-1 2-1,1-1-4,-2 3 0,-1-5-2,0 4-4,1-3 0,-1 3-2,0 0-5,-8-3 9,7 5 0,-9-2-1,0 0-2,-1 1-2,-2-1-1,-2 5 2,-3-1-3,-10-1 0,2 5 6,-3-2-8,-1 2-7,-2 2-26,0 3-19,0 1-19,0 2-34,0-2-34,2 1-50,3-1-72,0 5-61,2 4-71,13-1-93,0-2-293,-2 0-849,-2-4 376</inkml:trace>
  <inkml:trace contextRef="#ctx0" brushRef="#br0" timeOffset="285865.7666">912 7286 10,'-3'-9'163,"1"-1"-16,0 4 11,5-5-11,-3 5-6,-1 1 19,1-1-12,-2 2-10,2 2-12,0 2-14,0 0-12,0-7-26,0 7 2,0 0-14,0 0-6,0 0-2,-3 12-5,3 0-6,-1 4-3,-3 1-6,4 6 2,-3-3-6,0-1 3,3-1-5,-2-1-6,1 0 6,-3 0-7,4-5 4,0 0-1,-1-2-9,1-3 13,-2 0 6,2 0 5,0-3 4,0 1-1,0-2 19,0-3 10,0 6 11,0-6 21,-2 3-6,2-3 35,0 0 11,0 0 10,0 0-13,0 0-13,0 0-14,-1-16-13,2 0-14,-2-4-24,0-6 16,1-6-13,0-2-11,0 0 5,4-2-8,-2-12-9,4 13-6,2-10-21,-1 11 11,1 0-1,-1 3-1,3 3-7,0-3 1,-2 4-12,2 3 12,-3 8-15,2 1 14,-1 2-5,-1 2-7,0 4 0,3 1-4,3 0 3,-3 2-36,-3 3-16,3 1-14,1 5-9,-1 3-11,-2-2-13,-1 3-2,3 2 5,-6 0 5,2 1 3,-5 5 8,-1 0-3,-1 4-2,-7 4 1,-1-1 4,2-6-8,-1 3 3,-1-3-4,2-4 11,-1 1 9,3-6-1,-2 1 4,3-3 4,1-1 5,-1-2 8,1 0 7,2-1 6,1-3-2,0 0 6,0 0 8,0 0 0,15-15 6,-9 8-11,5-5 20,10-3 0,-4 4 0,-3 3 1,-1 1 0,1 3 0,3 3 4,-3 0-2,0 1 4,-5 2 0,3 2-6,-5-1-4,3 4 7,-4 3-4,-2-4 7,2 6-8,-5 4 14,-1 1-8,-5 1-3,-3 6 5,0-1-3,-5-4-9,2 2-3,1-6-5,-1-1-9,-6 3-5,7-6 7,-4-1 0,7-3 3,0 0 1,1-3-1,-1-1 8,3-1-1,-2-2-5,6 0-4,-4-5-10,0 2-8,3-4-12,1 7-16,2-14-25,1 8-27,1-3-16,-1-1-134,2 3-294,0-2 131</inkml:trace>
  <inkml:trace contextRef="#ctx0" brushRef="#br0" timeOffset="287099.3586">1955 6944 60,'0'0'180,"0"0"-27,0-8-20,0 8-15,0 0-12,0 0-3,0 0-19,0 25 1,-2-14-15,2 6-6,0 3-16,0-4 6,0 4-12,-3-1 3,2 1-7,-2-1 0,3-2 8,0-3 3,0 2-3,0-3-4,-3-3 4,3 0 4,0-3-1,0-2 8,0 1 1,0-1 4,-1-1 5,1-2 7,0-2 4,0 7 7,-3-4 2,3-3-2,0 5 2,0-5-3,0 0-2,0 2-2,0-2-9,-3 3-2,3-3-5,0 0-1,0 0-14,0 4-14,0-4 4,0 0-5,0 0-9,0 0 2,0 0-9,0 0 0,0 0-1,0 5-6,0-5 3,0 7 1,0-5-5,-1 4 11,-2 0-11,3-3-1,0 6-2,0-4 0,-3-2-2,3 2-7,-3 3 2,3-3 8,0 1-4,-1 1 4,-1-2-7,2 0-1,2 0 0,-2-5 0,0 6 2,0-2-4,0-2 3,0-2 2,0 0 2,-2 6 1,2-6 6,0 0 1,0 4 13,0-4 14,0 0 13,0 0 14,0 0 11,0 0 13,0 0-4,0 0 0,0 0 0,0 0-23,-1-18-5,-3 7 0,4-2-7,-3-3-5,3-1-9,-3-2-1,1 2-1,0-2-13,2-6 4,-3 8-4,3 0-3,-4 0-10,4-4 7,-1 1-1,1 3 3,0-3-12,0 4 6,2-3-8,1-1-2,0-4 14,1 4-15,2 2-9,1-4 6,0 2 1,0 3 6,3 2-6,-1 1 0,0-1-8,2 3 2,2-1 11,-2 3-10,-2 2 4,2 0-12,-1 2 11,-2 0-6,1 1-1,-1 4-14,2-2 6,-3 6-30,0-3 1,1 1-14,0 4-5,-4 1 3,3 0-5,-1 2-6,-2 1 3,0-1 5,-1 4 16,-2 0-4,1 4 3,-5-1 5,-1 2-2,-2 1 2,-1 0-8,-4 4 2,3-7 4,-3 2-5,3 5 3,-2-9-1,0 1 7,-1-3 7,4-2-1,3-3 1,-2 2 6,2-2 3,-2 0 2,3-5 2,1 2 5,0-1 3,2-2 0,-4 3 3,1 0 4,3-3 8,0 4-3,0-4 8,0 0 2,0 0 4,0 0-1,0 0-1,0 0 0,0 0-1,0 0 0,0 0-4,10-7 3,-4 4-3,1-3-1,3 1 3,-1 1-2,3-3-2,-1 3 2,0 0-2,3 1-1,-1-2 2,-2 5-5,2-2 2,-6 2 0,4 0-6,-1 2 4,0-2-1,-2 5-4,2-3 1,-3 5-1,0-1 2,-1 3 2,1-1-5,-3 3 5,-1-1 1,1 2-2,1 0 4,-4 0 0,-2-1 3,-1 7 1,-2-2 3,-2 0-7,-1 1 12,0-1 2,-5 4 6,2-6-2,-3 1-1,-2-1 6,-1-4 1,3 0 3,-1-2-8,0 0 2,0-2-2,0-4 4,3 1 1,1 0 1,1-2-1,1-1-7,2 0 3,1 2-2,-1-2-3,3-3-11,3 3-16,0 0-19,-8-1-23,8 1-33,-3-3-34,3 3-45,-3-2-37,3 2-35,0 0-198,0 0-472,0 0 209</inkml:trace>
  <inkml:trace contextRef="#ctx0" brushRef="#br0" timeOffset="289688.379">12941 13737 76,'0'0'85,"0"0"-9,0 0-4,7 9 1,-7-9-5,2 4-10,0-2 14,-2 2-13,0-4 5,5 3 2,-5-3 15,1 2 5,-1-2-12,0 0 10,4 1 3,-4-1 10,0 0 11,0 0 1,0 0-8,0 0-13,3-11-10,-3 4-5,1 1-3,1-7-7,-1 1-7,-1 0 1,-1-6-8,-2-2-3,2 3-9,-4-3 4,3 3-6,-3-2-1,1 0-4,-3 2-1,1 2-11,2 6 5,-3-6-2,-1 7-5,2-1 0,-2 2-3,-1 0-2,-1 4-5,-1 4 1,-2 5-6,-2 0 4,-5 8-2,-1 8-1,2-1 2,-1 5-4,-4 9 0,3-7 1,-1 10 2,8-7 0,0 2 3,3-1-3,3 2 2,0-3 1,4 1 2,1-3 3,5-2-8,-1 3 9,2-5-5,1-6 6,6 4 3,-1-7-6,-1-1 8,3-1-2,1-2 4,0-3-3,-3-5-2,1 2 6,-1-4-4,1-1 3,-1-1-1,-1-2 2,2-5-3,-2 2-3,4-9-1,0-7-3,-2-3 4,-1-2 2,-1-3-12,-1-5 9,0 2-5,-2-2-1,0-16-5,-2 16 0,0 0 1,1 0-1,-7 5 0,2 3 0,0 7-3,0 2 7,0 4 2,0 3-3,1 3-4,-2 2-3,2 1-3,0 4 1,0 0-3,0 0-4,-5 19 7,3 1 1,1 8-1,1 3 0,-3 6 0,4-3 2,1 14-3,-1-16 1,5 2 3,0-1 3,0-1-6,5-1 6,-2-2-2,2 3 6,-1-8 4,2 2-12,-3-4 7,4-7-10,-6-1 7,3-2 0,-2-1 2,1-2 2,-2-4 1,0 2-1,1-2 1,-2-4-3,1 0 4,-1 1 0,4-5 0,-2 2-4,0-6 1,1 1 1,-1-2-17,4-4-29,0-1-32,1-5-43,2-1-46,-2-4-38,1 3-213,-2-4-445,-1-3 197</inkml:trace>
  <inkml:trace contextRef="#ctx0" brushRef="#br0" timeOffset="290118.1039">13083 13328 53,'-2'-26'167,"4"7"6,-1 0-13,4 1-1,1-7-9,-1 9-4,2 7-10,0 0-16,-1 1-14,1 1-12,0 2-9,1 5-8,0 4-8,2 3-2,-1 5-11,1 3-2,6 9-8,-6-2-5,-2 7-7,0 3 2,-1-1-2,-4-3-2,1 1-7,-1-4-7,0-7 6,-2-6-1,2 0-1,-3-2 1,0-1 13,2-2 13,-1-1 23,-1 0 16,0-3 19,0-3 10,0 3 2,0-3-10,0 0-12,0 0-8,0-20-9,0 5-7,2-5-10,-2-8 3,5 0-19,-3-4 0,5 4-7,0-3-5,-2 2 7,8 3-16,-3 0 0,1 3-5,-4 11 0,2-2-10,-1 7 0,-2-1 0,1 5-3,2 3-4,1 1 0,0 3 0,1 6 2,-2 4-8,7 4 4,-7-1 0,-3 9-2,5 0 1,-4 3 4,-2 1-18,2-1-15,-4 2-16,-2 0-16,3-3-17,-4-1-14,0 2-13,0-3-20,0-8-16,0 3-4,0-5-26,1 1-1,2 0-21,0-8 1,1-1-10,3 0-136,-2-1-363,2-4 161</inkml:trace>
  <inkml:trace contextRef="#ctx0" brushRef="#br0" timeOffset="290630.4167">13827 13104 201,'-1'-11'194,"-1"5"-12,2 3-24,0 3-20,0 0-17,-11 15-9,1 7-3,0 4-7,0 8-9,-1 17-6,-3 1-1,4 7-5,-3-2-4,2-1-4,1-2-10,0 2 6,3-1-5,0-10-2,3 7-1,1-6-4,1-11 2,-3-5-4,2 2-3,2-1-7,0-2-4,-1-9 0,2-3-6,0 0-2,0-5 3,0 2-6,0-6 1,-1 1-3,1-3 15,0-1 18,0-1 11,-2 1 17,2-5 19,0 5 16,0-5 2,0 0-13,0 0-20,0 0-2,-1-14-6,2 3-12,1-6-7,1-4-15,0-4-3,4-4-1,-3 3 10,3 1-25,1 0-5,-1 0 18,6 3-14,-7 5-8,3 2-2,4-6-3,-3 8-3,1-1-1,3 7-14,2-4 10,3 7 7,-3 0-7,0 1-6,-1 4-17,6 5 13,-3 2 3,-1 6-4,0 2 1,-8 0-4,-1 1 6,2 9-6,-6-3 0,-1 2 1,-6-3 1,3 2-6,-4 3-3,-3-3 0,0 2-8,-3-4 0,-4 0-7,1 0-4,-4-3 3,1-4 1,-2 1 2,0-5 3,1-6-5,-1 2-7,3-2 4,3-5-9,-2 0-16,5-2-13,-3-1-25,2-2-19,3-2-26,2-3-33,2 0-44,1-9-42,2 1-214,5-9-508,-1-1 225</inkml:trace>
  <inkml:trace contextRef="#ctx0" brushRef="#br0" timeOffset="291060.0354">14153 13300 160,'10'-15'225,"-4"3"-2,1 3-13,-4 1-18,0 3-27,-1 3-17,2 0-18,-4 2-15,0 0-7,2 14-16,0-2-7,-2 5-11,-2 9-5,1 1 1,0-3-7,-3 4-2,2-5-3,-1-3-6,2-2-5,-2-1-4,2-6 1,1-1 2,-3-3-8,3 0 6,0 0 13,-2-4 17,2 1 26,-1-1 11,1-3 12,-2 7 11,2-7 6,0 0-6,0 0-24,0 0-10,5-17-9,-1-2-12,2 0-5,2-8-2,2-5-14,0 1-15,2-1 6,1 1-7,-2 2 0,3 5-7,-1-1 6,-3 11-1,-2 0-14,-2 7-8,0-1-6,-1 4-12,0 1 7,3 3 0,-4 5-11,3 6 6,0 4 4,3 8-3,-3 2 4,0 5-3,0-1-3,-1 4 5,-3 1-10,0-2 3,-1-1 14,1-1-9,1-1 1,-1-1-6,-3-8 3,3-1-14,-2 0-39,2-2-25,0-2-28,-1 2-20,0-2-20,1-5-27,-1-6-32,0 6-14,2-6-30,-1-4-59,3 0-156,-6 0-500,17-7 222</inkml:trace>
  <inkml:trace contextRef="#ctx0" brushRef="#br0" timeOffset="291692.9792">15527 13841 71,'0'0'174,"-3"4"-12,3-4-19,-1 4-14,1-4-2,0 0-10,0 0 9,20-4 0,-5 0-9,6 2 1,3 0-13,3-1-7,0-1-7,0 2-10,3 1-13,-3-1-4,2 2-2,0 3-6,-5-4-16,0 3-18,-2 2-41,-2 2-27,-6 1-35,-3-2-45,-2-1-32,-6 7-121,-2-6-300,-4 4 133</inkml:trace>
  <inkml:trace contextRef="#ctx0" brushRef="#br0" timeOffset="291980.9146">15583 14056 121,'-4'1'168,"1"4"-17,3-5 0,0 0 11,12 4-7,2-3 1,8-2-4,4-1-14,3 0-14,12 2-15,-1-5-13,-1 12-6,-10-9-15,-2-3-12,3 4-24,-2 0-46,-3-3-30,1 0-31,-2-4-39,-2 3-50,-8 0-106,-1-3-284,-5-5 126</inkml:trace>
  <inkml:trace contextRef="#ctx0" brushRef="#br0" timeOffset="292266.9923">15969 13725 180,'-8'-17'195,"-1"4"8,5 5 7,0 4-20,1-4-9,3 1-21,0 2-12,6 3-17,2 2-18,6 2-9,8 3-11,-3 9-7,5-4-11,-3 11-3,10 9-5,-12-2-12,6 9-4,-10-5-3,-2-1-5,2 14-2,-6-11-8,-2 12-4,-3-13-1,-4 4-2,-4-2-9,-2 10 2,2-13-6,-6-3-11,-1 2-17,-2-6-24,-1 1-14,0-6-29,0 1-34,4-6-29,-1-2-32,1-2-154,0 2-360,3-10 160</inkml:trace>
  <inkml:trace contextRef="#ctx0" brushRef="#br0" timeOffset="293809.777">17096 12984 150,'8'-13'184,"-3"2"-17,1 5-15,-4-1-17,2 2-14,2 2-14,-4 5-11,-2-2-12,8 13-5,-4-2-6,-1 8-13,2 11 4,-3 0-5,-2-2 0,1 4-8,2-3-12,-3-3 1,0-6-7,0-1-1,-3-2-4,2-5-4,2-2 9,-2-2-8,1-2 26,0-1 27,0-1 31,0-4 17,0 4-16,0-4-15,0 0-7,1-14-10,2-2-14,-1-1 8,2-2-17,3-7-6,4-4-3,-4 2-2,3-2-7,4 6-8,-2 0-1,-1 4-1,0 6 2,0 2-11,-4 5-1,3 2 0,1 4-10,-1 1 5,3 6-7,-1 4-1,4 9-1,-2 1 2,0 3-2,-2 6 4,-1 3-3,-4-3-1,4 0 1,-4 0-1,-1-2 1,0-1 16,-4-2-29,1-6-25,-3-2-22,0-4-24,2 0-23,0-4-19,-2-1-19,0-2-7,0 0-12,0-5-46,0 2-159,0-2-395,0 0 175</inkml:trace>
  <inkml:trace contextRef="#ctx0" brushRef="#br0" timeOffset="294138.2946">17527 13101 61,'3'-4'208,"0"1"-11,-3 3-5,3-3 3,1 1-1,0 0-6,2 2-11,4-3-13,1 3-12,3 0-11,7 0-11,1 0-15,1 0-12,1 0-12,0 0-10,4 5-7,-4-2-6,2-1-15,-4 3-41,-4-4-38,-5 3-44,5-2-46,-9 1-39,-1 2-41,-5 2-144,0-5-366,-3-2 162</inkml:trace>
  <inkml:trace contextRef="#ctx0" brushRef="#br0" timeOffset="294161.3064">17571 13234 65,'-7'3'177,"1"-1"-12,3 1-9,-1-2-2,4-1-13,0 0 9,19 7-18,0-7-11,9-1-12,10 2-7,5-1-12,2 1-8,-3 2-31,3-3-57,-2 2-56,0-2-93,-15 2-91,10-6-266,-8 1 118</inkml:trace>
  <inkml:trace contextRef="#ctx0" brushRef="#br0" timeOffset="294477.7934">18264 12998 2472,'0'-15'70,"0"3"-35,-2 0 46,2 3 21,-1 1-10,1 0-27,-1 6-29,0-4-2,1 6-14,0 0 8,0 0-8,-10 13-3,5-1 0,-2 14 4,0 1-7,0 0-1,0 2-2,1-5 2,5 2 2,-2-1-4,3-6 0,0 6-3,0-8 2,3-5 4,0 2 2,1 3-1,0-5 3,2-2 4,-1-3 5,3 1 10,0-1 12,0-2 0,5-3 5,1 0 2,0-4 3,2-3 6,-1 0-4,6-7-6,-4-2 7,0-6-12,0 2-4,-3-5 1,0-5 0,-3 2-10,-3-3-6,-1 3-8,-2-3 7,-5 3-9,-4-1-9,1 2-5,-4 2-9,-1 3-7,-5 2 2,-1 0-15,1 7-11,-1 2-5,-4-4-16,2 10-14,-2 0-22,-2 1-14,3 6-27,3 1-21,0 5-35,0 2-29,4 3-45,3 2-215,0 9-514,3 4 227</inkml:trace>
  <inkml:trace contextRef="#ctx0" brushRef="#br0" timeOffset="295243.3298">17299 14459 91,'4'-2'210,"1"-4"-12,0 1-13,-1 0-4,1 1 0,1 0-14,0-2-10,-4 1-9,3 1-5,-2 1-13,1-2 0,-1 0-3,0 1-17,-2-1 1,2 0-2,0 2-3,0-1-3,-2 0-10,-1 0-26,0-3-5,0 2-8,-1-1-6,1 3-2,-6-5-5,3 4-10,-5-1-16,-2 1 1,-3 0-7,-3 3-7,-6 2 1,-2 6-9,-1-1 4,0 9-3,-1-1 3,-8 10 1,12-5 1,-8 11-1,9-6-4,0 2-1,3 1 3,2 2 0,-2 1-1,8 1 9,0-1-8,2 2 0,2-4 2,5 2-1,1-3 0,4 2 5,2-1 0,2 1 0,3-2 3,6-1-1,0-3 9,0-1-10,4 0 3,0-3-2,2 0 2,-3-2 5,-1-4-12,5 0-16,-1-5-21,-8-4-10,-2 1-19,1-6-36,0 0-34,0-3-39,-1-5-48,-2-2-161,-1-6-414,-3 1 184</inkml:trace>
  <inkml:trace contextRef="#ctx0" brushRef="#br0" timeOffset="295554.5397">17100 14734 78,'-7'-1'196,"0"-2"-8,3 0-6,1 1-27,-1 0-13,4 2-16,0 0-11,0 0-6,14-6-9,1 4-5,5-2-12,5 0-6,1 1-14,5 1-1,-3 2-5,10-1-6,-8 1-10,-1 1-30,1-2-28,-3 1-43,0 0-47,-1 1-32,-2 0-129,0 0-291,-3-3 129</inkml:trace>
  <inkml:trace contextRef="#ctx0" brushRef="#br0" timeOffset="296258.1886">18195 14501 61,'1'-8'174,"1"3"-12,-1-3-8,1 2 1,-1 1-6,-1-2-6,-1-1-15,1 3 5,-2 0-7,1 0-16,-1 0-3,1 0-9,-3 3-11,2-3 8,-2 1-3,2 1-8,0-2-3,-1 3-1,3 2-7,-3-3-6,3 3-11,-3-4 1,3 4-4,-4-4 0,4 4-15,0-2-8,0 2 1,0 0-2,0 0-7,0 0 1,-3-4-5,3 4 2,0 0-5,0 0-3,0 0 1,0 0-4,0 0 2,0 0-4,0 0-4,0 0 7,0 0-6,0 0 3,0 0-3,0 0 0,0 0 0,0 0 0,0 0-2,0 0-2,0 0 9,0 0-12,0 0 3,0 0 0,0 0 1,0 0 0,0 0-4,0 0 3,0 0-7,0 0 5,0 0 4,0 0-2,0 0 0,0 0 3,0 0-9,0 0 5,0 0 0,0 0 5,0 0-8,0 0 4,0 0 3,0 0-5,0 0 4,0 0 6,0 0-7,0 0-1,0 0-2,0 0 1,0 0 1,0 0-3,0 0 3,0 0-2,0 0 4,0 0-4,0 0 2,0 0 1,0 0-2,0 0-2,0 0 3,0 0 1,0 0 9,0 0-4,0 0-7,0 0-2,0 0 1,0 0 0,0 0 1,0 0-1,0 0-1,0 0-3,0 0 2,0 0 4,0 0-2,0 0 2,0 0 2,0 0-1,0 0 1,0 0-2,0 0 0,0 0-5,0 0 2,0 0 3,0 0 0,0 0 0,0 0 3,0 0-3,0 0 0,0 0 0,0 0 3,0 0 6,0 0-11,0 0 0,0 0-2,0 0 7,0 0-4,0 0 10,0 0-10,0 0 0,0 0 4,0 0-4,0 0-3,0 0 4,0 0-3,0 0 2,0 0 2,0 0-3,0 0 2,0 0 2,0 0 0,0 0-2,0 0 4,0 0-14,0 0-12,0 0-19,0 0-32,0 0-47,0 0-14,0 0-21,-4 10-28,-2-7-178,2 1-389,-3 3 173</inkml:trace>
  <inkml:trace contextRef="#ctx0" brushRef="#br0" timeOffset="297678.4237">17831 14664 39,'-1'-2'236,"-2"-1"-14,-1 1-10,4 2-24,-3-3-10,3 3-18,0 0-16,10-7-6,1 5 0,9-2-3,10-3-3,-1 3 7,12-1-8,4 4-13,-4-2-12,-2 1-9,0 1-10,-13-1-6,-2 0-11,0 4-2,-3 0-11,-4-1-5,-1 1-9,-2-3-7,-6 1-28,1 3-53,-4-1-58,2-1-31,-7 2-15,0 1-34,-4 1-46,-6 4-133,-12 1-393,-2-3 174</inkml:trace>
  <inkml:trace contextRef="#ctx0" brushRef="#br0" timeOffset="298013.7369">17837 14830 50,'-7'5'207,"0"-1"-6,4-2-23,3-2 3,0 0-7,0 0 9,28-8-18,-4 4-2,5 0-30,16-3-6,1 1-15,-2 1-13,-1 1-9,-5 6-5,3-7-13,-14 2-15,1 3-26,-2-2-43,-4 0-43,-5 1-42,-3-3-41,-3 2-40,-4-4-127,-2-4-331,0 2 147</inkml:trace>
  <inkml:trace contextRef="#ctx0" brushRef="#br0" timeOffset="298319.3274">18230 14567 115,'-17'-26'165,"0"6"15,0-1 22,6 5 15,1 2 16,0 2-3,3 5 1,2-2-13,0 4-18,2 1-33,1 0-7,2 0-18,0 4-13,7-3-12,4 4-19,3 4 3,10 4-19,0 0-10,-1 4-4,-1 7-10,-1-2-3,6 17-4,-11-12 6,-1 3-22,-1 2-2,-1 1 0,-5 2-3,-3 1-4,-3-1-7,-2 3-1,-4-3-3,-2 1-19,-2-2-13,-3-2-19,-2-3-22,-1-1-17,1-1-36,-4-3-18,3-2-39,3-2-29,-1-6-36,3 1-189,0-4-457,6-1 203</inkml:trace>
  <inkml:trace contextRef="#ctx0" brushRef="#br0" timeOffset="299126.6643">18708 14659 121,'-9'-4'259,"-1"-4"-28,3 3-23,0 3-23,0 0-23,3 4-5,-2 0-27,2 3-9,1-1-18,3 4-6,0 2-6,0 0-6,3-4-3,4 2-10,0 1 3,0-4-8,3 2-2,4-1 1,0-1-11,0-3-2,3-4-4,-3-3-1,1 2-9,1-6 7,-4 2-8,0-4-1,-2-3-3,4-4 8,-5 5 6,-4-4-3,1 1 5,-3 4 4,-3-1 0,1 3-11,-3 0 0,-2-2-7,-4 4-14,2 2 0,-8 1-4,0 5-1,-10 4-4,2 6 12,-4 5-16,-5 11-4,9-3 1,-1-1-1,5 1 2,5 2-6,2-4 1,5 5-7,6 0 9,3 0-1,4-2-1,7 1 1,3-4-2,7-1-2,9 4-8,3-10-7,2-5-8,3-6-3,1-5-9,-12 0-5,0-4-8,0-3-9,-4 1-1,-1-7 1,-2-3 5,-3-2-3,-5-6 16,-1 1 8,-4-4-4,-4 3 18,-1-3 29,-2 14 23,-3-3 15,0 0 13,-3-1 1,1 10-3,1-1 0,-3 5-14,3 2-9,-1-1 5,2 4-15,0 0-5,-11 14 4,4-1-7,0 4 3,-1 8-4,-1-3-5,1 0 2,3-5 3,0 3-5,1-7-3,-1 0-3,1-1 2,1-2 2,0-3-2,2-1 2,1 1 9,-3-6 27,-1 3 22,4-4 33,0 0-6,0 0-16,0 0-4,4-23-13,-1 3-5,4-5-8,0 0-2,4 0-8,-1-2 5,4 4-12,-1-1-5,1 6 1,3 2-3,-3 8-8,-3 1-2,2 1 9,1 4-15,-1 3 1,-1 6-7,1 3 3,-2 3-1,2 8 17,-2 3-16,-4-2-6,-1 3 3,-2 1 18,-1-2-23,-3-7 8,1 2-5,-2-2-4,1-8 3,0 1 14,0 0-17,-2-3 14,1-4-5,1 2-1,-4-2 2,4-3 3,0 0 4,-3-13-15,3 1 2,3-2 7,1-11-4,3-6-6,2 5 15,2 0-13,0 4 0,6-4 1,-1 3-4,1 5-1,2 4 16,-2 1-17,-3 5-3,1 5 3,0 4-1,0 2 1,-3 5-9,1 4 3,-4 2-1,5 9 2,-7 0 7,0 0-5,-2 7 9,-3-2-15,1 0 0,-2 2-12,1-7-15,-2-3-16,3 1-24,-2-5-9,3 0-6,-2-6 14,2 1-5,3-1-1,3 1 7,-3-7-2,7-2 1,-1-2-4,2-4-4,-1-3-11,-1-5-10,5-5 0,-5-3-10,3-5 9,-4-4 3,-2-1-5,1-3 25,-4 0-2,3-17 15,-3 3 13,-2-1 20,-4 17 26,0-1 15,1 0 23,-4 3 25,2 8 27,-2 3 14,-1 2 27,3 5-13,-2 5-7,2 0-14,0 0-12,-1 1-13,1 5-11,0 0 1,0 0-6,-7 26-6,3 3-2,-1 7-7,0 17 6,-2 6 0,1 0 0,0 2-3,-5 23 4,4-27-7,0 4 0,0-3-7,-2 0 3,-2 22 2,0-34-9,4 2 1,-3 0 7,2-14-11,0 2-24,0-6-35,1-3-33,0-4-28,4-3-22,-4-3-31,6-8-46,-2-2-2,2-4-10,-2 0-189,3-3-442,0 0 196</inkml:trace>
  <inkml:trace contextRef="#ctx0" brushRef="#br0" timeOffset="299440.3504">19591 15177 21,'12'-45'122,"-2"13"27,4-14 14,-1 4 15,-3 9 11,1 1 8,-1 1-3,4 2-1,3-1 0,1 2-15,6-8-18,-3 14-13,3 5-13,0 0-10,0 7-12,-3 3-21,1 1 1,-6 6-23,-2 3 4,1 3-6,-2 4-16,-4 4-10,-2 2 1,-3 1-7,-4 10 0,-7 1-5,0-2-3,-7 0-3,-6 2-21,1-2-14,-2-5-12,-2-3-13,1-2-7,-1-1-16,6-1-19,2-8-17,-1-3-14,6-1-18,3-4-37,0-1-23,4 1-19,2-7-127,0 2-361,5-6 160</inkml:trace>
  <inkml:trace contextRef="#ctx0" brushRef="#br0" timeOffset="299769.4864">20172 14469 34,'16'-25'283,"-8"9"16,1 2 2,-5 5-10,0 1-27,-1 1-32,0 3-30,-2 2-31,-1 2-10,0 0-17,2 12-15,-4 6-16,-5 5-11,3 6-9,-2 7-11,-2 12-4,-2-2-9,2 3-10,-1-3-4,2 0-19,-1-14-27,2-1-28,-4 1-24,3-1-19,0-4-29,-3-5-20,6-4-19,-6-3-28,6-1-27,-6-5-24,3-2-158,-3-3-397,3 0 176</inkml:trace>
  <inkml:trace contextRef="#ctx0" brushRef="#br0" timeOffset="300116.3975">19975 14741 59,'7'-16'168,"3"2"-1,6-4-7,2 5-2,3 2-14,4 4-4,2 3-7,1 3-7,-2 2-10,-1 5-14,-2 5-7,-2 1-2,-3 2-18,-7 0 1,-1 1-8,0 0 0,-6-1-12,2 2-3,-5 1-2,2-1-8,0-3-1,-3-2-4,1 0-6,-1-2-1,0 1 3,3-3-5,0 3 7,1-5 3,-1-2 1,7 1 4,4-3-4,0 1 0,7-6-9,2 0 10,-1-7-4,2 1 0,0-1-3,0-2 4,-3-2 5,-1-2-4,-3 3-1,-4 2 12,-4-1 3,1 0 13,-6 4 4,2-2 13,-2 3-3,-1-1-3,-3 2-12,4-3 4,-4 5-21,0 2 0,0 3-4,0 0-18,0 0 1,-11 0-9,4 8 12,-1 4-7,-1 5-14,1 5 2,-2 7 4,1-3-8,-2 8 3,0-4-4,1 1-1,0 2 0,-1 13 3,-2-14-1,-1 18 7,-3-7 3,0 10 8,-1 1 13,0 1-8,-1-2 3,0 0 7,-4 0-1,3 2-11,-1-1 8,0-1-12,-1-6-1,3 2-15,1-7 62,-2-1-17,6-12 3,0 0-5,0-4-3,1-6 6,2-4-4,1-3 5,0 0 18,-1-1 7,1-7 3,1-4-12,-2 0-9,0-1 7,-3-11-5,5-1-6,-2-11-2,3-2-11,4-9-4,2 0-8,4-20-17,9-1-33,9-22-6,1 24-41,18-21-21,6 6-28,-11 28-22,18-13-37,-11 25-34,18-11-50,-16 19-61,0 5-69,-1 0-225,2 2-661,-6 2 293</inkml:trace>
  <inkml:trace contextRef="#ctx0" brushRef="#br0" timeOffset="300487.7425">21123 15054 194,'0'-3'236,"0"3"-23,7-7-16,3 3-21,1-5-13,9 0-5,1 0-16,0-2-7,0 0-8,2-4-4,0 1-14,-1-3-3,-2 1-3,-2-5-5,0-1-2,-2-2-8,-3 1 6,-4-1-2,-1 0 1,-3-3-9,-3 11-7,-4-1 0,-1 0-12,-1 3-10,-3 0-7,-3 3 2,0-5-10,2 12-7,-5-4-5,-1 2-4,0 7-11,1 2 0,2 2-12,4 2-5,-3 4 5,3 6-1,4 2-2,6 11 0,4 0-3,10 11 8,4-3 2,4 3-3,4-2-1,0-5-6,5 2 7,-3-3-6,-7-11 7,-2-4-2,-2 2-1,-3-6 1,-3-5-3,-4 1 4,-3-4-1,0-2 6,-4 0-2,0-3-2,-3-1 5,0 0-11,-26-4-33,1 0-8,-2-1-10,-11-7-14,9 6-17,-11-4-13,2-1-17,10-1-23,1 1-30,2 1-16,4-2-31,1 0-146,6 0-391,4-3 173</inkml:trace>
  <inkml:trace contextRef="#ctx0" brushRef="#br0" timeOffset="301006.4106">21872 14558 282,'10'-15'338,"-2"5"-11,-3 2-10,2 0-29,-3 3-35,-1 2-24,1 1-33,-4 2-22,0 0-19,0 16-17,-4 12-17,-3 3-9,0 17-10,-3 1-3,-3 5-18,2-1-5,3 2-11,-1-9-9,2 3-1,2-13-8,3-3 2,-1-1-11,-2-7-1,2 1-5,0-6-2,3-2-14,-2-3-35,-1-6-30,1 0-19,1-2-13,-1-1-12,1-1-25,-3-1-26,-1-3-18,1 1-20,4-2-9,-15-5 5,8-4 10,-2 1 18,2-6 4,0-1 18,0-9 16,0 1 31,4-2 19,-1-3 38,1-2 18,3 3 43,0 9 18,3 0 18,1-1 6,-1 5 11,4-3 5,0 4-2,3 4-5,4-4-5,7 1 5,-2 5 6,3 4-13,2 6-3,4-2 0,-4 3-9,0 3 3,0 6-5,0 1-8,-4 1-7,-2 3 4,-4 0-3,-3-3-2,-4 1-4,0-1-7,-1-4-2,-4 4 1,0-2-6,-2-4 1,-4 0-2,1-1 2,-1-1-3,-2-3-3,2-1 8,-3-2-7,4-1 3,3 0 0,-11-3 2,8 0 2,-1-3 1,1-4-7,3-7-1,3 0 0,4-5-6,4-2-1,3-1-1,-1-1-4,4 6 5,-3-2-8,6 1 4,-2 6-8,-1 2 3,5 5-2,-9 0-1,1 6 1,3-2-12,-3 4-31,2 0-41,-1 1-47,2 5-58,-3 1-46,-1 2-43,0-1-151,-1 1-460,-1-2 203</inkml:trace>
  <inkml:trace contextRef="#ctx0" brushRef="#br0" timeOffset="301331.5217">22408 14848 1867,'0'-5'37,"0"-3"29,-2-1 19,1 1 51,-2 2 17,3 1-10,0-1-36,-3 2-26,3 4-22,0-4-4,0 4-10,0 0-2,0 0-9,-7 19-2,7-6-1,-4 3-5,-3 2 3,6 0-3,-2 3-2,-2-3-4,4 6 0,1-6-3,-2 0-3,1-1 6,1-2-3,0-5-3,1-1 2,0 1 2,0-1-2,3-4 3,-1 1-9,0-1 6,4-1-7,3-1-29,-2-3-37,1 0-49,-1-6-60,4 0-50,-1-4-54,-3-6-142,6-3-446,-7-5 198</inkml:trace>
  <inkml:trace contextRef="#ctx0" brushRef="#br0" timeOffset="301359.536">22490 14608 95,'-5'-16'192,"0"7"-4,2-1-23,0 2-18,-1 4-11,2 1-36,-2 2-22,4 1-31,0 0-30,-7 16-30,7-3-36,4 3-34,-4 10-87,5-9-185,3 9 82</inkml:trace>
  <inkml:trace contextRef="#ctx0" brushRef="#br0" timeOffset="302381.1616">22530 14800 34,'0'0'264,"5"-5"-6,-3 3-3,1-3-19,1 3-13,0-1-18,-1-1-24,3 3-18,-6 1-14,10 1-17,-6 0-21,-1 5-5,4 1-12,-3 0-5,-2 2-14,-1 4-1,-1 0-12,0-2 0,-3 1-9,2-1-3,-2 3-5,0-5-3,-1-2-2,4-2-3,-3 0-2,3-2-1,-3 1 13,3-4 11,-1 4 5,1-4 1,0 0-10,0 0-9,-3-12-1,3 2-9,3-2-4,1-6 0,3 1 3,6-8-9,1 4-4,3-1-2,-2 5-2,2 1-10,4 3 6,-4 1-4,3 4 1,-3-1-5,-3 9 10,3 4-12,-3 1-3,0 1 0,1 4 0,-3 2-11,-1 2 13,1 7-1,-4-1 0,-4-3-5,2 9 12,-1-2-11,-2-7 4,-3 3-1,0-1 2,2-2 6,0 0-6,1 1-2,-3-8-14,3 2 4,4 4-7,-3-7 3,3 0-2,7 0 1,-1-3 3,0-2-1,2-2 1,7-2 0,-1-1 7,1-2 35,-1-5-4,0-1-7,3 0 2,-4-4-10,1-3 9,0-1-2,-4-2-19,1-1 18,-1 1-14,-3 0 16,-4 4-1,-4-1 4,-2 3 0,-1 1-2,-2 2-11,-5 3-3,0-3 1,-6 3-8,0 3-14,-7 0 19,-7 4-7,1 6 4,1-1 1,3 8-4,-4-1 0,2 3-5,3 0 15,-1 1-12,5 2-3,2-6 5,4 3-3,1-6 9,1 4-4,1-1 0,2 1-3,3-5 4,0 2 0,0-3 4,2 1 9,1-3-11,-1 1 5,2-2 1,1 0-4,3-2 7,-1-2 10,3 0-12,-3-3-7,3-1 5,4-4 2,-2-2-17,0-1 34,-1-2 7,5-5-3,-3 1 0,-5 0 0,3 1 19,-4 0-20,2 0 6,-1 1 7,-4 3 14,2 2-3,-3-1-3,0 4 10,0-1-15,-1 5 7,1-2-12,-1-1-14,0 0-17,-2 4 15,0 2-1,3-2-4,-3 2-5,2-5-6,-2 5 1,0 0 3,0 0-8,0 0 3,0 12-16,-2-4 18,0 5-5,1 3-6,-3 9 5,1 0-1,-1 4 6,0 0 1,-3 1 6,1 4-17,-4-2 6,1 14 0,-1 1-7,-3-2 22,-4-3-18,4 2 4,-2 3 2,-1-5-2,-4 4 1,4-3 0,-3 4-4,1-4-10,1 3 16,-1-2 17,1-1-18,7 3 3,-4-2-2,4-1 4,3 3 2,0-12 4,4 0-9,-4 2 7,7-2-1,-4-2-6,3 1 3,1-4 0,0-2 2,-1-9 1,0-2-4,0-4-1,1-1 1,-2-5-4,1 4 6,0-5 14,1-5-6,0 0-13,-9-10 2,-1-2 10,2-3 1,-2-11-3,-2-2-5,3-4 1,-4-15-1,1 1-2,-1-6-24,4 4 22,2 13-4,0-16 6,3 2-1,4 13 5,4 0-3,0 3-7,4 2 0,4 1-1,2 1-8,2 2 1,5 5 4,3 4 2,15-5-5,2 7 10,0 6-19,3-1 10,6 10 3,0-2-8,20 6 14,-18 1-10,-4 0-1,0 1-4,-3 3 3,-3-8 3,-15 1-3,2 3-12,-3-2-16,-10-1-12,0 0-7,-3-1-29,-5 0 10,1-2-16,-5 3-7,3 0-32,-4-3-21,1-1-17,-4 3-13,0-8-31,0 8-25,-14-10-18,4 2-37,-4 1-30,-11-5-202,0 3-560,-4-4 248</inkml:trace>
  <inkml:trace contextRef="#ctx0" brushRef="#br0" timeOffset="345068.6166">11180 6971 34,'0'0'83,"-2"-4"-3,2 4-3,0 0 2,0 0-8,-3-2-9,3 2 6,-2-4-2,2 4 4,-2-3 12,2 3-14,-5-1 10,5 1 5,-4-4-5,1 1-3,3 3 6,-4-1 0,-3-3 3,7 4 1,-6-1-1,1 1 2,5 0-1,-4-4-7,4 4-3,-5 0-2,5 0-4,0 0-5,-6-2-3,6 2 4,0 0 2,0 0 1,0 0 1,0 0-3,0 0-5,0 0-2,18-2-8,-3-2 0,10 4-6,-2 0-6,16 2-4,-10 0-6,9-2-1,-9 4 0,9-4-3,-11 0-8,0 1 2,-1 2 0,-2-1-6,-1 0 1,-9-1 0,3-1-10,-8-1 7,2 3-2,-6-2-7,0-1-12,2 0-19,-7 1-16,5 0-18,-5 0-20,0 0-24,0 0-9,0 0-7,0 0-10,-28 1-2,11 0-5,-5 5 9,-1-1 2,-4-3 11,0 2 8,-1 0 17,0 3-3,0-6 6,1 2 15,3 3 4,-2-2 15,2 0 7,1 0 7,6-1 7,-3 0 12,6 1 3,3-1 16,4-1-6,-1-1 13,5 1 13,-3 0 13,3-1 9,3-1 7,-7 1 21,7-1 20,0 0 0,0 0 6,0 0-2,0 0-6,19-2-2,-4-1-8,8 2-4,0 1-5,3-1-4,1 1-4,-1 2-9,4-2-8,-2 5-5,1-4-3,-1 1 0,-5 0-2,2 2-5,-2-2-5,-10 0 1,-2 0-5,-1-1-12,-3-1-25,-1 1-12,-2 0-11,-4-1-12,4 0-8,-4 0-7,0 0-2,-14 3 3,-2-3 2,-6 2-4,-3 4 5,2-4 6,-5 1 6,3 0 0,-1-1-3,4 1 14,-1-2 12,6 0 9,6 1 13,-1-1-3,2-1 3,4 1 13,0-1 8,1 0-4,1 1 5,4-1 2,-6 0 5,6 0 2,0 0 3,0 0-1,15 6 7,-1-6-6,3 2-5,4 1-6,6 1-2,-1 1 5,1-2-5,1 2-4,0-1 10,-2 1-7,1-2-2,-7-2-3,-5 0 3,0 1-12,-6-2 9,-3 0-5,0 0-17,-4-2-14,-2 2-19,0 0-9,-7-7-2,-2 1 12,-5 2-10,-9 1 5,-1-4 1,0 2 3,-6-2 8,5 2 3,-1-2 7,4 2-6,0 2 15,1-1 1,4 1 16,3 1 1,4 2 15,0 0 3,4-2 7,1 1-3,-1 1 8,2-2 5,4 2-9,-6 0-7,6 0 5,0 0 0,0 0-2,0 0 1,0 0-1,0 0-5,20 5 2,-10-2 8,2-1-15,-2-1 15,4 1 3,-4-1-3,4 1-12,-4-1 13,1-1-5,-1 2 4,-3-1 2,0 0 5,-2-1 8,-1 0-3,0 1 0,-4-1 5,7-1-5,-7 1 1,6 0 0,-6 0-3,3 1 0,-3-1 0,0 0-2,0 0-10,0 0 3,7 0-3,-7 0-1,0 0-7,0 0 4,0 0 1,0 0 0,0 0 1,5 2-5,-5-2 5,0 0 1,0 0 0,0 0-1,0 0-8,0 0 9,0 0-1,0 0 4,0 0-2,0 0-8,0 0 3,0 0 1,0 0-4,0 0-1,0 0 3,0 0-5,0 0 1,0 0 0,0 0-3,0 0 2,0 0 3,0 0-2,0 0 7,0 0-6,0 0-2,0 0 1,0 0 2,0 0-4,0 0-2,0 0 3,0 0-1,0 0-1,0 0-2,0 0-1,0 0-1,0 0 2,0 0-3,0 0 1,0 0 2,0 0 0,0 0-2,0 0 1,0 0 1,0 0-3,0 0 2,0 0 0,0 0-1,0 0 1,0 0-5,0 0 5,0 0-1,0 0 2,0 0-1,0 0 3,0 0-4,0 0 1,0 0 3,0 0-2,0 0 3,0 0 0,0 0-2,0 0 3,3 1-1,-3-1 2,0 0-3,0 0 0,0 0 5,0 0-2,0 0-1,0 0-3,0 0 3,0 0-2,0 0 3,0 0 0,0 0 1,0 0 1,0 0 2,0 0-4,0 0 1,0 0 4,0 0-1,0 0-3,0 0 0,0 0 11,0 0-10,0 0-3,0 0 0,0 0-1,0 0 2,0 0 5,0 0-1,0 0-5,0 0 2,0 0 1,0 0 1,0 0 1,0 0-2,0 0 2,0 0 3,0 0-4,0 0-1,0 0 0,0 0 4,0 0-6,0 0 14,0 0-16,0 0 2,0 0 6,0 0-10,0 0 1,0 0 1,0 0-2,0 0-1,0 0 0,0 0 0,0 0 5,0 0-7,0 0 1,0 0 2,0 0-2,0 0-3,0 0 5,0 0-2,0 0-3,0 0 1,0 0-1,0 0 0,0 0 0,0 0-5,0 0 9,0 0 1,0 0-4,0 0-2,0 0-2,0 0 5,0 0-3,0 0 0,0 0 10,0 0-13,0 0 2,0 0 3,0 0-5,0 0 4,0 0 2,0 0-6,0 0 5,0 0-2,0 0-3,0 0 5,0 0 2,0 0-3,0 0 4,0 0-5,0 0 2,0 0 1,0 0-2,0 0 4,0 0-6,0 0 5,0 0-4,0 0-1,0 0 2,0 0 0,0 0-2,0 0 3,0 0-4,0 0-1,0 0 3,0 0 1,0 0-5,0 0 7,0 0-7,0 0 4,0 0 1,0 0 1,0 0-1,0 0 2,0 0-4,0 0-2,0 0 4,0 0 0,0 0-3,0 0 0,0 0 1,0 0 4,0 0-4,0 0 4,0 0-7,0 0 7,0 0-5,0 0 2,0 0 3,0 0 2,0 0-5,0 0-1,0 0-3,0 0 3,0 0 3,0 0-3,0 0 0,0 0 1,0 0-2,0 0 1,0 0-2,0 0 3,0 0-3,0 0 3,0 0-3,0 0 0,0 0 0,0 0 4,0 0-1,0 0-2,0 0 1,0 0-2,0 0-2,0 0-1,0 0-5,0 0-6,0 0 4,0 0-9,0 0-1,0 0 3,0 0-6,0 0 8,0 0-5,0 0-7,0 0-3,0 0-2,0 0 1,0 0-6,0 0-3,0 0 3,0 0 4,0 0 2,0 0 1,0 0 0,0 0 3,0 0 5,0 0-1,0 0 3,0 0 4,0 0 3,0 0-2,0 0 7,0 0 1,0 0-2,0 0 3,0 0-2,0 0 5,0 0 0,0 0-1,0 0 4,0 0-9,0 0-8,0 0-11,0 0-22,0 0-9,0 0-13,0 0-15,0 0-1,0 0-16,0 0-7,0 0-6,0 0-28,0 0-84,0 0-251,0 0 111</inkml:trace>
  <inkml:trace contextRef="#ctx0" brushRef="#br0" timeOffset="347474.6907">4253 6795 152,'0'0'202,"-5"0"-16,5 0-12,0 0-18,0 0-12,0 0-12,-3 3-8,3-3 3,7 5-3,6-3-3,2 4-10,6-4-4,3 0-8,1 5-12,5-5-14,8 3-2,-10-2-9,2-1-2,-1 0-7,2-1-4,-4-2-8,0 1-3,-6 2-18,2-2-32,-11 1-41,-3-1-50,-4-1-43,0 4-39,-5-3-151,0 0-364,0 0 161</inkml:trace>
  <inkml:trace contextRef="#ctx0" brushRef="#br0" timeOffset="347812.1531">4263 6957 109,'-14'5'186,"4"-4"6,2-1 5,2 2-11,-1 0-20,4-2-16,3 0-3,0 0 8,13 5-5,8 0 5,4-4-3,5 0-10,15-1-14,4 0-10,-2 0-12,1 3-9,-6-3-15,-3 0-22,-9 0-45,-3 0-57,-4 0-80,-3 0-92,-5 0-173,0 0-417,-5 0 185</inkml:trace>
  <inkml:trace contextRef="#ctx0" brushRef="#br0" timeOffset="376754.8051">6939 9041 58,'0'1'265,"0"-1"-12,0 0-9,0 0-13,0 0-29,7-13-5,1 6-11,3-8-12,0 1-10,6-4-7,0-1-3,-2-2-18,2 1-3,-2-3-11,1 2 10,-2-4-25,2 0-5,-1 1-5,-5 0-7,-3 7-3,0 0-3,-1 2 0,-2-2 7,-4 6-8,3 5-7,-6-5-1,3 5-9,-3-1-11,0 2-4,-2 2-8,-3 2-9,0 3 1,0 3-1,-5 7-12,-1 7-2,1-1-6,-1 7-6,6-2 1,2 1 3,3-5-1,2 8-8,4-9-2,4 7 4,1-5-4,1-3 4,1-1 5,4 4 7,-2-7-14,-3-2-6,2 1 8,-4-5-7,0 0 6,-1 0 1,-2-3-3,-1 0 3,0 1 8,-2 0-4,-1-5 9,0 2-5,0-2-1,-4 5-2,-2-4-8,-2 0-16,-5 0-13,0 3-1,-1-2-29,0-2-10,-1 3-24,0-3-17,3 2-13,1 2-20,1-4-36,1 4-31,5-2-33,4-2-34,0 0-189,0 0-502,10-11 222</inkml:trace>
  <inkml:trace contextRef="#ctx0" brushRef="#br0" timeOffset="377589.3556">7432 8748 93,'-4'0'237,"-4"3"-4,3 2-15,-2 2-3,2 0-18,-1 4-14,3-1-20,0 1-16,2 2-13,2 0-10,1-1-12,4 2-8,-1-4-13,5 0-5,1 2-10,-3-7-5,5-2-3,0-1-10,4-2-5,-4-4-2,-6 2-8,8-8-2,-8 4 5,2-4 6,-2 1 2,-3-1 12,2-2 0,-4 0 2,-2-1 3,0 2-2,0 0-1,-4 3-2,0 0-6,-3 3-9,-4 1-8,-2 7-7,-1 1-12,-6 6 2,3 3-1,-2 5-2,0 1-5,2 3 1,3 2-12,2-6 2,5 8 1,2-12-4,1 5 2,8-4 4,-2 2-7,5-1 1,1-3 16,5-3-17,7-1 2,0-4-1,3-5 3,1-6-6,3-2 2,-3-4 8,3-1-14,-5-3 8,2-4 3,-3-1-9,9-10 2,-13 6-2,-3-2 3,0-2-2,-3 5 14,-1 2 25,-3 8 5,-3 2 15,-1-1 13,0 5 1,-3-3-6,1 8-9,-2-1-9,0 0-7,1 4-5,-9 13-5,-1 3 7,0 5-15,-2 3 0,-1 0-6,2 5-1,2-5-5,-2 3-9,4-3 6,0 0 1,4-5-6,3-1 3,3 0-10,0-2-11,-2-4 2,5-2-9,1-1 13,1-3-9,4 0 0,3-3 8,1-3 2,3-2-9,2-8 2,1 2-8,-2-6 17,-1-5-11,1-3 6,-3 1-6,-2-8 3,-1 4 6,0-7-9,0-11 4,-4 11-5,0 3 22,-4-1-1,-1 3 2,-2 9 4,0 2 10,-1 5 14,0 2 0,-2 2-4,3 0-7,-3 3 2,0 4-9,0 0-1,0 0-8,-7 29 7,-1-3-13,0 5 6,-2 18 2,1-5 6,0-10-6,2 13-6,-5-1 2,2-1-5,-1 2 6,5-1 0,-3 0 4,4-12-5,1-2-1,1 3-7,0-3 0,3-2 7,0 0-1,0-4-4,0-11 2,3 2-6,1-2-14,-1-3-4,1-5-11,2 1 1,1-4-2,-2-1 12,4-6-9,-2-2 1,3-3 5,-2-4 1,2-3-5,-3-2 4,0-7-4,-1 1-7,-4-3-13,-3 1 0,-3-4 5,-2 6 4,-2-1 3,-1 8 4,-5-5-3,4 5 4,-7 3 2,3 3 3,2 0-1,-1 3 10,3 2 4,2 0 1,1 3-1,4-3 5,-1 3-7,2 2 2,2 0 0,8-7 3,7 5 3,7-6 1,6 0 5,13-5-8,3 2-5,-3-1-9,-2-4-30,2 3-51,-6 1-62,-8 4-71,0-1-53,-3 0-223,-2 1-554,-6 1 246</inkml:trace>
  <inkml:trace contextRef="#ctx0" brushRef="#br0" timeOffset="378353.9248">8527 8713 345,'-2'-20'356,"4"1"-39,-2 3-32,1 5-9,1-1-12,0 0-21,-2 7-20,2-3-31,-2 4-25,0 1-21,0 3-15,0 0-13,-4 19-14,-1 4 3,0 6-25,-5 2 0,-6 15-14,1 0 4,2-15-18,-4 13-1,7-15-9,-1 1-2,4-3-2,0-2-10,0 0 2,4-7-11,0-1 4,2-2-8,1-2-1,-1-2-4,2-3-5,0-1-1,4-1 11,0-3-16,2 0 3,2-3-2,0-5-7,7-2 1,4-4-4,0 0 4,-5-4-2,5 1 4,-2-1-4,-5 6 5,-1-3-2,1 4 2,-3-1 0,-2 3-2,-3 1 1,0 4-4,1-2-2,-2 1 3,-4 1 2,0 1 4,0 0-3,6 7-2,-6-2 2,0 1 0,0 1 1,0 3 4,0 2-6,0-5 13,0 5-15,3-5 4,-2 3-1,1-5 6,4 3 3,-1-4-7,-1-1 5,-1 1-2,7-4-2,-3 0-1,1 0 4,0-6 3,5-1 0,-3-2-2,1-3 2,-2 2-1,-1-1-6,1-3 3,-7 4 9,4-1 8,-4 1 4,0-2-13,-2 2 3,-4-1-5,1-1-1,-1 3-8,-3 0-11,-4 0-2,-1 0 11,0 4-7,-2 0 2,4 4 2,1-1-1,2-2 3,2 4-11,-2-4-5,5 3 4,2 1 3,-4-3 1,4 3 2,0 0-1,10-2 9,1 2-4,5-3 0,6-6-3,1 7 2,4-3 4,-1 4-2,1-3 3,-2 2 4,1 0-7,-4 4 5,-1 2-3,-5-1 2,-2 2-1,-1 4-5,-6-4 9,1 7-4,-4-5 6,-1 4-2,-1 0 0,-2 2 0,0-1 4,-4 0-8,3 4 4,-1-6-4,0 0 3,2-1 2,-1 1 13,2-4-14,1 3-1,0-5-1,3 1 1,2 2 8,0-6-6,2 1 2,1-2-5,2-2 5,2-1 3,1-3 1,-3 0 1,-1-2 25,1-1-2,-4 1 0,0-4 5,-4 1 4,-1-1 7,0 2 12,-3-2-21,-3 1-14,-4-2 3,-3-1-3,-3 2-10,-1 1 2,0 4-8,-7 2-12,-1-4 4,2 6-10,-1 1-25,4 2-30,1-1-26,5 4-32,-2-2-56,5 1-55,2-2-39,2 2-64,4-2-193,0 0-570,0 0 252</inkml:trace>
  <inkml:trace contextRef="#ctx0" brushRef="#br0" timeOffset="378757.3393">9299 8620 302,'4'-17'364,"-3"4"-14,2 0 2,-2 4-20,0 1-22,-1 3-39,2 4-30,-2 1-19,2 14-23,-2 10-24,-4 11-7,3 16-21,-4 6-19,1-2-1,-10 26-15,4-25-7,-1-5-6,-2 1-6,3-4-14,-3 2-9,3-14-11,-2 6-6,-1-8 4,5-6-13,-1 1 4,1-2-26,1-12-3,2 2-35,1-3-37,0-4-21,1-1-10,-1-4-1,1-2-12,2-3-19,1 0-9,0 0 4,-2-12 8,4-1 13,2-3 14,0-11 10,2 0 16,2-4 26,1 3 26,2-6 30,-2 2 7,2 0 16,1 1 11,1-1 10,1 3 11,0-2-4,6 3 7,-3 2 10,2-2-3,3 6 5,3 2-20,9-3-2,-11 8-3,6 7-2,-2 0-5,-1 4-2,-4 8-7,0-2-10,-1 9 8,-10-3-4,1 4 5,-4 2-3,-4 4 4,-1 0-10,-10 2-3,-3 2-3,-6 1-28,-4-3-28,-3-2-47,-2 0-33,-10 2-32,5-6-33,-5 1-46,5-10-57,3-4-64,-1-3-261,0 0-643,1-4 285</inkml:trace>
  <inkml:trace contextRef="#ctx0" brushRef="#br0" timeOffset="379284.7406">7693 9532 109,'6'-26'270,"3"-4"-4,-7 7-6,2-2-8,-1 8-1,-2 3-4,-1 6-4,0-1-17,0 4-19,-3 0-22,-2 5-27,-2 6-11,-6 6-18,-7 10-16,-9 13-3,-2 6-17,1 3-6,-1 2-10,0 0-10,2 2 0,3-4 2,0-1-16,4-1-14,4-13-5,4 3-29,1-3-22,0 1-34,1 1-42,4-4-44,-1 3-48,5-11-56,-3-2-266,5-3-549,-2-5 243</inkml:trace>
  <inkml:trace contextRef="#ctx0" brushRef="#br0" timeOffset="379852.9067">7351 9795 306,'4'-16'301,"4"-1"-32,-2 3-25,4-2-27,1-1-24,0 6-14,1-1-17,3-4-20,1 7-16,-1 3-13,-1 1-10,3 3-10,-6 4-15,1 1-17,2 3-13,-5 4-10,1 0-8,-3 4-5,-4 2-3,-3 2-3,0 1-1,-3 7-7,1-8 3,-1 1-5,0-2 1,0-5-4,3 0-4,-4-2 5,2 2-7,1-7 6,2 6-1,1-5-1,2 0-1,0-2 5,4-2 0,3 0-5,3-1 5,1-4-3,2 1 3,6-2-3,-2-4-3,-1 0 5,-5 1-5,-4 2 2,1-5 1,-4 3-2,-1-4 4,-4 3-3,-2-2 2,-1-1-3,-2 1 1,-4 0 0,-3 2-1,-3-2 1,-1 1 5,-2 2 8,3 2 1,-5 0 3,3 1 5,4 3-1,-3-1 0,5 1-1,4-1-3,-2-1-9,5 2 4,1 1-2,0 0 1,0 0-1,21-7 0,-7 4 0,10 1-2,2-1 2,2 3-4,1 3-1,11 2-1,-12 2-2,0-2 3,-2 4-1,-1 0-5,-1 4 1,-5-3 3,-6 2-4,3 5-2,-8-3 12,2-2-11,-9 0 4,1-3 0,-5 2 1,-1-4 2,-2 4 0,-1-3 10,0 0 11,-3-4 12,3-3 5,1-1 18,-1-1 6,3-2 4,-1-1-2,3-1-9,-1-4-5,3-6-10,7-2-8,2-9-3,4 1-2,3 1-7,3 0-4,1 5 3,1-2-5,3 3 0,-1 4 13,4 1-19,1 4-10,0 2 0,-2 5 3,-1 3-12,-2 0-16,-3 5-55,-5 0-31,-1-1-38,0 7-30,-1-3-34,0 3-44,-1 3-78,-2-2-176,-1 1-544,-2-2 242</inkml:trace>
  <inkml:trace contextRef="#ctx0" brushRef="#br0" timeOffset="380233.8949">8559 9757 204,'-3'-12'305,"2"2"-31,-2 1-25,7 2-28,-1 2-21,1 1-24,3 3-16,5 2-16,-2 3-5,4 1-21,1 7-13,-3-4-7,0 5-8,1 0-12,-5 3-7,-1-1-6,-1 0-9,-5-1-4,1-4-5,-1 2-3,-1-7-4,0 4 3,0-5 11,0 3 11,-1-3 7,-2-2-2,3-2-4,0 0 0,0 0 1,-6-14-15,8 2-7,0-3 3,3-4-13,2 2-7,3-7-5,2 4 1,2 0 0,-1 7-7,3-2-2,-1 3 1,-1 5-8,3 2 14,3 2-14,1 2-17,-4 1-40,-2 1-31,-1 9-42,0-5-32,-1 3-28,1 1-19,0-1-5,-2-2-19,-2 3-205,-1-3-465,-2-1 206</inkml:trace>
  <inkml:trace contextRef="#ctx0" brushRef="#br0" timeOffset="380868.4649">9004 9750 365,'0'0'177,"2"-5"2,-2 3 6,0 2 0,0-7 2,0 2 16,0 5 7,-2-5-1,2 5-12,2-7-22,-2 3-12,0 4-17,0 0-17,2-1-15,1-2-13,3 1-6,1-1-15,1-2 0,2 3-11,2-3-10,1 3 4,0-5-16,0 2 7,1-2-9,-6 1-6,5-1 2,-4 3 8,-1 1 6,-4-1 11,3-1 30,-4 4-9,1-3-3,-2 2-1,-2 2-13,0 0-16,0 0-7,0 0-1,-20 9-5,-2 4-7,-1-1-3,0 2-11,0 2-6,4 2 0,-3-1-17,6-1-14,4-4-8,3 1-9,2-1-13,2-1-7,4-1 0,2 1-6,3 0 0,5 0-9,5-5-7,8 4-10,4-8-11,4-2-6,8-6 1,1 0 3,-9 0 11,8-5 9,-10-3 7,6-5 8,-10 1 6,0-3 6,4-11 8,-11 5 3,-1-1 13,-5-6 14,-1 0 22,-2 5 29,-2-3 26,-4 6 12,-2 8 4,0 1 11,-2 6-2,0 1-14,-2 5-4,2 2-18,-3 6 9,-2 5-12,-6 15-7,-1 7-2,-3 13-7,3 8-2,-7 5 0,6 2-3,-6 19-8,0 2-1,6-24-1,1 2-5,0-4 0,1-1 4,-1 1 2,2-8 0,2-14-8,1 1-8,0-5-20,0-3-11,2-7-45,3-2-19,-2-5-15,3-3-1,1-2-12,0-4-20,2-1-7,0 0-9,4-14 7,1-3 8,5-7 12,-2-4 22,2-5 12,4-11 18,-1-2 40,2-4 31,1 0 25,-1 1 27,2 5 19,1-2 11,3 3 14,-4 14 1,3 1 3,0 3-13,2 3 5,-1 5-2,2 0-4,1 5-2,0-1-3,0 9-12,-2 2-2,-8 3 10,7 3-25,-9 0-1,3 4 1,-5 3-7,-4-3 6,-2 2-8,0 2-7,-4 2-4,-7 0 1,-1 0-28,-8 3-23,-5-8 0,-4 5-28,0-4-9,-2-5-5,1 3-3,1-4 0,0-4-10,3-4-2,1-3-5,7 3-14,3-2-26,3-2-16,5-1-21,1-1-10,4-1-10,5-5-20,4 2-154,4-4-385,5 1 172</inkml:trace>
  <inkml:trace contextRef="#ctx0" brushRef="#br0" timeOffset="381333.2645">9645 9552 154,'40'-31'158,"-4"-4"12,-4 6 15,-9 10 12,-3 5 20,-3-1 17,-9 3 16,-1 8 3,0-2-12,-3 1-16,2 1-24,-2 3-25,-2 0-6,-2 1-26,-2 9-8,-5 5-11,0 13-18,-5 0-8,-1 6-10,-4 9-6,0 6-11,-1-5-4,1 3-7,6-14-8,-5 14-5,9-13-22,0-3-11,2-1-29,0 0-20,4-3-23,2 0-10,3-8-18,2-1-10,1-1-6,8-5-8,4 0-10,5-1-9,-2-5-3,5-5-11,1-4 15,10-2 4,-11-3 23,3-3 16,-6-2 20,0-1 36,0-7 23,-1 3 26,1-3 25,-2 0 20,-1-5 17,-6 4 15,-1 0 0,-4 2 4,-4 6-4,-4-2-11,-2 6-8,-1-1-13,-5 1-2,-3 1-6,-4 2 1,-8 4-12,-4 5 12,-1 2-23,1 8-8,-2-2-1,1 1-1,6 5-3,0-5-4,6-1-3,1 3-12,3 0 10,0 1-5,6-6-2,0 3 2,2-3 0,4-3 2,2 4-3,2-1 0,4-5 1,2 1 6,11-5-4,-8 1-3,5-4-3,1 1 1,-4 1 1,-3-4-1,2 3 0,-3 1-7,-3 1 2,-2 1 0,-3-1 1,0 1-6,0 1-1,-5 0 4,7 4 7,-5-2-3,-1 3-1,0 4 16,2-2-15,-3 4-7,0 0 9,2-3-18,-2 4-33,1 0-37,2-5-27,-2 3-43,3-1-30,5-1-47,2-3-63,0-1-161,2-1-490,1-3 217</inkml:trace>
  <inkml:trace contextRef="#ctx0" brushRef="#br0" timeOffset="382192.7072">10461 9728 124,'5'-17'260,"-3"3"-15,1 2 2,-3 4-7,-2-1-25,-3 0-15,0 3-22,-2 4-18,-7 4-22,-1 4-2,-5 5-13,0 4-10,-1 6-9,2-1-3,0 6-14,6-6-10,-1 4-9,2 2-3,9-1-11,-1 1-1,1-6-2,6-3-7,1 2-4,-1-3 1,7-2-3,1-1-3,3-3-3,1 0-1,6-8-4,2-2-1,-2-2-7,3-5 2,-2-1-5,0-4 1,-1-2-2,0-3 2,-6-2-6,2-1 5,-1-1-2,1-4 6,-7 2 14,3 0 27,-5 6 4,-1 3 10,-2 4 14,-2 1 0,0 3-4,-2-1-10,2 3-14,0 0-4,-3 4-9,0 0-8,0 0-2,-13 18-7,5-4 3,-1 1-9,3 1-3,-4 7-2,7-4-14,0 0-14,1-1-21,2 1-10,1-2-24,3-1-4,-1-1-14,4-5-17,-1-2-12,6 1-11,1-5-21,1 1-4,1-5 2,1-4 3,2-2 6,2-5 17,-2-1 11,-1-3 9,0-4 13,-3-1 25,0 1 28,-1-3 28,-5 6 28,1 1 19,-3 6 17,-1 0 19,0-2 0,-2 6 2,0 0-16,-1 2-4,0-1-12,-2 4-1,0 0-6,0 0-2,-7 14-3,2-7-5,-1 1 2,-1 0 3,1 1-7,1 1 4,-1 0-6,-2-1-2,1 0-1,2-1-3,2-6 3,0 5 14,0-4 27,3-3 25,-3 2-6,3-2-18,0 0 20,0 0-22,7-14-14,-2 6-5,5-4-7,2 0 6,0 2-12,1 3 4,2-2-4,-2 4-15,1 3 1,0-1-1,-4 5-5,-1-1 13,0 1-16,1 3-1,0 4-6,-3-4 5,4 5-5,-4 0 3,3 2-1,-3-3-2,3 2 7,1-1-4,1 1 3,-1-5-3,3-1 8,1 1-8,1-2 2,4-2-4,4-1-1,-5-2-6,3-3 10,-7 2 10,2-4 4,2-4 18,-4-1 10,-1 4-2,1-8 14,-1 1 0,-1-3 2,-3 2-2,3-5 2,-6 4 7,1 2 7,-4 2-1,-1 2-4,-1-1-7,-1 5-5,-1-2-4,-1 1-11,-4 3-4,3 2-9,-6 2 0,-1 5-4,-3 0-4,0 8-1,-5 4-6,0 4 3,0 6-5,0 2 3,-3 13-6,1 1-3,-2 1-1,-2 2 6,5 0-6,-4 0 1,1 0 0,0 1 2,3-1-1,1-1-2,-1-2 1,7-11-2,-4 1 1,1-3-3,3-4-2,-2-2 2,6-7 1,2-1-2,-1-5-2,2-1 4,1-6-3,0 5 0,0-5-16,1 3-35,2-6-35,-2 2-35,2-3-35,0 0-38,0 0-26,-5-11-33,5 5-43,-1-1-37,3-5-35,-1 3-301,-1-4-721,0-4 320</inkml:trace>
  <inkml:trace contextRef="#ctx0" brushRef="#br0" timeOffset="382547.3569">10683 9504 351,'-12'-21'331,"2"7"-29,2 2-21,2 2-23,1 6-20,3-4-30,-1 4-18,0 1-41,3 3-19,0 0-58,0 0-62,0 0-75,14 15-101,-6-11-216,4 2-414,0-4 184</inkml:trace>
  <inkml:trace contextRef="#ctx0" brushRef="#br0" timeOffset="382932.337">13526 9581 178,'7'-22'262,"-3"6"-17,0 4-29,3 6-15,2 3-16,-1 4-10,6 7-5,4 5-9,1 7-2,2 3-5,4 11-28,-8-6-10,0 0-15,3 10-5,-5-8-9,2 11-8,-5-12-11,0-1-3,-1-5-6,-6-6-18,2 3-49,-2-4-46,0-2-38,-3-3-43,-1-4-6,1-5-25,1-2-43,-3 0-148,0 0-386,3-19 170</inkml:trace>
  <inkml:trace contextRef="#ctx0" brushRef="#br0" timeOffset="382961.3558">13841 9663 13,'0'-26'209,"-3"8"-12,2 3-8,0 4-2,-2 1-15,-4 5-17,-1 3-14,-5 7-7,-6 7-11,-2 5-5,-1 5-5,-9 11-15,0 1-9,0 3-10,2-1-7,1 3-6,1-3-7,11-11-15,0 0-35,2-3-39,2 0-48,7-5-34,2-5-38,0 0-167,5-1-342,2-5 152</inkml:trace>
  <inkml:trace contextRef="#ctx0" brushRef="#br0" timeOffset="383344.8876">14176 9578 225,'5'-9'315,"-3"4"-30,1 1-27,-1 0-32,0 3-21,-2 1-21,7 10-8,3 3-6,4 8 17,4 2-19,8 14-14,2-3-5,3 4-13,0 0-18,0-4-16,1 0 0,-3 3-6,-1 1-13,-8-13-10,-2 0-10,-2-2-8,2-3-22,-3-1-36,-2-5-31,-9-7-42,3 1-27,-4-4-29,-3-4-41,0 0-33,0 0-36,-3-17-191,-4 3-468,0-11 208</inkml:trace>
  <inkml:trace contextRef="#ctx0" brushRef="#br0" timeOffset="383374.9454">14520 9683 11,'0'-24'147,"0"-1"0,0 8 19,0 7 8,-1 1 5,1 4-15,1-2-20,-4 4-16,3 3-12,0 0-10,-10 17-2,2 5 5,-5 4-5,-2 2-3,-8 10-5,-4 3-6,2-7-9,-5 4-5,2-1-12,6-12-3,-8 7-8,12-5-30,-3-7-38,2 4-41,5-6-45,2-4-47,0-3-206,5-2-384,2-1 170</inkml:trace>
  <inkml:trace contextRef="#ctx0" brushRef="#br0" timeOffset="383746.6003">14920 9614 112,'1'-9'289,"2"4"-10,0-1-30,1 2-23,3 4-21,0 4-8,3 2-11,9 10-1,-3 4-19,4 3-14,0 1-14,5 12-8,-1-1-12,-4-7 1,-5 0-24,2-1-10,3 14-9,-4-12-1,-4 0-12,2-5-3,-2 1-15,0 0-42,-2-4-33,-3-9-52,-3-2-49,-1-2-40,3-3-13,-5-2-30,2-3-194,-3 0-440,0 0 196</inkml:trace>
  <inkml:trace contextRef="#ctx0" brushRef="#br0" timeOffset="384124.0235">15274 9654 92,'0'-13'234,"0"3"6,0 1-21,-1 2-28,-3 3-16,4 4-16,-11 8-15,1 2-9,-7 11-18,1 0-6,-4 5-8,-7 10-14,0 0-6,-1-4-3,1 2-8,0 3-8,6-15-14,1 3-26,0-1-33,1-2-36,2-5-38,2-2-41,6-1-42,-2-2-161,4-4-352,3-6 156</inkml:trace>
  <inkml:trace contextRef="#ctx0" brushRef="#br0" timeOffset="384505.9293">15652 9714 36,'3'-3'270,"3"1"-18,-1 0-7,5 4-14,7 3-8,-4 2-5,12 5-7,-2 2-15,-1 4-21,2-4-18,7 16-15,-10-12-12,2 5-13,-2 0-12,-1-3-9,-3 3-5,0 0-13,-2 0-19,-2-4-32,-5-3-46,-2-4-51,1 5-32,-3-8-33,-1 0-24,-3-4-13,3 1-42,-3-4-151,0-2-396,0 0 176</inkml:trace>
  <inkml:trace contextRef="#ctx0" brushRef="#br0" timeOffset="384536.9765">16006 9861 2,'3'-12'178,"-3"0"1,0 2-2,1 1-11,-1 4-27,-4 1-12,1 4-12,3 0-5,-14 9-3,-3 8-4,0 3-7,-2 1-5,-3 3-9,1-2-6,-7 12-11,4-8-9,5 1-12,-10 4-34,11-7-26,-2-4-31,5-3-28,2-3-36,6-2-44,1-4-99,2-1-274,0-2 122</inkml:trace>
  <inkml:trace contextRef="#ctx0" brushRef="#br0" timeOffset="385075.3026">16465 9735 116,'4'-7'256,"0"2"-18,-1 1-23,0 0-17,-1 3-12,-2 1-14,0 0-11,8 7-14,-6-4-12,0 4-10,-2-1-11,3 4-12,1 0-8,-1 0-11,1 1-4,2 0-8,-2-1-9,3-1-4,0 0-7,3 1-2,-2-2 1,4 0-9,1-4-2,1 0 1,0-3-11,-1 2 1,3-7-1,1 2-3,-3-3-4,0-2 1,-1-3-3,1 0 6,-4-3 11,1 1 11,-4 4 14,-1-4 15,0 6 32,-3 1-8,-1 1 4,1 0-12,0 0-14,-2 2-11,-1 2-8,0 0-7,0 0-6,-8 18-12,-3 4 0,-2 8 3,-4 13-8,-3 1-1,1 5-2,0 2-4,-2 5-3,-6 16 0,11-22-7,-3 2-1,-1-1 8,5-3-4,-2 1-2,0-3-14,3-2 6,1-11 2,-3 10-5,4-16 8,1 0-4,-2-1 1,1-2 0,2-4-7,1-3 8,1-5 1,0-1 4,3-3-3,-2-4 3,1 0-1,-1-4-5,-1-3 6,2 0 7,-1-5-12,-3-5-1,3-2-6,0-2 6,0-5 4,0-4-18,5 1 10,-1-3 1,4 2-1,1-6-5,3 2-1,2-1 13,4 0-8,1 3-12,3 0-2,-1 5-22,6-2-2,1 3-27,2 2-28,3 4-25,11 0-34,1 0-38,-10 8-43,12-2-29,-1 4-60,-11 1-195,3 3-556,8-5 245</inkml:trace>
  <inkml:trace contextRef="#ctx0" brushRef="#br0" timeOffset="385706.4128">17368 9736 23,'-3'-5'254,"3"0"-5,-3 1-21,-1 1-27,4-1-16,0 4-27,0 0-15,0 0-15,-10 6-8,10 1-19,-7 1-5,3 3-10,1 2-9,-1 1-9,2 4-5,1-1-8,-2 1-10,6-1-2,-1 0 2,3 0-5,2-2-5,3-1 2,0-2-4,3-2 0,-1 0-1,4-1-3,-1-3 5,1 0 3,-2-3 12,1-3 10,-2-1 13,1-3 17,0-1 6,0-4 11,-4-2 26,0-3-20,1 2 11,-2-2 6,-2-1 5,-1 1 9,-1 2-8,-2 2 4,2 0 10,-3 5-5,-1-2-18,2 2-12,-1 1-15,-2-1-16,0 5-8,0 0-12,0 0-7,0 22 1,-5-3-9,0 16-3,-6 15-9,-2 1 2,2 4-1,-9 22-8,7-25 0,-4 3-6,3-4-1,-3 4-3,1-5 1,-3 1-3,1-9 6,-3-1-9,5-11-6,2-4 3,-3 2 4,2-7 1,-1-2-2,6-4 1,-4-6 1,7-1 1,-2-7 0,4-1 2,-3-5-2,5-4-2,-2-8-3,1-7-7,4-8 7,5-2-7,4-13-5,4 0-11,5 1-29,2 2-10,8 1-25,-1 5-15,4 4-25,4 7-26,3-2-27,3 3-33,-3 3-30,2 10-41,2 0-39,-3-2-22,-1 8-291,2 0-674,-11 1 299</inkml:trace>
  <inkml:trace contextRef="#ctx0" brushRef="#br0" timeOffset="386151.1063">18158 9838 39,'4'-16'312,"-1"5"-24,0 1 2,0 4-14,-2 0-23,2 1-14,-3 0-35,0 5-22,0 0-18,0 0-15,0 0-20,-7 20-13,0-4-7,0 1-13,1 6-7,-1 0-6,3 2-15,1-6-4,6 7 0,-3-7-9,2-1-13,3 1 3,-1-2-4,3-3-14,3 1 6,3-3-2,0-3 3,-1-2-6,2-2 0,2-2-4,-1-3 3,1-3 0,-2-2 12,0-4 22,0-3-2,0-5 20,3-2-2,-3-2 12,-5 6 11,-1-2 4,1 0 7,-4 3 7,1 3 1,-3 1-3,-2 1 2,-1 4-12,4 0-10,-3-2-14,1 3-15,0 1-5,-2 3-11,-4 14-1,2-4-8,-7 17-2,1 4-7,-5 15-1,-1 3 0,-3 1-4,-1 1-6,6 0 2,-6-2-4,0-1-3,-1 0 1,0-6 3,5-12-9,-4-3-2,5 1 3,-4-5 1,3-6-6,4-2-2,0-6-6,-1 0-3,1-4-2,2-5 5,-1-1-3,2-5-14,3-5-7,1-5-14,2-2-1,5-12-9,3-1-5,4-1-13,9-11-12,1 3-27,6 2-15,3 5-22,0 5-18,6 0-15,-11 11-19,10-1-27,3 1-24,0 1-29,0 0-33,0 5-266,-11 5-620,1-1 274</inkml:trace>
  <inkml:trace contextRef="#ctx0" brushRef="#br0" timeOffset="386672.288">18992 9874 39,'6'-10'310,"-1"-2"-7,-3 4 14,2-1-21,-4 4-13,7 0-4,-7 0-46,1 0-27,-1 3-20,0 2-20,0 0-24,0 0-6,-8 14-17,2-6-11,-5 6-12,1 2-14,0 7-5,-4-1-9,3 2-5,5 1-1,-2 3-6,0-1-10,5-2-1,0-4-6,1-3-2,2 2-5,3-3-9,0 0 4,1-2-2,3-6-5,0 2 6,-1-2-5,5-4-10,-1-2 18,4-2-11,0-2-7,-1-2 6,1-4-2,4-7-11,-1-2 8,-2-3-5,1-5 4,1 4 5,-7-4-1,5-2 12,-2 6 7,-3 3 37,-3 0-21,0 3 15,0 0 8,-4 4 10,4 0 9,-4 2-2,1 1-9,-2 3-8,-2 0-12,4-2-7,-3 5-13,-1 1-2,0 0-10,0 0 3,-1 20-9,1-3 5,-4-2-6,2 12-2,-2 5 0,-2-2-1,-1 4-3,-1 10-1,2 4-6,-4 2 4,3-1 0,-3 2-3,-1-1-6,4-1 4,-6 0 4,-4-2-4,3-1 5,0-15-1,-3 12-2,2-13 3,-2-2-7,-4-5 13,1-5-9,-2-1 1,-1-5-8,-1-3 14,3-5-8,0-4-2,1-5 1,3 0 0,-4-7 1,11-1 1,-4-6 2,7 1-6,3-10-2,4-4-1,4 4-3,3-2 3,7-2-4,10-13-24,4 9-15,6 2-24,3 0-38,2 5-32,6 1-22,-1 3-27,20 0-26,-17 11-36,-2 2-38,26-3-55,-25 8-293,2 2-683,-3-1 303</inkml:trace>
  <inkml:trace contextRef="#ctx0" brushRef="#br0" timeOffset="387261.5002">20188 9872 277,'5'-11'309,"-2"5"-11,0-2-24,-1 3-32,0 1-26,1 3-27,-3 1-22,0 0-1,0 18-22,-3-1-13,-2 6-10,-5 3-14,2 4-3,-2 2-11,1 0-6,-2 0-5,-2 2-9,3-4 3,0-3-6,-1 2 2,1-3-1,1-4-2,1-5-3,3-1-6,-1-2-6,2-5 1,1-2 8,1-2 30,0 0 17,1 0 42,-1-1 37,2 0 31,-3-1 24,3-3-22,0 0-19,0 0-20,5-21-17,-1 5-21,1-2-14,5-12-11,-3-3-14,7-9-14,-1-7-6,1 1-8,0-7-8,0 2-10,3 7-1,-3 0-6,0 14-8,-1 3-4,0 0 0,1 0-11,1 6-5,-5 7-3,0 2-3,1 2-4,2 2 2,0 3-6,-2 4-4,3 4-2,2 5-2,2 4 2,0 7-2,-5-2-4,-2 4 3,0 3-6,-4-3-11,-7 1-8,-4-1-21,1 5-11,-11 5-25,-1-2-6,-4-5-15,-2 4-7,-3-9 11,-1 0 1,4-5 2,-2 0 4,1-4-3,8-4 12,0 1 10,5 0 6,1 0 4,2-4 10,1 1 3,3 0 0,2-2 14,0 0-11,21 2 7,-7 1 8,6 4 4,5 0 2,2 5-2,-3 1 6,1 1 7,-1 1-6,-4 1 4,-2 1-3,-1 0 5,-7-5 10,-3 5-8,0-2 2,-7-5-2,3 3 3,-6-1 2,-4 1 7,-3 0 3,-4 0 5,-7-2-8,-3-2 3,-4 0 4,-10-3-6,-3-2-27,3-5-47,-6 0-43,2-1-42,1 0-45,-1-2-50,4-3-64,0 0-63,11 2-212,1-4-638,2-1 282</inkml:trace>
  <inkml:trace contextRef="#ctx0" brushRef="#br0" timeOffset="388777.3042">17225 9581 54,'0'0'166,"-8"-3"-6,4 3 4,1-2-3,3 2-3,-8-3-2,6-2-11,1 1-8,1-1-17,0-2-10,1-2-10,2-3-7,4-5-6,0 2-17,3-12-6,4 5-9,0-2-3,1 3-4,-1-4-7,2 1-5,1-1 1,0 1-5,3 2-4,-2 1-10,2 1 2,-2-1-1,3 7-2,2-2-6,0 3 1,-1 5 1,5-2-1,-2 3-4,2-1 1,1 4-4,-1 1 0,1 3 0,0 4-4,0 0 1,-4 3 2,0 3-4,0 1-7,-5 4-6,0 0-6,-9-3 1,3 1-8,-2-1 2,-1-2 4,-3 2 1,3 1 4,-2-3-2,2 2 2,-3-5-1,0 1 5,1-2 6,0-3-4,2 4-1,2-4 3,2 1 0,0-1 2,6-3-3,4 1 7,-2-2-4,4-1 6,-1-1-8,2-2 8,1-1-6,-1 3-3,1-4 5,-2-1-6,-1 1 15,-3 0-6,2-3-2,-4 3 4,-6-3-2,7-2 0,-6 5 5,-3-2-1,-1-2-3,1-2 1,1 0 1,-1 0 1,-1-3 0,-1 2-9,1 1 7,-4 4 4,0-3 7,-2 2 5,0 0-7,-2 3 8,4 3-1,-7-2 2,3 1-5,3 1-8,-5 1-2,-1 0 0,0 3-5,0 0-1,0 0 5,0 0-4,0 0-1,-1 14-1,-1-6 1,-2 0 5,1 4-8,0 5 7,-1-5-7,4 5 5,-3 0-2,-1 0 1,4 0 1,0 0 8,3-1-7,-2 1-5,2 0 5,1-5-2,5 2 0,-1-2-3,2-1 5,1 3 1,2-4-3,8 3 4,-3-2-5,6-1 4,0-2-5,0-2 5,3-2 5,0 3-5,-2-2 1,2-2 3,-2 0-6,2-3 1,-3 0 6,1 0-1,-3-2 3,1-1 5,1 1 2,-3-2 10,-5 0-1,-2-1 2,3-2 6,-1 2 7,-1-2-3,3 0 6,-4-3-1,5 1-4,-4-1 3,-1 3 1,0-3-2,-1 2-1,1-1 2,0 2-6,0 0-2,-1-1-5,-2 1-1,-2 2-1,-1 3-3,2-4-4,-3 2-1,0 3-2,1 0-2,-3-2-2,3 3-9,-1 0 4,0 0-1,0 3 3,0-3-4,-1 2 4,4 1-4,-3 2 1,0-1-2,6 3 0,-5 0-2,-1-1-4,7 3 7,-4 3-4,0-2 5,1 2-4,-1 1 5,1-2-5,-1 5-2,-3-3-4,3 3 5,-3 0-2,0 1 3,0 0-1,0 0 1,-7 2-3,7 0 0,-4-2 1,-3 5 0,3 2-1,-6-4 2,3 4 0,-3 4-2,-1-2 2,1-8-4,-1 7 2,1-5 6,-1-2-5,0 6 2,1-5-2,-2-2 0,2 1 7,-2-2 3,2-3-10,1-1 4,-3 0-3,5-1-1,-4 0 5,1-2-1,0-4 1,2 3 2,0-3 3,-1-1 28,2 1 0,-2-3 14,2-2 13,0 5 16,-2 0 8,2-5 4,0 2 3,0-2 10,0 0-15,0 0-14,-1 5-12,1-5 2,0 0-8,0 0-11,0 0-2,0 0-17,0 0-22,0 0-41,0 0-37,0 0-51,0 0-53,0 0-50,0 0-55,0-14-42,-2 11-232,2 3-597,-1-7 264</inkml:trace>
  <inkml:trace contextRef="#ctx0" brushRef="#br0" timeOffset="391980.0755">15581 9350 41,'0'0'201,"0"0"-15,-2-8-7,2 8-1,2-8-20,0 1-5,3-1-2,0-1-3,-2-2-4,3 2-4,2-5-3,-2 3 0,2-2-9,-1 0 1,1-4-2,4-4-3,-1-1-11,-1 5 0,1-3-7,1-2-6,-4 9-3,6-1-8,-4-2-4,0 3-5,0 2-14,1-4 5,3 2-6,0 1-5,2-4-8,2 1-13,3 2 7,0 1-2,-1-1-7,1 4-3,0 0-7,2 1 1,-1-1-6,3 1 3,-2 1-2,1 4 5,-3 3-11,-1-2 0,-3 2 5,-1 0-11,-2 2 0,0-2-5,-2 2-3,0 1 8,2 0-4,-6 1-3,3-1 0,-1 2 0,-3 2-9,7 1 14,-4 1 10,4-1-19,-7 0 6,3 5 2,-3-4-9,2 3-2,-1 2 14,-1 1-12,0 2-1,0-1 5,0 2-1,0 2-8,-1-4 6,2 3 2,-5-1-4,7 6 10,-6-5-4,-1-2-8,0 3 6,-1-3 2,0 0 6,-2 1-4,3 0-5,0-2 5,-3 1 18,1 0-23,-1-4-4,0-1 10,3 3-2,-3 0-5,0-5 4,0 2-5,0 1 7,0-4 0,3 2 1,-6-4-3,3 3-1,0-4 1,0 0-2,3 0 1,-3-1 2,0-4 2,0 3 4,0-4-13,0 7 7,0-7-5,-3 4-22,3 0-26,0-4-22,0 0-19,0 0-17,0 0-18,-3 2-32,3-2-32,0 0-31,-7-7-17,0 4-24,2-3-188,-3 1-485,-7-3 215</inkml:trace>
  <inkml:trace contextRef="#ctx0" brushRef="#br0" timeOffset="392423.599">16117 9385 172,'-5'-4'231,"0"1"-2,1 0 6,1 1-10,3 2-19,-4-2-20,4 2-17,0 0-18,0 0-10,0 0 4,0 0 1,9 7-3,-1-3-8,3 6-8,-1-5 2,1 7-11,2-2-3,4 6-7,-6-3-3,6 3-16,0-1-2,-7-2-5,1 1-5,2-2-10,-3 1-5,1-1-4,0 0-6,-1-2 4,-3-1 0,0-2-6,2 0-4,-4-1 2,2 0 8,-4-2-2,4-1 18,-3-3 11,-1 3 13,2-1 11,0-2 9,-1 2-10,-4-2-3,10-7-9,-3 3-8,3-4-16,1-1 2,2-1-10,5-7-3,-2-2-7,0 1-3,5-1-8,-2-1-3,2 4-10,-4-2 1,-4 6 1,5-4-4,-1 4-3,-4 0-1,-3 2-3,1 0-3,-3 3-2,-2-2 0,1 4-9,1-4 6,-3 5 0,0-1 1,0 1 1,0 1-4,-2-2 0,0 3-1,-2-3 6,-1 5-10,3-3 0,1 2-3,-4 1-1,0 0 2,3-5 1,-3 5-6,0 0 7,0 0-5,4 0-8,-4 0-4,0 0-9,0 0-15,0 0-15,0 0-15,0 0-23,0 0-13,0 0-29,0 0-33,0 0-18,0 0-33,0 0-29,0 0-32,0 0-19,-11-5-25,8 3-273,0-1-643,-1 0 285</inkml:trace>
  <inkml:trace contextRef="#ctx0" brushRef="#br0" timeOffset="394518.917">16672 9153 8,'0'0'101,"0"0"-2,0 0-2,0 0 6,0 0-3,0 0 0,0 0 11,0 0 0,0 0 11,0 0 0,0 0 9,0 0 8,0 0 12,-4 1 1,4-1-8,0 0 6,0 0-1,0 0-6,0 0-17,0 0-11,2-11-9,-2 6-12,2-1-3,-2 0-15,0-2-1,3-3-4,-2 1-13,2-2 3,0 0 0,-1-5-6,0 0-2,1 2 3,1-4-3,2 2-8,-2 0 7,-1 0-6,1 0-9,-1 3 0,4-3 3,1 2 0,-2-2-9,1 0 5,0 0-6,3 2-2,-1-2-4,3-2-3,2 0 4,-1 5-5,1-4-4,0-1 8,1 2-12,1-3-2,0 4 6,-1-1-3,-4 5-1,2 2-6,0-2 1,0 0-4,-1 1 7,2 0-1,-4 2-3,4-3 0,0 4-3,0-4 3,-2 3-4,3 2 4,-1-2-3,-3 0-2,4 2 4,0-1-3,-2 2-2,7-4 2,-1 5-2,-2 3 3,-3-2 5,-1 1 10,2 1-19,-1 0 5,-4 1-10,0 1 2,3 0 2,-4 0 0,1 0 5,-1 1-6,-2 1 0,0-1-2,-3-1-2,3 1 5,-2 2-7,1 1 4,0 2-1,-3 2-1,4 1 4,-3 1-4,-1 0 2,1 3 1,2 3 2,-2 2-1,-1-2 3,0 6-2,-2 2-2,2-7 5,-3 4-2,4 3-3,-4 1-1,-1-6 6,1-1-7,-3 3 6,3-1 3,-1-2-4,-2 7-1,0 1-1,0-8 5,-1 6-2,1-5-4,0-3 6,-1 0 4,1 1-3,2-3-4,-2-2 7,0 5-8,3-2-2,-4-6 5,1 3-3,3-1 3,0-1-4,-3-1-1,2-4 5,0 4 3,-1-2-2,-1-2 0,3 2 0,0-2 17,-2 0-20,0-2-1,2-3 0,0 7-4,0-5 5,0-2 0,-2 8-2,2-8 3,-1 2 2,1-2-8,0 4 24,0-4-20,0 0 5,0 0 1,0 3 3,0-3-8,0 0-23,0 0-21,0 0-20,0 0-37,0 0-34,0 0-27,0 0-37,-14-8-19,10 2-16,-2-2-2,-1 0-200,-1 2-472,-3-4 209</inkml:trace>
  <inkml:trace contextRef="#ctx0" brushRef="#br0" timeOffset="395015.0706">17137 9017 45,'-8'-7'115,"-1"1"23,2 0-9,4 1 7,-1-1 13,0 2 17,2-1 8,1 2-10,-2-1-7,3 4-5,-2-5-14,2 5-14,-1-2-7,1 2-15,0 0-13,0 0-10,0 0 2,0 0-11,0 0-3,10 9 4,-7-4-11,3 3-2,-1 1-6,1 1 1,2 2 2,-2-3-9,5 6-1,-4-2 1,3-2-5,-3 0-4,3-1-3,0 3-3,-6-5-6,2 0-2,-1 1 1,0-2-3,0 0 1,-2-2-2,3 2-2,-2 0 1,-1-6 0,1 3 9,-1 0-4,0-1 3,0 0 10,1-1 8,-1-2-9,-3 0-2,8 0-3,-1 0 0,-2-2-1,3-1-9,0-1-2,2-3-3,1-2-5,3 0-5,-1-3-13,1 3-5,6-6-2,-2 1-4,-1 0 0,4-2 1,-4-1-3,4 0 3,-4 1 5,1-1-3,2 2 0,-3-2 6,-6 3 4,1 2-4,-1 3 3,-3-3 4,-1 4 8,-2 1 4,0 0 10,-1 3 0,2 0 6,-4-1-4,0 2-10,-2 3-1,3-2-7,-3 2 0,0 0 0,0 0 3,-10 12-4,3-7-3,-4 8 6,-6 5-3,0-1-2,-1 2-2,-2-1 4,-1 5-2,1-3 0,-2 2 1,1-2-3,1 4 2,2-3 0,1-1 5,-2-1-1,2-2-3,7-4-3,-1 1 12,2-2-13,0-4-13,3 4-20,-1-3-15,2 0-17,-4-4-22,5 0-16,0 6-11,0-6-21,-1 0-18,0 3-12,-1-3-30,-1 2-21,3 1-157,-3 1-406,-6 1 180</inkml:trace>
  <inkml:trace contextRef="#ctx0" brushRef="#br0" timeOffset="400627.9719">4281 9215 80,'2'-9'186,"-1"-1"0,2 3-11,1 1-6,-2 0-10,-1 1-9,-1 2-14,2-2-15,-1 1-20,-1 4-16,0 0-3,0 0-9,0 15 11,-1-1-1,-1 5 0,-4 8-9,1 3-4,0-1-7,0-1-2,-1 3 1,2-4-8,-3 0-1,3-6-8,1-4 0,-1 2 1,2-4-6,-2-5-5,1 2-1,2-4 0,-2 1 2,2-2 12,-2-4 3,3 1 13,0 1 9,0-5 6,0 5 9,0-5 11,-3 2 17,3-2-14,0 0-5,0 0-4,0 0-14,3-14 3,-3 5-19,3-9-3,0-1-15,1-8 0,-1 8 0,4-9-4,-2-4-7,2 1 0,1-1-12,2-1-5,0 2 4,0 1-4,0 0 3,0 4-6,3 1 0,-1 4-3,1 1 1,-2 8-5,2 1 0,-4-1-2,6 4 2,-1 3-8,0 1 3,0 4-2,0 0 1,-2 7-18,-1 0 4,-3 5-12,-1 2-16,0 3-3,-4 2-13,-1-2 2,-2 8-8,-3-6-11,-3 0-2,-8 4-3,3-2 0,-5-2 0,1-3 9,-2-1-1,3-5 6,1-1 5,-1-1 6,0-1 3,1-2 11,6-2 4,0 0 11,0-1 8,3-2 8,4 0 0,0 0 2,0 0-2,0 0 3,0 0 0,11-6 0,3 4 0,3 2 5,-3-3-5,9 6-3,-2 3 1,-7-1 1,2 4 6,2 0-4,-3 7-2,-3-3-3,-1 3-1,-4 0 7,0-2-1,-6-1 1,-1 3-1,-3-1 0,-5 1-1,-2-1 3,-4 5 3,-6-6-1,4 1-9,-6-5-5,1 1-13,0-3-6,0-3-12,0-1-7,0-3-5,7-1-7,0-1 1,5-2-16,-1-2-9,3 1-7,1-1-16,4-2-31,2 1-36,0-5-138,4 1-344,2-1 153</inkml:trace>
  <inkml:trace contextRef="#ctx0" brushRef="#br0" timeOffset="401518.7948">5489 9298 3,'0'-10'248,"2"3"-12,-2 0-14,0 2-22,3 1-28,-3 0-13,0 4-19,0 0-18,0 0-14,0 0-9,4 17-12,-4-1 1,0 2 0,0 3-9,-1-1 1,-5 4 2,2 1-7,1-7-7,-1 2-7,0-2 1,1 0 1,-2-1-7,0-1-2,2-3-5,1-3 0,0-2-6,-1-1 4,3 0 5,-1-2 6,0-3 14,-1 2 11,2-1 7,0-3 21,-1 6 10,1-6 15,0 4 3,0-4-13,0 0-6,0 0-11,0-17-10,1 5-9,2 1-8,1-6-7,-1-1-12,0-9-4,3 3-6,-1-4-14,2 1 1,0-5-4,3 5 1,-3 1-5,3 1 2,0-1-3,1 0-13,5 0-4,-5 6 0,-1 6 12,1 1-15,-1 0-5,-2 4 5,1 2-4,-1 2-3,2 1-9,-2 3 5,1 2-9,-1 1 3,-1 3-8,-1 4-10,-2 1-12,2 5-20,-5 0-3,-1 2-5,-4 4-11,-4 3-10,-2-2-16,-3 0-9,-4 0-7,-1 1-9,-3-3-9,1 0-3,-2-3 4,6-3 10,2-2 12,4-7 15,3 2 12,1-2 19,1-4 15,2 3-2,0-4 7,3 0 3,0 0 7,0 0 6,27-4-1,-13 3 3,3 1 3,4 2 6,0 2-1,-7 2 1,2 1 0,-4 0 1,2 5 2,-3 1 6,-1-1 1,-4 3 8,-3 1 9,-3-3 7,-1 3 7,-4-1 4,-6 4-1,0-4 2,-9 1-2,-1-1-2,-3-1 3,-1-3-5,-1 3-3,1-4-2,-2-1-1,5-4-2,-3-1-1,3 2-14,1-3-5,0-3-10,7-1-11,4-1-14,-1 0-26,1-2-23,1 2-31,5 0-48,2-3-68,1 1-128,2-3-396,1 3 176</inkml:trace>
  <inkml:trace contextRef="#ctx0" brushRef="#br0" timeOffset="402715.2108">20440 8443 170,'3'-16'253,"1"2"-14,-1 3-8,-2 1-26,-1 4-27,0-1-20,3 3-20,-3 4-10,0 0-21,-7 12-10,0 6-11,-3 12-5,-3 16-2,-5 4-13,4 1-5,-1 3-11,-1 2 0,3 3-3,-1-6-7,0 0-3,3-1-6,-2-4 0,6-13-6,-3 12 2,3-17-7,3 2 6,-3-7-7,0 2-2,1-4-11,3-7-17,-3-4-12,1-1-22,1-1-20,-3-5-14,3 1-28,-2-4-21,-1-4-33,0-3-17,-2-3-140,0-5-344,-1-6 152</inkml:trace>
  <inkml:trace contextRef="#ctx0" brushRef="#br0" timeOffset="403137.4443">20079 9027 46,'-11'-20'149,"3"6"14,-1 2 6,1-3 5,2 7-5,2 2 0,1 1-15,-1 0-13,0 2-14,2-1-20,2 4-6,0 0-15,0 0-6,0 0-5,2 12-6,3-3-7,2 5-6,3 1-2,0 0-4,1-1-4,2 8-2,1-2-11,-4-8 5,4 2-8,-7 1-3,3-1-6,3-1 4,-5-1-3,-1-3 0,-1 0-6,-1-3 3,-2 0 2,3-3-5,-4 2-1,2-4 5,-3 1 4,4 0 2,-5-2-3,0 0 0,13-5-1,-6 0-6,0-2 5,5-3-5,2-2-4,-2 0-3,8-6 3,0 2-4,1-1 3,-1 0-2,1 1-2,1 3-3,-2 3 3,-5-1-3,-2 4-1,0 1-2,-5 2-1,1-1-2,-5 3-2,0 1-2,-1 1-4,-3 0 4,0 0 2,6 3 2,-6 2 2,0-5 0,-6 10 5,2-3-4,-5 7-1,-2-2 1,1-2-2,-2 3-29,0-1-28,1-1-45,-2 4-42,4-5-36,-4-1-208,3 1-420,4-3 186</inkml:trace>
  <inkml:trace contextRef="#ctx0" brushRef="#br0" timeOffset="411320.6371">5965 9387 28,'2'-5'78,"1"3"-4,-3 2-7,2-4 5,-2 4-11,4-3-2,-3 1-3,2-1-4,-3 3 3,3-5-1,0 2 2,-3 3 14,4-2-14,-1 0 9,0-1 6,-3-2-2,4 1 2,-3 2 13,2-1-2,-3 0 13,3 0-3,-2-3 2,2 3 4,-3-2 1,3 1-7,-3-1 9,1 0-1,1 0 0,-2 0-5,3 2 0,-2-1 6,-1 4 2,0-5-5,0 5 9,1-5-22,0 3-1,-1 2-1,0 0-5,2-5-2,-2 5-4,0 0-10,0-5 1,0 5-10,0 0-3,0 0-7,0 0-5,0-5-4,0 5-10,0 0 6,0 0-6,0 0-7,0 0-1,0 0-7,0 0 3,-2 15 0,2-1-8,-2 6 8,-2 8-5,-2 2-3,2 5 4,-3 0 17,1 1-22,-1-1 2,-2-1-1,3 1-1,-1-3-1,2 0 4,-2-1-3,0 0 6,2-7 4,-1 3-4,0-3-1,1-7 1,1-2 2,-1-4-5,4 2 3,-3-1-2,2-3-4,2-1-3,-3-6 11,2 5-2,-1-2 4,1-2 4,1-3 22,-1 2 5,1 3 13,0-5 4,0 0 9,0 0-9,0 0-2,0 0-4,0 0-15,1-24 2,2 17-8,-2-8-2,2-6-8,2 3 7,0-7-9,1-1-4,0-3-7,-1-1 6,-2-4 2,5 3-11,-1 0 4,-2 0 4,0 2-7,1 1 0,0 1 1,-4 2-4,4-1-16,-3 6 27,-1 1-8,1 2-4,-1-2-6,-1 2 5,1 0 3,2 2-2,-3 2-2,-1 2 3,0-1-4,3 2 1,-3 1 1,0 4 1,0 1 7,3 0-1,-3 0-3,0-3-2,0 7 2,0-3-5,0 3 3,0-4-5,0 4-11,0 0 11,0 0-4,0 0-2,0 0-8,0 0 12,0 0 0,7 14-1,-4-5 3,2 6-12,1 2 7,2 6 6,1 2-4,2 2 9,-1 3 0,0 0-3,7 12 2,-6-13-5,0 0 8,3 2 1,1-4-1,0 2-1,-1-3 0,3 0-5,-3 0 3,2-5-3,-1-3 0,-4-5-3,-1 2 5,0-1 0,0-4 1,-2-3-2,1 0-4,-4-2 8,1 1 0,-2-2 15,-1-1 30,0-1 17,-3 0 9,0-2 4,4 3 15,-4-3-2,3 2 1,-3-2 2,0 0-4,0 0 1,0 0-6,0 0-7,0 0-10,7-7-8,-4 1 0,-1 0-12,0-6-4,2 1-8,-2-5-4,5 1-4,-3-6-2,0 0-3,2-5-2,-2 0-3,0-1-3,2-2-2,-3 1-3,-1-2 0,1 1-2,2-3 0,-1 3-1,-1 2-3,0 2 1,2-1-3,-1 8-2,-2-2 1,2 2 0,-1-2 1,0 5-6,-1 3 4,-2 3-7,2-2 5,-1 10-3,1-6 0,-1 1 1,-1 2-1,1 0-4,-1 4-7,0-5-4,0 5-2,0 0-2,0 0 5,0 0-3,-5 11 3,2-3 8,-3 8-7,0 6 2,-4 0 2,1 4 5,0 1-8,0-3 6,-1 8-5,-3 2 5,-1 7 0,4-7 5,-1-1-4,0-2-1,-1 1 2,-2-1 4,4-5-4,-1 3 2,3-6-2,2-3 3,-1 2 1,2-8-4,0-2 2,2-2 1,1-1-1,-1-4 3,1 1 3,1 0-6,0-3 0,-2 1 4,3 0 1,-2-2 4,2 2-2,0-4 3,-3 3-2,3-3 2,0 0 0,0 0 1,0 0-5,-4-14-4,3 6 4,-2-2 0,2-6 1,-2 1-5,0-2-2,-1-2 1,4-2-4,-6-2 2,1-4-2,0 3 4,-3 0-1,2 1-3,2 5 2,-4 1 0,3 0 0,-2 1 2,0-2-4,0 3 3,0 1 0,1 4-2,-1-2 4,0-2-3,3 6 6,-3-3-7,3 1 2,-3 3 1,4-1-1,-4 2 2,4 1-1,-1-2 2,0 1 2,-1-1-6,1 0 1,1 2 1,1 0 0,-1-2 1,0 2-4,0-1 2,1 0 1,1 1 1,0 0 1,-2 2-4,2-1 2,1 1 2,-3-1-2,3 4-2,-3-5 0,3 5 4,0-4-7,0 4 9,-3-2-8,3 2 2,0 0 1,0 0-3,0 0 3,0 0-5,0 0 2,0 0-4,0 0-2,0 0 6,0 0-6,-4 12 3,4-2 3,0 2 2,0 6 1,-3 8 0,-1 1-2,3 4 0,-1-2 1,1 3 3,-1 0-3,1-4 6,-1 4-7,-2-1 0,3-4 7,-2-1-6,-1-2-2,3-4 0,1-3 6,-2 0-4,2-5 3,-1 5 1,-1-6-2,2-1 2,0-2 0,0-1 0,0-2-4,0 0 7,-1 2-5,1-5 13,0-2-9,0 5 0,0-5 2,-2 5 0,2-5 8,2 5-4,-2-5 0,0 0 5,0 0-6,0 0 1,0 0-3,3-20 0,-2 8-4,3-6 4,1-2-3,0-4 0,-1-2 0,1-3-1,3-5 2,-1 6-3,-1-3-1,-2 3 2,-2-1-3,3-1 0,2 6 10,-4 4-11,0 4 3,1 0-2,-1 2 2,0 2-1,-2 0-5,3 3 5,-4 4-1,0-3 3,0 2-3,2 0 5,0 1-7,-2 3 2,2-2 0,-2 4-6,1-6-1,-1 6-1,0 0-1,0 0 3,0 0-1,9 13 1,-4-1 3,5 5 0,-1 8-6,-1 3 6,3-2-1,-1 1-2,1 4 4,-1-2 0,3 1 1,0-1 3,-1-2 0,1 2-1,-2-1 2,1-1-6,3-4 4,-4 0 2,-1-3-2,3 1-2,-5-8 3,-2-4-1,-1 0-7,1 2 7,1-2-2,-2-5 5,0 2-2,-5-2 1,4 0 3,-1-3-2,0 5-2,-2-5 4,-1-1 4,3 3 2,-3-3 0,0 0 10,0 0 3,3 1-1,-3-1-5,0 0 2,0 0-2,4-6-4,-3 1 1,1 0-1,-2 1-3,3-5-3,-2 4 0,1-6-4,2 0 1,-4 0 1,3 1-1,1-6 1,0-1-2,-1-1 1,1-1-2,2-5 2,0-2-2,-2-1-6,4-2 7,-5 0-2,4 0-2,0-2-2,0 2 1,3-2 1,-3 8-2,0-2 3,-3 7 0,1 3-1,0-2 0,-1 5-2,-1 1 1,0 0-2,0 1 3,1 3 3,-3 2-11,2-1 10,-3 1 0,3 2-4,-1 3 1,-2 0 5,2-7-5,-2 7-6,0-3 5,0 3-2,0 0 0,3-4-3,-3 4 0,0 0-20,0 0-16,0-3-19,0 3-30,0 0-38,0 0-42,0 0-33,0 0-23,0 12-21,-1-7-37,-1 3-34,0 3-39,2 2-42,-2-1-271,-2 2-728,1 3 322</inkml:trace>
  <inkml:trace contextRef="#ctx0" brushRef="#br0" timeOffset="412464.7713">5844 11212 89,'4'5'107,"0"-4"-1,-1 3 8,1 0 4,-1-4 7,1 3 4,-1-2-1,1 0 15,-4-1 1,9 0 1,-4-2-1,1-1 5,1-2 0,1-2-2,-3-1 5,-1-1-8,1-1-7,3-4 1,-3-3-11,-2 0-6,0 0-3,-2 0-12,-1 0-6,-1 4-8,-1 0 4,-2-2-18,-3 7 3,-1-1-25,-2 0-4,-3 6-6,-1 0-9,-9 6-3,1 3-9,-1 2 6,2 4-6,0 3-2,4 2-4,-3 0-1,9-5-7,1 2-1,3 1-1,3-6-2,1 4-3,3-1 5,2-1 1,2 0-2,0-4 7,7 3-2,2-3 0,3-4-4,5-1 3,1-3 3,2-3-6,-3 0 5,2 1-3,-2-4-1,-7 1 1,1-1 11,-3 5 3,-1-3 1,-5 4 2,-1-2 16,0 2-8,0 0-4,-1 0-5,-4 1-2,0 0-15,7 6 3,-5 0 4,-4 5-2,1 7-8,-2 7 5,-2 0-3,-4 5-5,2 1 4,1 3 3,1 0-4,-2 0-13,0 0 19,0-1-13,1-1 2,-1 0-1,4-4 6,-1-3-3,-3 0-4,4-6-3,0-3 7,0-6-1,2 2-6,0-5 6,-2-2 13,3 0 15,0-1 25,0-4 26,0 4 11,0-4 5,0 0-10,0 0-7,14-13-10,-3 1-2,5-8-12,2-1-3,0-3-8,2-1-5,7-11-2,-6 12-5,-1-2 2,-2 2-6,-1 3-3,-2 0-4,-5 6 1,-1 5-4,-2 2-9,-2 0-2,-2 3-23,1 1-43,1-1-47,-3 2-53,1-1-42,1 0-41,2 3-37,-2-2-35,2 3-23,-2 0-47,6 0-195,4 0-623,2-1 276</inkml:trace>
  <inkml:trace contextRef="#ctx0" brushRef="#br0" timeOffset="412958.4086">6389 11342 178,'8'-13'252,"-1"-2"-7,3 4 23,-7 0 10,2 3 8,-2-4 10,1 2-2,-1 1-7,0 3-12,-2 2-25,1-3-25,-1 5-16,2-1-33,-3 3-27,0 0-17,0 0-7,0 0-14,-7 21-11,-3 2-8,0 0-4,-4 4-9,-4 17-3,4-13-11,-4 17 1,0 1-17,-1-4 3,-1-1-4,1-1 2,2 3-9,1-4-3,6-8-8,0 0-2,-4 7-2,3-9-4,4-4 0,0 1-1,1-2-5,1-1 4,0-3-10,1-6 2,1 0 1,2-7-5,1-1 2,0-2 5,0 1-2,1-1 6,1 0-9,2 0 4,-1-5 0,3 1-2,-1-1 9,5-2-8,0 0-5,3-4 4,2 1-2,-2-4 4,2-1-4,-1 2 0,5-7-3,-5 3 0,-2-1 1,4-6 2,-6 5-1,0-3 2,-3 0-12,0-3 8,-3 2-3,-3-3 0,-1 0-3,-1 1-1,-3 0-2,-3 0 3,-6-2-7,2 5-1,-1 1-3,-3 3-1,-3-4 0,5 5 4,0 2-1,1 0 8,3 5 12,3-2 11,1 1-5,2 2-2,-1-1 2,2 0 1,2 3-1,6-5 1,4 1-3,5-4-4,9 2 2,5 0-3,13-1 1,0-3 2,2 6 0,-5-4-8,1 4 2,-12-1-2,-3 0-6,-2 1 5,-8 4-3,-1 0 5,-4-1-6,0 0-7,-6 0-28,2 2-22,-1-2-52,-2 0-63,-3 1-53,6-2-66,-6 2-65,0 0-78,0 0-220,0 0-706,0 0 313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5T09:58:33.0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12476 14904 2,'-10'-14'153,"-1"1"-27,-6-2 2,-1-2-8,0 2-5,-5-1-4,-1-1 1,1 0-4,-4 3-2,1-1-5,-6-7-5,3 8-3,-9-5-6,12 5-7,-14-9-5,1 5-5,-1 1-11,0 1 6,-1-1-3,-3 3-5,-2 4-1,-2-6 0,-2 6-12,1-2-3,-19 2-10,19 0 5,-2 5 1,2-2-3,-19 1-4,16 5-4,-17-5 2,23 10 3,-26-4-7,1-4 0,4 10-8,-2-1 2,20-3 4,-26 6-2,7-1 9,18-1-2,-18 2 0,20 6-4,-22 0-1,23-1 0,-20 4 3,23-4-8,-1-2 1,-3 5-11,-15 5 9,19-2-1,-2-4-4,-2 1-3,1 1 4,2 2-1,-2 0-4,1 2-1,1-2-4,-1 5 5,2 1-2,5-1-1,-4 4-4,4 1 4,-1 4-5,5-3 4,4 7-1,-5-3-10,3-2 11,4 2-3,-1 1 2,3 2-1,0 0 1,5-1-2,-3 4 3,-1-3-2,1 3 1,0-2 3,-1 1-7,2 4 2,0-3 25,-1 0-2,0 4-4,5-4 1,-1 6-3,-1 0 1,4-5-3,1 4-10,-2-1 5,3 0 4,-2 2 0,3 0-6,2 5 1,0-3 1,2 3 1,-2-2-5,3 0 6,0 3-3,2-6-1,-2 4-2,7 0 1,-2-15 1,3 15 6,1-15-9,-3 15 0,4-16 4,0 11-4,2 5 4,0-15-2,3 13 2,4 1-11,-1 0-16,4-4 2,0-1 2,-2-9 0,0 11 2,8 1 33,-6-14-6,9 8-5,0 2 6,0-2-7,3 1 6,0 2-5,0-6-2,0-1-2,1-1 17,-7-10-15,7 17 4,1-8-15,-1 2 8,0-2 6,-4-10-8,7 10 1,-7-12 0,11 11 3,-1 0-2,-1-5-4,-6-8 2,10 11-8,-3-3-25,2 5 0,3-10 7,1-2 6,0 2-2,4 3 2,-4-5 2,-1-3 1,4 1 8,-4 3-1,2-6-5,5 3 5,-6-3-1,3-3 0,1 0 9,3 0-6,-4-3-4,7 1 8,-2-3 0,4-1-6,18 4 7,-20 2 0,-2-11-6,6 4 3,18-5 8,-21 1-4,1-1 6,0 5-3,19-6-7,-23 0 3,3 1 0,0 7 3,1-11-2,1 5-3,-2-4 1,1-1 2,0 9 0,17-21 11,-20 10-5,4 1-2,18-11 4,-22 5 6,4-3-5,19-5 8,-2 13 5,-20-9-6,20-4 2,-22 4-2,3-2 6,18-5 1,-22 4 10,24-17 2,-22 14 4,-1 3-5,0-4-1,20-9 2,-23 3 2,3 2-9,0 2 9,-2-6-4,0 0-4,1 2 9,-3-7-16,3 3 16,-1 5-5,15-26-9,-18 19 3,0-4 17,-2 2-17,3-1 4,-3 0-3,0-4 7,14-16 0,-16 21 1,-4-5-11,2-1-10,-3 0 24,4-3 6,-6 1-25,1-6 10,0 8-7,-3-3-3,-8 0 33,9 2-29,-5-2 6,2-3-9,-2 1 5,2 2 4,-5-5-11,-2-1 4,3 2-8,-4 2 13,0-6 1,0 1-11,-6 19 9,5-18 5,-2-4-12,1 7 3,-6-5-7,2 3 2,-2 0-29,-2-3 37,-2 4-1,2-2-4,-5-3-1,1 18-28,-3-3 30,2-17 7,-4 6-6,-3-5-2,5 16-32,-3 0 34,-2-13 4,1 16-4,-3-17 3,0 19 8,0-2-14,-8-11 0,6 12 5,-7-12-7,6 15 0,-2-1 3,-10-10 1,5 13-8,2 3 2,0-3 7,-5 1-12,-8-5-3,5 10 1,-4-9-2,-4 4-15,7 6 13,-12-9-5,3 5 8,-2 0-6,-3-2 6,0 2-4,-3-4-5,-1 6-15,-4-1 16,-1 2 13,4 2-14,-25-2-12,24 0 15,-2 3-2,-1-2 7,-18-6-17,17 5 9,3 10-4,-21-8-5,-2 4 11,26 3-5,-7 5-2,7-3-1,-26-1-34,24 3 23,-1 2-23,2-8-29,-1 9-44,-1 5-23,3 1-49,-2-3-58,0-1-77,-1 0-92,1 2-211,-2-1-676,4-4 300</inkml:trace>
  <inkml:trace contextRef="#ctx0" brushRef="#br0" timeOffset="755.6709">10925 13527 19,'0'-6'193,"0"0"-23,0 1-13,0 2-13,0-1-18,2 0-15,-2 4-5,0 0-13,0-5-16,0 5-2,0 0-13,0 0-5,0 0 1,4 13 11,-7 2 2,3 12 0,0 3-2,-3 3-2,-1 16-1,-1 6-4,-2 1-6,1-3-2,-2-2-4,0 4-11,3-6 3,-1 1-1,1-14-11,2-4 2,0-1-1,-1-1-15,1-1-4,0-8-1,0-1 3,1-2-8,1-3 2,-1 1-14,0-4-12,2-1-29,0-1-4,-1-3-29,-1-2-20,2 0 4,0 0-32,0 0-18,0-5-137,0 0-305,0 0 135</inkml:trace>
  <inkml:trace contextRef="#ctx0" brushRef="#br0" timeOffset="1347.5811">10954 13541 3,'1'-8'128,"0"0"-3,1 4 1,1-1-3,-3 1-5,0 0-2,0 1-5,0 3-14,0 0-5,1-4-12,-1 4-8,0-3-6,0 3-9,0 0-8,0 0-5,-9 7-7,1 0 20,0 4-1,-4 5 3,-4 7-3,-4-2-5,0 5 2,3-3-7,-3 2-2,2 0-4,-2-2 0,3 2-3,1-4-11,4-6 9,1 0-7,3-2-4,-1-2 5,5-3-1,0-1-11,0 0 1,1-1 6,1-2-5,-1 0 0,2-1 11,1-3 10,0 5 12,0-5 6,0 0 9,0 0 0,0 0 0,14-12 0,-7 4 2,3-4-11,-4 3-3,3-3 0,1 0-1,0-1 0,1-2-4,1-6 2,-2 7-7,2-6 4,1-6-8,-5 9 1,5-2-3,-3 3 1,-3-1 2,0 3-9,2 1 7,-2 0 6,-2 1-4,0 3-1,-2-2 11,2 2-5,1 1 2,-5 1 9,2 2-4,-2 0 9,1 1-11,0-1 6,-2 2-8,3-1-3,-3 4 1,2-5-6,-2 2-2,0 3 2,2-3 3,-2 3-14,0-4-10,0 4-3,0 0-9,0 0 6,0 0-5,0 0 11,0 0-14,10 10-2,-5-3-8,4 3 10,0 6-10,6 5 4,-2 1-2,2-1 3,1 0-10,1-2-10,1 0-45,-2-3-21,1 5-21,1-4-44,1 2-40,-1 1-51,-2-4-64,3 1-258,-8-4-610,1-2 270</inkml:trace>
  <inkml:trace contextRef="#ctx0" brushRef="#br0" timeOffset="1851.7469">11006 13486 61,'-2'-9'184,"2"4"-3,-1-2 0,-2 1-11,3 3-5,-1-1-17,-1 2-19,2 2-17,0-7 0,0 7-18,0 0-7,0 0 7,7 11 6,-4 0-2,4 6 1,0 9-1,-1 5 0,1 2 5,-6 17-7,1 0-3,2 7 2,-5-3 1,-2-3-13,0 4 5,-1-4-12,1-2-6,-1 0 3,-2-3-7,3-10-7,2-2-7,-1-3-2,2 1 0,0-2-6,3-2-4,-1-2 6,-1-1-21,0-6 4,2-2-7,-1 1-8,-1-7 6,0 1-1,1-2 1,-1-3-3,0-2-2,0 0-10,-2-1-2,3 1 7,-2-5-9,0 3-18,0-3-28,0 0-17,0 0-15,-2-12-21,2 7-19,-1-3-33,0-5-23,3-3-32,-3-1-25,1 0-190,-1-3-454,1-6 200</inkml:trace>
  <inkml:trace contextRef="#ctx0" brushRef="#br0" timeOffset="2165.9733">11034 13515 205,'0'-8'218,"0"0"-8,0 3-12,-3 1-16,3 0-24,3 0-11,-3 4-24,0-5-16,0 5-13,0 0-9,0 0 0,-5 22 6,1-4-1,0 12-4,0-1-11,-2 4-2,-4 13-3,2 3-5,2 4-3,1-2 3,-1 0-3,-1-1-6,1 4-3,-1-1-7,5-1 3,-3-5-6,3-1-6,-2-14 2,3 4-8,-1-10-5,-1 3 2,3-4-3,-2-6-4,0-4 1,2 1-3,0-3-4,0-1-2,-2-5 0,2 2-3,0-4-25,0 0-5,0 0-7,0-5-11,0 5-4,0-5-15,2 3-23,-2-3-25,0 0-27,0 0-33,5-15-24,-2 5-6,-1-2-144,0-3-367,2-5 162</inkml:trace>
  <inkml:trace contextRef="#ctx0" brushRef="#br0" timeOffset="2391.7859">10971 13716 84,'0'-15'191,"2"9"-10,-2 1-14,3-1-10,-3 1-20,0 5-16,0 0-6,0 0 7,7 22-11,-3 0-5,2 10-9,-2 3 4,-1 12-2,1-1-5,-2-10-14,-2 13-5,0-16-6,-2 3-6,1-1-9,1-2-5,-3-1-5,2-3 0,-1-10-13,-1 0-24,3-2-27,-4-2-22,1-5-24,3-1-19,-1-3-13,1 1-3,-1-2-17,1-3-32,0-2-137,0 0-310,0 0 137</inkml:trace>
  <inkml:trace contextRef="#ctx0" brushRef="#br0" timeOffset="2834.6435">11116 13563 121,'-6'-1'143,"-4"2"-5,-5 4-14,-1-1-6,-8 9-21,0 3-11,0 0 6,-2-1-7,-5 10-4,7-5-2,0-3-2,1 5 2,4-5-6,0 0 2,5-3-11,4-2-7,0-2-4,3-5-10,-1 0-1,2 2-4,2-3-5,3-1 4,-4-1-2,5-2-8,-4 3 2,4-3 0,0 0 7,0 6 1,0-6 8,0 0 2,9 4 9,-9-4 2,8-2 1,-2 4 1,1-4 2,-2-4-2,2 0 0,0 0 3,-1-5-7,4 3 1,1-4-6,0 2 3,-2-3-10,1 1 2,-1 1-7,-3 1 0,1 1-6,0 1 8,-4 4-5,0-1-8,1 2 3,-1 1-2,-2-1-14,-1 3 0,7 0-4,-1 3-1,1 1-4,2 2 0,2 2 4,7 8-3,3-3 0,-1 3-3,1-2-1,3 1 4,1-3-2,1 4 4,0-5-4,-3 4 2,1-2 0,-1-2-4,-1 3 0,-3-6 1,-3-3-5,-2 0-22,-4-4-19,-3 5-20,0-2-14,0-3-6,-4 2-13,1-2-22,-4-1-4,6 1-17,-6-1-33,0 0-28,4 1-168,-4-1-397,0 0 176</inkml:trace>
  <inkml:trace contextRef="#ctx0" brushRef="#br0" timeOffset="4184.411">3532 12878 7,'0'0'186,"0"0"-8,0 0 0,2-16-10,3 1-8,6-7-13,2-3-9,0-4-14,-2-5-5,10-10-7,-7 0-9,0-4-7,2 6-7,-2-9-12,-7 3-10,1-2-3,-2-6-6,-2 3-1,-2 3-11,-2 3 6,-2 13 1,-2 1 3,0 3 8,0 1-2,-3 11 11,3 1-3,2 6 7,1 1-14,-1 3-17,-1 4-12,2-1-9,1 4-3,0 0-5,-7 13 2,5 5-7,-2 7-7,1 2 7,-1 4 2,4 2-2,-1 1 2,1 2 0,0-3-3,3 0-5,-1-2 1,3 0-1,0-4 2,2 1-4,0-4-5,2 2-3,1-5-4,1-4-2,0-2-3,2 4-4,-3-6 1,5-3-2,-4-1-8,9-2-5,-6-5-8,7 3-9,-4-6-15,3-7-3,-2 3-3,2-7-11,-2 0 0,-2-3 9,-2 3 2,-1-8 7,-4 5 6,0-3 4,1-6 8,-5 2-1,0-4 12,-1 0 12,-3 1 16,-1 0 0,0 6 11,-4-6 5,1 9 3,-1-2-4,1 7 9,-4-5-8,0 4 1,0 3-2,1 1-3,-1 4 0,-1 3 1,1 2-9,-3 6 0,0 3 0,0 10 1,-4 3-2,3 5-2,1 3 4,4-2-3,1-1 6,2-1-9,0-4-1,3-4 6,3 1-5,1-3 10,0-5-11,2 3 5,-2-5 1,3-3 4,2-1-3,-1-4 5,2 1 0,-1-6-5,2-4 5,2-3-4,-2-2 7,3-5-3,-1-2 0,-1-6 1,-2 2-10,-3-5 11,0 2-7,-4 0 7,-2 6 5,-1-6 8,0 10 12,0 6 9,0-1 5,0 0-12,0 7-8,0-1-13,0 5 3,0 0-4,0 0 0,0 0-2,-4 20-1,4-6-1,-1 6 0,1 5-4,0-1 1,3-7-1,0 0 1,1 1 2,1-3-4,-1-3 3,5-3-4,-5 1 2,6-6 4,-3 2-6,3-5 2,1-2 4,-2-3-2,4 1-10,-1-4 10,-1-5 0,6-3 3,-4-5 0,0-1-1,-2-1-1,-4-2-3,1 1 3,-1-4 5,-7 0 0,3-4 7,-3-1-1,-3-2-1,-1-2 7,1 1 0,-1 5 13,4 3 14,-4 7 1,1 3 11,0 7 3,3 3-14,-2 0-8,2 2-15,0 5 2,0 0-6,0 22 2,2 7-3,1 17-2,4 9-5,0 28-3,-3 2 17,-1-25-14,1 27-7,5-4 1,-8-28 0,6 1 0,-1-1-6,1-4-19,-1-6-20,-2-10-23,0-1-18,0-1-12,-1-1-27,0-3-30,0-4-27,0-7-37,-2-6-12,0 5-144,2-9-395,-1-3 175</inkml:trace>
  <inkml:trace contextRef="#ctx0" brushRef="#br0" timeOffset="4404.6317">4259 12412 174,'0'-52'203,"0"5"6,3 10-7,-2 4 5,3 0-18,5 3-9,-2 0-11,4 5-16,-1 0 2,1 5-28,-1 5-9,1 3-18,-1 2-9,0 6-16,1-1-7,-1 3 1,0 5-11,1 1-6,-2 3-16,-2 1 1,6 11-12,-8-4-5,-1 4-20,-4 0-22,0 9-9,-4-5-14,-3 4-6,-3-1-6,0-4-9,-1 2-11,3-9-13,-1-1-6,-1 1-20,6-10-22,-3 2-22,1 0-135,5-5-319,1-2 140</inkml:trace>
  <inkml:trace contextRef="#ctx0" brushRef="#br0" timeOffset="4786.2396">4505 11957 95,'0'0'178,"0"0"-24,0 0-7,0 0-18,2 9-16,-2-9-9,1 9-7,1-5-16,-2-4-4,5 5-9,-5-5-1,5 7-9,-3-7-5,-2 0 7,10 2-13,-10-2 16,10-6 3,-4-2 6,2 0 1,-2-3 11,0-2 1,2-2 2,0-3 5,-2 1 8,-2 0-4,-2 5 6,-1-5-2,-1 6-3,-1 1-6,-1 5-6,-1-1-13,-2 1-12,0 5-5,5 0-14,-22 12-12,2 3-6,3 8-9,-3 2-7,1 4-9,-4 8-10,10-8-5,1 1-11,4-2 0,3-2-3,1-4 6,4-3 8,4 1-5,2-6 1,2 3 7,3-5-5,2 0 2,2-4-3,4-2-1,2 0-9,2-4-6,-2 0-10,0-5-8,0 3-10,-5-2-22,-2-3-4,1 4-21,-1 0 1,-4-3-6,0 1-7,-3-1-15,-3 3-17,-1-2-5,-3 3-92,3-5-272,-3 5 120</inkml:trace>
  <inkml:trace contextRef="#ctx0" brushRef="#br0" timeOffset="5268.1388">3441 12656 124,'0'0'168,"0"0"-18,0 0-12,0 0-15,0 0-10,0 0-6,-5 2-8,5-2-5,0 0-11,0 0-4,0 0 1,0 0-11,0 0 4,0 0 6,0 0 6,13-14 2,-6 7 4,8-10 1,3-5-3,5-2 2,11-13-9,1 4-3,4 0-9,1-1-7,1 0-8,-1 6-1,-2-1-6,-5 5-3,-9 6-6,-1 1-6,-2 5-2,-3-1-1,-4 5-9,-1 1 9,-4 4-6,-2-3-7,0 3 0,-3-2-4,0 5 5,0-4-13,-1 1-10,-3 3-7,7-4-6,-7 4-15,4-1-14,-4 1-11,0 0-22,6-4-29,-6 4-24,0 0-19,4-1-23,-4 1-19,0 0-118,0 0-338,0 0 149</inkml:trace>
  <inkml:trace contextRef="#ctx0" brushRef="#br0" timeOffset="6617.0113">11080 11436 80,'0'0'221,"7"0"-4,-7 0-27,0 0-8,3 0-7,-3 0-16,0 0-6,0 0-9,0 0-11,0 0-12,0 0-9,0 0-6,0 0-10,0 0-9,0 0-8,0 0-7,-22 0-9,9 0-2,-7 3-7,-2-6-8,-1 3-8,-5 3 7,-1 1-10,-14-4-5,1 1-1,-6 1-4,-21-1-2,21 0 0,-22 2-1,1-1-4,18-4-2,-18 6-3,21-3-3,-21 1 0,20 0-1,-23 0-1,23-3 1,-22 5-2,23-1 4,-23 0-7,3 0 0,-5-2 1,5 4-5,20-2 3,-18 1-3,-2-5 2,18 7 5,0-2-3,1 4-1,1-4-3,2-1 4,1 0 5,2-3-5,5-2 8,7 4 1,2 1-2,2-2-1,0-1 1,6-1 0,-1 2 0,5-1 3,3-1-5,0-2 1,1 1 2,3 2 0,2 0-5,-1 0-2,2 2 3,2-2-5,0 3-6,5-3-4,-7 0-15,4 0-15,3 0-13,0 0-17,-7-3-3,7 3-16,-3 4-13,3-4-19,0 0-11,0 0-4,6 8-19,-2-5-20,3-1-8,0-2-123,2 2-327,4-2 144</inkml:trace>
  <inkml:trace contextRef="#ctx0" brushRef="#br0" timeOffset="7001.5826">9424 11315 121,'3'-2'108,"-3"2"-11,0 0-11,0 0-6,0 0-16,-26 6 1,12 0-2,-8 4-7,-1-1-5,-6 5-11,-9-3 1,1 5-13,-1-3-12,1 4 12,9-5 3,-10 4-10,13-3 7,-2-1 12,3 0-15,2-1-4,5-6 10,4 2 1,2-3-3,4-2 14,0 1-1,0-1-1,3 1 2,-1-3-11,2 1-1,3-1 1,-4 3-18,4-3 14,0 4 4,0-4-19,6 5 11,-2-1-6,2 0 0,1 4 4,0-6-4,5 8 3,0 0 0,-1 2 4,2-2-1,1 4-3,3 0-4,1 3 3,0-2-3,1-1 5,2 1-5,0-5 5,1 2-5,1 0-3,-2-3 0,0 1-4,0 0 6,2-4-2,-8 1 2,1 1-1,-2 0-5,0-3-4,-4 1 3,0-1-3,-1 0 3,0 1-14,-3-2-27,2-1-25,-2 2-19,-1-1-32,0 1-29,0-3-134,1-1-292,1 2 129</inkml:trace>
  <inkml:trace contextRef="#ctx0" brushRef="#br0" timeOffset="7927.6983">12769 11392 48,'7'4'138,"3"-3"-6,6-1-1,9 1 4,3-1-5,17-1-4,0 1-6,3-4-4,21 4-8,-20-3-9,23-2-11,-3 1 1,-1 2-12,-19 3-4,26-5-11,-5 4 2,-1 3-13,0-6-4,-22 0-18,23-1 11,-22 3-8,-2 0-2,2-2 2,-1 3-5,0-4-2,-7 2-10,-2-3 4,-8 3-2,-5 1 1,2-2-4,-3 0-4,-8 1 5,0 0-3,-3-1-3,-3 1 1,1 2-3,-1-5 2,1 3 5,-4-1-11,-1 2 4,-2-1-2,2-1 3,-2 2-5,0 1 1,-4 0-23,6-5-17,-4 3-9,-2 2-6,2-5-26,-2 5-20,0 0-13,-8-5-6,2-2-14,0 3 8,-4 0 9,2 3 10,-5-5 8,2 2 11,0-2 17,-5 1 5,7-2 15,-5 2 12,4 1 14,-3-1 8,5 1 25,-2-1 8,1 0 21,2 2 11,0-1 7,2 0 15,0 3 9,0-2 7,3 0 5,-2 2-6,4 1-1,-3-2-13,3 2-1,0 0-11,0 0-10,0 0 0,11-2-2,-3 3 1,4 2 5,3 1-5,-2 1-1,7 2-3,-6 1-2,-1 1-2,2 1-8,-3 2-2,0 0-4,-5 3-3,0-1-4,-2 1 1,-3-4-3,-1 1 0,-1 1 0,-3-2-8,-2 0 1,-2 3 1,0 0-6,-5-2-4,0 4-19,-3-7-28,-1 7-11,2-4-38,0-4-37,1-1-36,-2-1-174,0-2-367,2-4 163</inkml:trace>
  <inkml:trace contextRef="#ctx0" brushRef="#br0" timeOffset="8754.3833">13350 10497 37,'1'-8'298,"0"2"-29,2 1-24,-2 1-34,-1 4-24,0 0-20,0 0-15,-4 21-17,-3-4-11,-1 10-8,-1-4-13,-3 5-14,2 3-5,-1 1-7,2 0-6,-1-5-4,0-4-10,3 3-7,0-9-2,0 2 3,3-2 2,-2-7 3,4 2 2,-3-2 6,3-3 13,-1-2 22,1 0 20,1 0 28,0-2 27,-1-1 18,2-2-10,0 0-18,0 0-14,-3-13-13,5 1-15,1-5-10,2-11-13,1-1-7,1-3-13,1-3-3,6-11-10,0-4-7,-1 2-5,1 0-7,6 1-5,-3 2-2,2 3 4,-2 13-24,0 5 7,0 0-9,2 3-2,-3 3-1,-1 9-2,4-1-2,-3 5-6,-1 4 1,-1 1-3,0 6-16,-2 1-8,0 5-19,-5 3-6,0 1-7,-4 2-29,-3 8-17,-7 1-20,-1 1-14,-3-3-20,-6 5-18,-9 8-12,-2-4-9,-1 1-3,6-12 4,0-3 20,1-3 16,4-1 8,1-9 31,5 3 14,3-7 20,0-1 16,3-2 22,1 2 14,5-2 6,-9-4 10,9 4 2,-2-2 1,2 2 5,0 0-2,0 0-1,13 13 1,-5-8 5,4 7 2,5 1 0,-6-2 3,7 6-5,3-2 3,-2 0 0,-1 1 12,7 5 10,-3-5 2,4-2 16,0 2-3,2-6-7,1 0 3,-3 0-5,4-1-3,-6 0-2,-2-2-2,1-1-4,-9-3 5,4 0-8,-3-1-10,-6 0-10,1 0-7,-3-2-7,2-2-17,-4 4-18,-2-5-24,2-1-22,0 0-16,-4-3-12,3-1-20,-4-1-14,-4-3-9,0 2-9,-3-5-120,-6 3-326,-5-5 145</inkml:trace>
  <inkml:trace contextRef="#ctx0" brushRef="#br0" timeOffset="9509.8802">10203 10502 152,'0'-14'246,"-2"0"-8,2 4-12,-1 2-27,1 2-30,0 2-16,0 4-13,-1-2-13,1 2-12,-5 16-13,4-3-13,-2 4-11,-1 5-4,1 9-6,-1 0-6,-2-4-8,2 2-12,-2-2 5,2 2-10,-1-3-1,0-8-1,2 2-7,2-3-6,0 0 1,-2-3-1,1-2-2,1 0-2,0-3-1,-1-1 3,1-3 5,-1 0-6,2-1 5,0 0 2,-1-1 0,1-3-1,-1 4 3,1 0 1,0-4-5,0 0 1,2 4-1,-2-4 9,12-1 5,-2 1-3,5-3-2,6 0-1,3-2 1,2 0-7,1 0 0,15-3-5,-4 5 0,1-7-4,-9 5-4,-4 0 4,3 3-1,-6-1 0,3-4-7,-11 5-1,0 2 3,-7 0 0,1-3 0,-1 2 2,-1 1-6,-4 0 4,2 0-2,-5 0 0,8 0 0,-8 0 2,3-1-3,-3 1 0,5-3 2,-5 3-9,4-3 5,-4 3-16,0 0-28,0 0-16,0 0-24,0 0-24,0 0-30,4 6-15,-4-6-25,4 3-22,-2-1-32,-2 4-159,1-2-418,1 3 185</inkml:trace>
  <inkml:trace contextRef="#ctx0" brushRef="#br0" timeOffset="10794.1157">9545 12424 77,'-7'-26'151,"-1"1"0,-1 0-2,-1 2-8,-1-2-5,-1 0 0,0-2-11,-1 5-4,1-1-8,-2 2 3,-3 3-7,0 1-8,-3 3-13,-2 0 0,-1 2-5,-4-3 2,-1 5 14,0 4-5,-13-4 2,3 3-2,-1 2-6,-2 2-6,3 5-1,0-4-1,9 4-2,2 3 0,0 0-14,-3 1-4,3 3-10,1 1-1,0 3-4,1 1-5,1 1-5,-1 3-2,3 2-3,3-1-5,0 5-2,1 0-1,3 3-4,0 2-3,0 0-1,1-3-1,1 1-1,2 1 1,1 2-4,2-1-2,1 2-2,2 1 3,-2 4 2,3-4-4,0 2-3,1 0 6,3-1-7,-3 1 2,2-5-2,0 5 3,1-5-7,0 1 8,0 0-1,0-3 0,2 2 4,1 5-11,-3-5 8,3 0 1,-2-2 2,2 0 3,1-7 1,1 5 1,3-2 5,-1 1 5,0-6-6,3-3 5,3 7-2,2 0 3,-1 0 3,2-3 1,1 0-1,2-4-8,1 0 18,3-1-1,-1-2-12,-1-2 15,6-1 5,-7-4-1,5 7-2,-1-8-2,0 1 2,1-3-5,1 0-1,-1 0-6,-1-2-1,3 2-6,-3-2-9,-2 0 7,2-4 7,-2 4-6,1-1-3,-2 0-6,0-2 7,-5 3-6,1-5 13,-2 5-10,5-7 0,-3 4 5,-3-4-2,7-1 3,-5 1 3,2 1-21,-4 1 16,0 1-16,2-4 8,-1 0 7,-1-1 4,0 1-2,2-1 2,-3 1-1,1-2 0,-2 5 7,1-7-7,0-2 9,4-1 3,-5 1-4,3-5-1,-2-1-18,0 1 18,-3 4 4,0-1-7,2-5 6,0-2 12,-3 1-8,-1 6 1,0-6 5,-1 4-4,-1-1 0,-1 0-1,0 2 2,-1-7-8,0-3 3,0 7 5,-2-8-9,0 1-3,-2 0-5,-2-2 4,2 5-2,-2-8 2,-1 2-4,0-1 7,1 1-13,-2 3 0,1 0 3,-3 1-1,3 11 3,-2-5 1,-1 2-5,-1 2 6,3 2-11,-1-2 2,-4 1-5,3 6 4,0 0-3,-2 0-4,0 2 1,0 3-2,1-3-8,0 4 7,0 0-5,0-1-2,-1 3-4,2-3-3,-1 4-12,2-1-37,0-1-16,5 2-28,-10 1-36,6-1-33,4 0-25,-8 6-23,6-4-17,0 1-32,-2 2-26,2 1-28,1 0-35,-2 1-210,1 1-613,-1 1 272</inkml:trace>
  <inkml:trace contextRef="#ctx0" brushRef="#br0" timeOffset="11422.4428">9880 11651 73,'2'-7'190,"-1"6"-19,1-2-23,-2 3-12,2-4-16,-2 4-10,0 0-11,0 0-16,0 0-8,0 0-5,-12 14 8,3-6-1,1 6 3,-4 2 3,0 4 4,-4 4-1,1 2-3,-3 5 2,-2 9-3,-7 0 4,5 7-3,-4-1 0,1 4-4,-13 20-6,1 2-2,1 4 0,0 2 2,1 1-17,-5 4 1,1-1-6,8-1-9,-8-3-4,2-5 1,-2-2 8,11-22 3,-10 24 5,9-24-1,-10 19 2,12-20-4,-1 0 1,1-1 2,-2 0 11,1 1-16,2 3-4,-2-4-10,0 0 4,4 1 8,-4-2-14,1 5 2,3-5-9,-3-2 0,6 5 4,-3-2-3,4-4-5,1-4-2,-1 2-3,6-10 7,1-2-5,-1 1-31,0-4 11,4-1-2,-1-4 4,1 3 1,2-9-4,2 2 9,0-3-6,-1 1 6,3-4 7,-3 1-14,3-1 2,0-1 2,-1-2-8,3 1 4,-3-1 5,4-1-6,-3-1 5,2-1 1,-1 0 3,2 0-12,-2-1 13,2 1-6,1-2-7,-3 0 11,2-1-10,1-2 4,-2 7-10,2-7 14,-1 5-1,1-5-4,0 0 1,-2 0-2,2 0 3,0 0 1,0 0 1,0 0-5,-1 4 11,1-4-12,0 0-13,0 0-20,0 0-18,0 0-16,0 0-31,0 0-21,0 0-31,0 0-40,0 0-30,3-11-39,-2 6-209,1 0-506,2-2 224</inkml:trace>
  <inkml:trace contextRef="#ctx0" brushRef="#br0" timeOffset="12899.7862">9082 14287 91,'0'0'187,"0"0"-14,-2-17-10,2 12-6,0-2-9,-1-1-5,-1-3-9,2-3-4,-1 6-2,-2-4-11,2-1-5,-2 1-8,-1-5-7,-2 1-8,1 1-1,-1 1-6,-4 3-11,4 0-4,-1 4-7,-1-2-12,-2 3-1,0 4-6,-4 1-7,-1 2-2,-5 6 1,0 4-13,0 7 2,2 1-5,-4 3 0,3 2 4,2 3-8,0-3 0,6 4-4,0-2 1,3 3-2,0-6 0,3-6 2,2 3-7,1-1 7,4-3-3,1-1 1,0 0-2,4-2-1,-4-4 5,6-2-5,1-2 8,-2-1-3,3-3 3,4-1-4,-1-1 1,2-3-7,-1-1 1,0 1 5,0-4-1,0 0 0,-2-1 3,1-3-4,-1 0 0,1-5-1,-5 2 6,6-5-4,-3-2 14,-2 0-10,1-1 3,1-1 4,-5 6 4,2-4 5,-1 6-7,-3 0 1,0 2 5,0 3 6,-2 1 4,0 3 6,-2 2 5,-1-1-1,3 3-2,-3-1-7,3-1-5,-3 2-7,0 3-7,0 0 2,0 0-6,-3 15-6,-3-1 8,-5 12-9,0 8 1,0-1 8,-6 14-8,-2 2-5,0 1-2,0 4 2,0-4 5,2 1-5,-3-2-3,2-1 6,4-17 9,-3 15-11,1-2 0,6-13 8,-1-2-2,0-3 2,1-3-4,4 2 7,0-6-9,1-5 7,4-2 5,-2-2-12,0-2 2,3 1 2,0-5 3,-3 2 5,2-3 21,1 3-2,-2-4 10,2-2 7,0 0-1,0 0-2,18-13-10,-5 5 1,7-14-4,1-4-5,9-7 7,1-3-12,0-2 2,1 4-3,-1 1-9,-6 14-5,6-17-4,-8 15 1,-3-3-2,1 3 12,-4-1-6,1 4-2,-2 2-5,-4 5-3,0-1 4,-3 0-2,-2 3 1,-1 3-6,1-3-7,-3 3 14,1 2-3,0 0 11,-2-1-6,-1 1 1,0 1-5,1-1-4,0 3-19,0-3 20,-2 0 3,2 2 1,-3 2 0,0 0-19,1-4 11,-1 4-5,0 0 5,0 0-2,0 0 14,0 0-20,5-3 1,-5 3 3,0 0 3,0 0 14,0 0-18,0-3 1,0 3 9,0 0-6,0 0 5,0 0-8,0 0-3,0 0-10,0 0 15,0 0 4,0 0-7,0 0 0,0 0 4,0 0-5,0 0-1,0 0 4,0 0-4,0 0 9,0 0-5,0 0 1,0 0 0,0 0-6,0 0 0,0 0 3,0 0 1,0 0 6,0 0-12,0 0-1,0 0 6,0 0-5,0 0 4,0 0-8,0 0 3,0 0 5,0 0-13,0 0 1,0 0-2,0 0-2,0 0-4,0 0-4,0 0 16,0 0-7,0 0-13,0 0 6,0 0-3,0 0 4,0 0-1,0 0 3,2-2 4,-2 2-3,0 0-3,0 0-3,0 0-1,0 0 6,0 0-3,0 0-3,0 0 2,0 0-1,0 0 4,0 0 1,0 0-1,0 0 5,0 0 1,0 0 5,0 0-1,0 0 4,0 0-3,0 0-1,0 0 11,0 0-11,0 0 1,0 0-5,0 0-3,0 0 5,0 0-11,0 0 0,0 0-2,0 0-2,0 0 0,0 0-2,0 0-2,0 0-5,0 0 3,0 0-6,0 0-12,0 0-3,0 0-15,0 0-6,0 0-22,0 0-20,2-4-42,-2 4-49,0 0-169,0 0-416,1-3 185</inkml:trace>
  <inkml:trace contextRef="#ctx0" brushRef="#br0" timeOffset="13629.6783">11071 12255 86,'0'0'90,"0"0"2,-10 16-9,1-3 13,-5 8-4,0 4 2,-1 3-4,-11 8 1,4 1 2,-1 4 0,-2 5-10,-1-2 2,1 4-3,-2 1-11,-1-1-8,1-2-1,2-1 1,1 0-14,0-2 0,2-3-2,6-10-10,-6 11-2,9-14 1,0-1-7,1 2-4,-1-2 3,2-4-7,3-4 0,0-3 7,0 2-1,2-3-2,0-1-4,2-3-4,-1-1 2,2-2-4,0-2-1,1-2 0,-2 3-5,3-2-9,-2 0-6,3-4-12,-3 3-20,3-3-50,0 0-24,0 0-40,3-17-126,1 10-299,3-3 133</inkml:trace>
  <inkml:trace contextRef="#ctx0" brushRef="#br0" timeOffset="14030.2599">11261 12639 115,'0'0'206,"0"-5"-16,0 5-17,0-4-19,0 4-27,0 0-10,0 0-15,0 0-9,-2 19-12,1 0-6,-2 7-7,-1 6-9,0 2 2,-6 14-3,-3 3-3,2-2-2,-2 2-10,0 2 3,4 1-2,-4-7-7,4-13 2,1 0-3,0-3-5,0 2-5,0-3-4,1-1 2,0-4 3,-1-1-10,-2-2 0,3-6-2,1-2-16,-1 2-30,3-7-19,-2 0-33,5-3-32,-4-1-14,4 0-30,-2-1-116,0-4-295,3 0 130</inkml:trace>
  <inkml:trace contextRef="#ctx0" brushRef="#br0" timeOffset="14326.1687">11209 12925 123,'8'-16'205,"2"3"-10,0-2-10,2 4-8,0 0-15,3 2-3,-1 1-9,5-1-17,-3 6-15,4 0-12,-3 3-6,-3 1-11,3 1-9,0 5-9,-6-2-8,1 1-5,-5 2-9,1 0-8,-1-2-2,-3 3 2,-1-1-10,1 1 0,-6-2-5,-1 5 4,-2-2-3,-1-1 1,-4 0 0,-5 2-3,-3-1 0,-2-1 1,5-4-4,-2-3 1,4 3 0,-4-2-4,3 3-2,0-3-1,0-3-3,4 1 4,-2 1-19,5-2-13,-2 0-21,1 2-25,2-2-9,6 0-31,0 0-39,-11-2-41,8 0-181,3 2-390,-1-3 173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44.32901" units="1/cm"/>
          <inkml:channelProperty channel="Y" name="resolution" value="44.39306" units="1/cm"/>
        </inkml:channelProperties>
      </inkml:inkSource>
      <inkml:timestamp xml:id="ts0" timeString="2022-04-29T08:12:28.2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18554 7739,'25'0,"0"0,-1 0,26 0,99 0,74 0,149 25,174-25,223 74,-25-24,-124-25,-124-25,-223 0,-99 24,-100 1,-24-25,-75 0,-25 0,25 0,1 0</inkml:trace>
  <inkml:trace contextRef="#ctx0" brushRef="#br0" timeOffset="1345.8751">3696 8880,'0'25,"25"-25,0 0,-1 0,26 25,0-25,49 24,25-24,124 0,49 25,150-25,297 0,75-25,-1 1,-49-26,50-24,-125 24,75-24,-124-1,-223 50,-50-49,-74 24,-26 1,-123 24,-25 0,-25 0,-49 25,-25 0,0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44.32901" units="1/cm"/>
          <inkml:channelProperty channel="Y" name="resolution" value="44.39306" units="1/cm"/>
        </inkml:channelProperties>
      </inkml:inkSource>
      <inkml:timestamp xml:id="ts0" timeString="2022-04-29T08:13:12.8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6524 15205,'-25'0,"0"0,-25-25,26 25,-1 0,-50 0,26 0,-26-24,1 24,0-25,-26 25,-49-25,1 25,-1 0,25-25,-50 25,25-25,50 25,25 0,-1 0,26 0,-1 0,25 0,-24 0,24 0,0 25,0 0,25 25,-49-26,24 26,-25-25,1 24,24 1,-25-50,50 50,-25-50,25 25,0-1,0 1,0 0,0 0,0 24,0-24,0 25,0-25,0-1,0 26,0-25,25 49,0-24,0-1,49 1,-49 49,49-74,-49 25,0-26,25 1,-26 0,26-25,0 25,-1 0,26-25,-1 0,25 0,1 0,-1 0,-25 0,1 0,-1 0,0 0,1 0,-1 0,-24 0,49 0,-24-25,-26-25,1 50,-25-25,-1 25,-24-24,25-1,-25 0,0 0,0 0,0-24,25 24,0-49,-25 49,25 0,-25-25,0 26,24-1,-24 0,0 0,0 0,0 1,0-1,0 0,0 0,0 0,0 1,0-1,-24-25,24 25,-25-24,25 24,0 0,0 0,-25 0,25 1,0-1,-25 0,25 0,-25 25,25-25,-24 25,24-24,0-1,-25 0,0 25</inkml:trace>
  <inkml:trace contextRef="#ctx0" brushRef="#br0" timeOffset="3833.2759">11931 15429,'0'-25,"-25"25,-24-50,-1 25,0-24,-24 24,24-25,26 25,-51 1,50 24,-24-25,24 0,-49 0,49 25,-25 0,25 0,1 0,-1 0,0 0,0 0,0 0,0 0,1 0,-26 0,0 0,1 0,-26 0,26 0,-1 0,1 0,24 0,-25 0,-24 0,49 0,0 0,-24 25,-1-25,0 25,1 0,24-1,0 1,-24 0,24 0,0 0,0-1,0 26,25-25,0 0,-24 24,24-24,0 0,0 25,0-26,0 26,0-25,0 24,0 26,0-26,24 1,1 49,0-49,0-1,-25-24,49 50,-24-75,25 49,-25-49,-1 0,26 25,0-25,-1 0,1 0,-1 0,-24 0,50 0,-26 0,1 0,-25 0,24 0,26-25,-26 0,1 25,-25 0,24-24,1-1,0 0,-26 25,51-25,-50 0,24 1,1-26,-1 50,-24-50,0 50,-25-24,0-1,0 0,0 0,25 25,-25-25,0 1,0-1,25 25,-1-25,-24 0,25 25,-25-25,0 1,0-1,0 0,0 0,0 0,0 1,0-26,0 0,0 1,0-1,0 0,0 26,0-26,0 0,0 26,0-1</inkml:trace>
  <inkml:trace contextRef="#ctx0" brushRef="#br0" timeOffset="6427.3412">4390 16446,'0'-25,"0"50,0-1,25-24,0 50,-25-25,50 24,-50-24,49 0,-24 25,0-50,0 0,-1 0,1 0,25 0,-25-50,49 0,-49 26,0-1,24 0,-49 0,50 0,-25 1</inkml:trace>
  <inkml:trace contextRef="#ctx0" brushRef="#br0" timeOffset="11201.1865">9128 13196,'-25'-25,"1"25,-1-25,-25 25,0 0,1-24,-1 24,1-25,-26 25,1-25,-25 25,-1 0,-24 0,50 0,-25 0,24 0,1 0,24 0,1 0,-26 0,50 0,1 0,-1 0,-25 0,25 25,1-25,-1 0,0 25,-25-1,26-24,-1 25,-25 25,25-50,1 50,-1-26,0-24,25 25,0 0,0 0,-25 24,25-24,-25 25,25 24,0-24,0-1,0 26,0-1,0 1,0-26,0 26,0-26,0-24,0 0,0 24,0-24,25 0,0 25,0 24,0-49,24 25,1-1,-1 1,-24-1,25-24,-25 0,-1 0,26 0,-25-25,24 49,-24-24,0 0,25 0,-26-25,1 24,0-24,0 25,0-25,24 0,-24 0,25 0,-25 0,-1 0,1 0,0 0,0 0,24 0,1 0,-25 0,24-25,1 1,-25-26,24 25,26-49,-26 49,1-25,0 1,-26 24,26-25,-25 26,0-1,-1 0,1 0,0 0,-25 0,0 1,0-1,25-50,-25 51,0-1,25 0,-25-49,0 49,0 0,0 0,0 0,0 1,0-26,0 0,0 26,0-26,0 25,0 0,0 1,0-1,0 0,0 0,0 0,0 1,0-1,0 0,0 0,0 0,0 1,-25-1,0 0,25 0,0 0,-25 25,25-24,0-1,-25 25</inkml:trace>
  <inkml:trace contextRef="#ctx0" brushRef="#br0" timeOffset="17187.5246">12154 13047,'-49'0,"-1"0,0 0,1 0,-1 0,-24-25,24 25,-24 0,24 0,1 0,-1 0,0 0,26 0,-26 0,-24 0,24 0,25 0,0 0,-24 0,24 0,0 0,-25 0,1 0,-1 0,25 0,1 0,-26 0,0 0,26 0,-1 0,-25 0,25 0,-24 0,24 0,0 0,0 0,-24 0,24 0,0 25,0-25,1 0,-1 0,0 25,-25-25,26 0,-26 50,0-26,1-24,24 0,-25 25,26 0,-1-25,0 0,25 25,-25-25,25 25,0 0,0-1,-25 26,0-25,25 24,-49 1,49 0,-25-26,25 1,0 0,0 25,0-26,0 1,25 50,0-1,-1-24,26 24,-25 0,49 1,-49-50,25-1,-25 26,-1-25,26-25,0 25,24-1,0-24,1 0,-1 0,1 25,-1-25,-24 0,-1 0,26 0,-26 0,26 0,-1 25,1 0,-26 0,1-25,-1 0,1 0,-25 0,0 0,-1 0,51 0,-50 0,24 0,-24 0,25 0,-1 0,1 0,-25 0,24 0,1 0,24 0,-24 0,-25-25,24 0,1 25,-25 0,0-50,24 50,-24-24,25-1,-26 0,1 25,0-25,25-24,-1 24,-49 0,0 0,25 25,-25-25,0 1,0-1,0 0,25 0,-25 0,0 1,0-1,0 0,0 0,0 0,0-24,0 24,0 0,0 0,0-24,0 24,0-25,-25 26</inkml:trace>
  <inkml:trace contextRef="#ctx0" brushRef="#br0" timeOffset="22765.9675">11857 11261,'24'0,"1"0,-50 0,1-24,-1 24,-25-25,1 25,-1-25,-24 0,24 25,0-25,1 0,-1 25,1-24,-26 24,50-25,-24 25,-1 0,0 0,1 0,24 0,0 0,-24 0,24 0,-25 0,25 25,1-25,-26 0,0 24,26 1,-1-25,-25 0,25 25,-24 0,-1-25,25 25,-24 0,-1-1,25 1,-24 0,24 0,0 0,0-1,1 1,-1 0,25 0,0 0,0-1,-25-24,25 50,-25-50,25 50,-25-1,1 26,24-1,0-24,0 24,0 0,0-49,0 0,0 0,0 24,0 1,0-25,0 25,0-26,0 1,0 25,0-25,24-1,-24 26,0-25,25-25,-25 49,25-49,-25 25,25-25,0 25,-1 0,26 24,-25-24,24-25,1 50,24-50,1 49,-1 1,1-50,-26 50,1-26,24 1,1-25,-26 25,26-25,-26 0,26 0,-1 0,1 0,-1 0,-24 0,24 0,-24 0,-26 0,26 0,0 0,-1 0,1 0,-25 0,24 0,-24 0,49 0,-49 0,0 0,0-50,0 1,24 24,-24-49,25 49,-1-50,1 1,-25 24,24 1,-49-1,0 1,25-1,-25 0,0 26,25-26,-25-25,25 1,0-25,-1 49,-24-24,25 24,-25 25,0-24,0-1,0 25,0-24,0-1,0 25,0 1,0-1,0-25,0 25,-25-24,25 24,-24-25,-1 26,25-1,-25 25,0-50,0 25,1 0,-26 1,25-1,0 25,1 0,-1-25,0 25,0 0,0-25,0 0,-24 25,-1 0,50-24,-25 24,-24 0,24 0,0 0,0 0,1 0,-1 0,0 0,0 0,25 24,-25-24,1 25,-1-25,0 0,25 50,-25-50,25 25,-25-25,25 24,-49 1,49 0,-25-25,0 25,0-25</inkml:trace>
  <inkml:trace contextRef="#ctx0" brushRef="#br0" timeOffset="26944.6084">6028 8657,'-25'0,"-25"0,1 0,-1 0,0-25,1 0,-26 25,1-25,-1 25,1 0,0 0,-1 0,1 0,-1 0,1 0,0 0,-1 0,-24 0,24 0,-24 0,-25 0,50 0,-1 25,1 0,0 0,-1 0,-24 24,49-24,1 25,24-26,-25 1,26 0,24 0,0 0,0-1,0 26,-25 0,25-25,-25 24,25 26,-25-26,0-24,25 0,0 49,0-49,0 25,0-26,0 26,0 24,25-49,25 0,-25 49,49-49,-49 0,24 0,1 24,24-24,-24-25,24 50,26-25,-26-25,0 24,1-24,24 25,-49-25,24 0,-24 25,-1-25,26 0,-1 0,1 0,-1 0,0 0,1 0,-1 0,1-25,-1 25,0 0,1-25,-1 1,26-26,-1 25,25-24,-75-1,51 25,-51-24,75-1,-74 0,-1 1,1-1,-25 25,0-24,-25 24,0 0,0 0,0 1,0-1,0 0,0-25,0 26,0-26,-25 25,25 0,-25-24,25 24,-25 0,0-25,1 26,24-1,-25-25,0 50,0-25,0 1,1 24,-1 0,0 0,-25-25,26 0,-26 25,25 0,0 0,-24-25,-1 0,25 25,-24-24,24-1,-25 25,26 0,-1 0,0 0,0 0,0 0,0 0</inkml:trace>
  <inkml:trace contextRef="#ctx0" brushRef="#br0" timeOffset="41047.7211">9178 8706,'-75'-24,"26"24,24-25,-25 25,1-25,-1 25,25 0,-24 0,24 0,0-25,0 25,-24 0,24 0,0 0,-25 0,1 0,24 0,0 0,-24 0,-1 0,25 0,0 0,-24 0,-1 0,1 0,24 0,-25 0,1 0,-1 0,25 0,-25 0,1 0,24 0,0 0,0 0,-49 25,49 0,-24 0,-1-1,0 1,26 0,-26 0,0-25,1 25,24-1,0-24,0 25,1-25,-1 0,25 25,-25-25,25 25,-25-25,0 49,-24 1,24 0,0-25,0 24,-24-24,49 25,-50-26,50 26,-25-25,1 24,24 1,-25 0,25-26,0 1,0 25,0-25,0 24,0 1,0-1,0 1,0 24,0-24,0-25,0 0,0 24,0-24,0 25,0-25,0-1,0 1,0 0,25-25,-25 25,24-25,1 49,25-24,-25 0,24 0,-49 0,50-25,-25 24,-1 1,26-25,-25 25,0-25,24 25,1-25,-1 0,-24 0,25 25,24-25,-24 24,24-24,-24 25,-1-25,-24 0,50 0,-26 0,1 25,-25 0,24-25,1 0,0 0,-26 0,26 25,-25-25,0 0,-1 0,26 0,-25 0,0 24,-1-24,26 0,-25 0,24 0,1 25,-25-25,24 0,-24 0,25 0,-1 0,-24 0,25 0,-1 0,-24 0,25 0,-25 0,0 0,-1 0,1 0,-25-25,50 25,-50-24,25 24,24 0,-49-25,50 0,-25 0,-1 0,26 1,-25-1,0 0,-1 0,1 0,-25 1,25 24,-25-25,25 25,-25-25,0 0,25 0,-25 1,0-1,0-50,24 51,1-26,-25 25,0-25,0 1,0 24,0-49,0 24,0 0,0-24,0 24,0 1,0-1,0 1,0 24,0-25,0 1,0 24,0-25,-25 1,25 24,-24 0,-1 0,0 25,25-25,-25 1,0-1,25 0,-24 25,-1 0,0 0,25-25,-25 25,0-25,1 0,-1 25,0-24,0-1,0 25,25-25,-24 25,-1-25,0 25,25-25,-25 1,0 24,1 0,24-25,-25 25,25-25,-25 25,0 0,25-25,-25 0</inkml:trace>
  <inkml:trace contextRef="#ctx0" brushRef="#br0" timeOffset="44651.1772">11832 8731,'0'-25,"0"1,-50-1,25-25,-24 25,-1-24,25 49,-24-25,-1 0,1 0,-1 1,-24 24,-1 0,26-25,-1 25,0 0,25 0,-24 0,-1 0,1 0,24 0,0 0,0 0,0 0,1 0,-26 0,25 0,0 0,1 0,-26 0,25 25,0-25,1 0,24 24,-25-24,25 50,-25-50,25 25,-50 24,26-24,-26 25,0-1,1 1,-1 24,1 26,24-51,-25 1,25 0,-24-1,49 1,-25-1,0 51,0-26,25 25,-25-24,1-1,24 0,-25-24,25 0,0-1,0 1,0 24,0 1,0 24,0 0,0-24,25-26,-1 1,-24-25,25 24,0 1,0-25,25-1,-26 26,26-25,0 0,-1 24,1-49,24 50,-24-50,-25 25,-1-1,26 1,-25-25,0 0,24 0,-24 0,0 25,24-25,-24 0,25 0,-1 0,1 0,0 0,-1 0,-24 0,25 0,-26 0,51 0,-50 0,24 0,-24 0,25 0,-1 0,1 0,-25 0,24-25,26 25,-50 0,24 0,-24-25,25 25,-26-24,1 24,25-25,-1 0,-24 25,25 0,-25-25,-1 0,1 25,25-24,-50-1,49 0,-24 0,0-24,0 24,25-25,-26 1,26-1,-25-24,24-1,1-49,-25 25,24-25,-24 25,0 24,0 1,-25 49,0-25,0 26,0-26,0 25,0 0,25 1,-25-51,0 50,0 1,0-1,0 0,0 0,0 0,0-24,0-1,0 25,0 1,0-1,-25 0,0-25,0 50,25-25,-25 25,1-24,-26-1,50 0,-50 25,50-25,-24 0,-26 25,50-24,-50 24,26 0,24-25,-50 25,50-25,-25 25,-25 0,26 0,-1 0,-25 0,25 0,1 0,-1 0,-25-25,25 25,1 0,-26-25,0 25,26 0,-1 0,0 0,0 0,0-24,1 24,-1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9T08:06:49.9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7853 2458 92,'-5'-23'97,"-1"26"-47,6-3 41,-4 14-16,4-14 8,-6-26-13,6 26-29,0 0 7,0 0 3,0 0-3,-5-5-9,5 5-12,0 0-8,-13-19-11,13 19 6,0 0-3,0 21 40,0-21-54,0 0-8,0 0 2,0 0 4,7 12-42,-7-12 51,3 3 10,-3-3-17,0 0 5,0 0-26,-4 11 29,4-11 7,0 0-29,0 0 27,-3 3-44,3-3 28,0 0-20,0 3-104,-3 4 124,6-2-35,-6-1-18,3 13-32,-1-13-97,-3 0 43</inkml:trace>
  <inkml:trace contextRef="#ctx0" brushRef="#br0" timeOffset="533.011">7838 2705 56,'-6'-18'59,"1"23"41,5-5-48,-7 4-13,4-3-5,-1-47-4,0 55-29,4-9 33,-1 15-1,1-15 11,0 0-8,10 5 40,-3 1-27,7-5-2,-5 1 5,3-2 0,-6 3-38,8-1 26,10-9 1,-8 12-7,2-5 9,-7 2-75,13-2 73,2 10-6,-3-11-3,4 2 3,0-3 17,1 3-20,10-39 10,-13 48-28,14-5 12,-13-1 46,15 1-39,-1-5-17,-1 3-51,-1-3 61,3 9 7,0-11-6,-13-3-1,10 8 18,-8-2-23,5 25-8,-8-31-1,6-39 3,-7 50 4,0 2-5,-4 4-1,4-11-10,8-28 7,-13 34 13,7 0-26,6-33 17,-8 35-12,0-1-2,-3-1-12,7-5 13,13-16-6,-15 21 15,1-5-9,-3 1 22,12 4-16,14-77-1,-22 92-11,-7-10 7,-4-3 24,5-4-29,-2-17-7,1 22 6,-2-5 9,-1 0 18,0 2-26,1-14-1,0 13-37,0-5 43,1 1 18,-4-2-28</inkml:trace>
  <inkml:trace contextRef="#ctx0" brushRef="#br0" timeOffset="6690.3558">12044 2905 90,'0'0'84,"-12"7"-35,12-7 25,-2 17 20,2-17-17,-6-4-29,6 4 13,0 0-17,-14 4 7,10-6-5,-2-6-11,3 6 3,3 2-10,-7-18 6,4 21 5,3-3 6,-14 3 17,14-3-23,0-8-11,0 8 1,0 0-3,0 0-47,-2 8 41,3 1 11,-1-9-25,0 0 5,0 0 27,8 6-17,-1-6 1,3 2 4,6-3-20,8 9 29,-8-8-40,4-24 20,3 27-52,-3-1 54,5 5 5,-8-10-19,1-12-3,-4 18 37,0 0-50,-2 9-13,-2-12-10,-2-15-10,-2 18-28,1 0 14,-5-6-3,-2 3-5,9 4-12,-9-4 24,4 5-85,0 0-153,-4-5 67</inkml:trace>
  <inkml:trace contextRef="#ctx0" brushRef="#br0" timeOffset="6965.3538">12062 2980 63,'0'0'73,"0"0"-4,4-8-10,-4 8-39,0 0 34,16 37-9,-8-37-7,0-12 9,-8 12 19,16 5-35,5-15-8,-9 10 7,-4 0-8,3 2 12,-3-2-14,15 16-16,-13-17 11,-3-2-8,2 0 49,-9 3-52,9 3-9,-9-3-10,8-2 13,-3 0-15,-5 2 21,4-4-16,-4 4-43,0 0 13,3-2 8,-3 2-67,-3-9-108,3 9 48</inkml:trace>
  <inkml:trace contextRef="#ctx0" brushRef="#br0" timeOffset="7151.4752">12124 3062 53,'7'-1'66,"3"-5"9,-3 4-8,3 1-19,4-17 6,-2 19-30,-4-1 14,-1 0-33,-2 0 12,-5 0-20,10 0-28,-6-2 15,-4 2 16,0 0-67,6 2-71,-6-2 32</inkml:trace>
  <inkml:trace contextRef="#ctx0" brushRef="#br0" timeOffset="8838.7264">12726 2880 94,'0'0'125,"-5"4"41,5-4-69,-1-25-5,1 25 20,0 0-41,0 0 2,0 0-22,0 0 1,0 0-22,0 0 14,0 0-10,6 19 3,-1-33 0,-5 14-25,10 6 27,0-10-3,-2 7-13,2-1 4,1 0 45,6-1-57,3-5 14,-6 4-12,2 0-10,9 0 45,-8-2-42,4-14 13,0 18-90,-1 0 85,-6 1-60,0-3 58,0 4-10,-4-5-63,-3-2 80,-1 3 32,-6 0-41,10-10 5,-10 10 6,8 0-17,-2 10 14,-6-10-11,7-34-3,-4 39 8,-3-5-10,12 23 2,-12-24-2,0-12-2,0 13 31,0 0-30,0 0-3,0 0-11,0-24-13,0 24-53,0 0 49,0 0-3,0 0-10,0 0-13,-6 27-11,6-27 5,0 0-11,0 0 8,0 0 8,0 0-4,-15-5-16,15-7-7,0 12-62,-13 9-155,6-6 69</inkml:trace>
  <inkml:trace contextRef="#ctx0" brushRef="#br0" timeOffset="9346.8845">12697 2992 42,'0'0'156,"0"0"-64,0 0-7,10 14-5,-10-14-2,0 0-34,0 0 25,4 8-15,-4-8 13,17-15-12,-8 14 8,4-1-4,3 24 3,1-27-13,7-37 5,-3 46-12,-1-6 3,-3 4-9,-3 0 4,7-2-1,-10 0-16,4-2 14,4-23-7,-9 29-5,-3 0-4,-7-4 14,7 1-3,5-11-9,-12 10-1,0 0 16,7 9 31,-7-9-36,4-26-14,-4 26-12,0 0 20,0 0 11,3 19-13,-3-19-5,2 7-3,-2-7-2,0 0 48,0 0-51,0-44 10,0 44 25,0 0-38,0 0 26,1 30-16,-1-47-1,0 17 44,0 0-47,0 0 7,0 0-3,0 0-11,0 0-44,0 0 61,0 0-6,-1 21-5,2-55-7,-1 34 21,0 0-18,2 27 2,-2-27 0,0-22-7,0 22-43,0 0 46,0 0-5,0 0 5,0 23 2,0-23 4,0 8-10,3-3-5,-3-5 7,0 0-3,0 0 38,0 8-40,0-8-1,0 0-3,0 0-15,0 0-40,-3 8-1,3-8-49,0 0-87,0 0 31,0 0-131,0 0-319,0-23 140</inkml:trace>
  <inkml:trace contextRef="#ctx0" brushRef="#br0" timeOffset="10629.8317">13460 2701 33,'0'0'75,"0"0"1,0 0-3,0 0 13,0 0-20,0 0 5,0 0 13,0 0-60,0 0 69,0 0 8,0 0-14,0 0-8,0 0-39,0 0 41,0 0 12,0 0-29,0 0-12,0 0-10,0 0 12,1 24 0,-1-24-10,0 0-15,0 0 25,0 0-29,0 0-6,0 0 2,-2-28-15,2 28 48,0 0-50,-7-5 4,7 5 0,0 0-2,-2 15 2,2-15-8,4 8 8,-4-3-6,0-5 0,-4 8 42,4-8-47,0 0 2,2 5 1,-2-5 5,3 5-2,-3-5-6,4 3 3,-4-3 3,0 0-5,0 0-40,0 0 55,3 2 10,-3-2-17,17-1 40,-1-1-5,6 0-3,4-12-10,0 11-33,2 1 38,2 1-4,-2-6-9,1 1 5,-3 2-8,-1-3 6,-3 22 4,-3-23-18,-3-1 8,-3 6-17,-5 1 8,5 9 7,-8-7-7,2-10-10,-7 10 17,5 0-48,-3 12-16,-2-12-17,5-57-39,-4 64-15,-1-7-15,-8 22-21,8-22-94,0 0-272,-17-1 121</inkml:trace>
  <inkml:trace contextRef="#ctx0" brushRef="#br0" timeOffset="10928.9495">13514 2834 73,'0'0'115,"0"0"-13,0 0 23,0 0-14,0 0 38,0 0-38,29-2-11,-8 1-18,4 0 4,0 6 5,6-13-16,6-9-12,-12 13-30,3 2 26,-5 13-10,0-18-5,-2-17-7,-6 24-45,-2 0 47,-5 0-1,1 0-1,3-60 8,-5 74 25,-7-14-31,10 0 9,-10 0-12,5 10-5,-5-10 32,2 7-35,-2-7-6,3 3 0,-3-3-17,0 0-49,0 0 26,0 0-33,0 0-49,0 0-6,0 0-178,0 0-307,0 0 136</inkml:trace>
  <inkml:trace contextRef="#ctx0" brushRef="#br0" timeOffset="18175.049">14640 1656 80,'-2'-10'108,"-2"0"6,1-2-15,3 12 6,-7-11-18,-2-38 1,4 48-65,0-5 48,-3-3 4,3 11-24,-6-26-8,-1 27 31,2-1-31,-4 5-24,0-7 18,-3-21 3,-5 27-71,9-5 67,-8-48 4,4 57-18,4 2 28,-5 0 16,1-2-41,10-14 0,-14 17-7,1 2 4,7-3-17,-9 2 18,4-33-3,-6 55 5,4-14-22,3 0 30,0 4-23,2 0 3,2-3-10,2 4 9,4-4 22,-4 5-27,1 4-12,0-9 9,-1 1 12,2 8 38,2-8-49,3-9 10,-2 14-53,-1-1 38,-10 14 51,15-18-44,-1 5-7,1 0-51,-2-3 77,-6 18 17,9-20-20,1-24 5,-2 31-52,2-3 48,0 5-8,-2-8 3,2-21 3,2 16 17,0 9-25,4 17 1,-4-29 4,1-22-6,0 31-23,3-6 32,8 5 3,-9-8 1,2-33 0,3 33-12,4 5 14,-7-3 1,6-6-3,0-11-2,-1 13 19,2-6-6,0-13 0,6 17 4,-1-8 6,-3-2 57,-2 2-63,20 24-4,-14-36 0,-4 0-11,-8 2 30,14-5-28,9 8 7,-10-8-8,-1-6 12,1 3 60,-2 1-65,3-25 4,-5 28 5,-6-3 14,0-3 10,1-2-10,9-27-6,-10 25-26,-2 5 23,8-10-37,-6-2 45,-4 19-6,4-25-28,-1 0 24,2 5-40,-4-4 40,0-18-2,1 27-24,-4-2 19,5 10 75,-5-10-84,2-60 4,-7 66 69,2-1-77,2 21-14,-3-28 10,-2-59-5,-3 73 64,0-2-65,-9-18 30,9 19-29,1-35 5,-5 38 71,5-2-84,-7 0-12,6 0 8,-1-2 2,-3 4-69,1-2 73,-4-22-10,0 25 11,5 3 0,-4-5 16,3 3-25,0-4-10,0 7 3,-3 4 1,-1-6 93,1 1-96,3 2-16,-1 0-37,-1 1 49,2 2 38,7 1-26,-13-15-5,7 13-64,6 2 79,-12 9 29,12-9-41,-7-12 14,7 12 87,-5 0-118,5 0 14,0 0-3,-5-1-10,5 1-57,0 0 71,-10 14 2,10-14-1,-2-97-1,1 118-59,1-21 68,0 0-3,-1 32 2,1-32 1,0 0-38,-3 9 37,-1-92-1,4 83-3,0 0-10,-3 57 98,5-48-90,3-5-17,-5 5 17,0-9-10,-1 7 46,1-7-46,5-30 7,-5 30-21,0 0 34,0 0 63,-4 28-81,4-28 7,0 0-18,0 7 5,0-7-13,-1 5 17,1-5 14,0 0-6,0 0-7,1 16 85,-1-16-87,-1-33 1,1 33 50,0 0-59,0 0 22,0 0-17,0 0-2,0 0 20,0 0-14,-3 29 0,3-29-1,0-29 3,0 29 20,0 0-21,6-44-7,-6 44 10,0-31 6,0 31-36,0 0 31,0 0-10,0 0 0,-4 49-5,2-36 81,4-9-124,-1 8-4,-1-7-7,0 2-8,0-7-33,0 9-11,0-9-28,0 0-7,0 0-13,4 7 11,-2 0-47,-2-7-27,7 8-203,-4 0-476,1 1 211</inkml:trace>
  <inkml:trace contextRef="#ctx0" brushRef="#br0" timeOffset="19525.7301">15598 1819 100,'-12'-3'30,"12"3"68,-1-4-1,1 4-17,-6-8 3,6 8 69,-4-8-77,0 6-8,-2-6-77,1-1 74,-4 2 48,1 1-57,-1-27 3,2 29-19,-2 1 9,7-2 51,-7 0-65,-5-17-5,3 18 17,1 0-11,5 4-2,-8-8-5,-2-14-4,2 22 14,-3-2-16,2 17 4,-1-16-3,3-2-10,0 1-28,-1-1 40,-1 9-1,1-7-9,-1-27-1,0 34 25,1-3-28,-1 19 6,0-20-14,0-25 1,-3 40 10,5-6-5,0 9-2,-5-3 4,0-36-3,2 41 18,-2-4-15,10-6 3,-11 5-11,5-5 14,-4 8-14,3 1 4,-3-5 8,0 2-3,3-6-18,0 5-2,1-4 17,6-16-18,-7 23 15,2 1 4,-8 1 25,13-7-32,1-15 9,-4 23-8,3 0-13,-7-2 29,9-8-20,3 3 3,-2 4-7,-2-3 2,4-1-6,-3 2 19,7 11 3,-4-9-10,-1-4-11,6 1 1,-3 9 15,-3 8 6,3-19-38,0 0 31,0 3-23,0-3 25,0-15-13,3 12-53,-3 15 78,0-3 26,2-5-40,1-26 1,-1 37 5,4-1-5,5-3 15,-10 4-10,-1-17 4,6 12 10,-1-6-16,0-1 15,-1-6-14,-1 4-12,4-1-58,0 0 78,3 1 25,-4 1-32,-1-20 4,5 19-34,-3 0 43,3 1 47,0-5-55,-2-4 4,2 6 1,2 1-3,5 13 15,-8-21-1,3-26 0,-3 30 64,1 0-64,5 30 17,0-37-16,-7-8 11,2 7 74,4-1-84,2 15 0,-3-18 15,5-22 5,-3 24-36,2-3 31,2 7 4,0-8 2,7-44 10,-9 49-82,-3-2 86,-9-3 4,16-4-4,10-66-9,-14 76 26,-2-5-17,1-21-9,-2 18 7,12-85 1,-14 97 20,2-10-30,-4-22-7,2 25 3,-1-28-15,-3 26 47,1-4-51,3-22 10,1 20 3,-2-17 13,-2 15-78,-2-8 77,-6-32 0,8 40-6,-1-8 6,-6 3-98,2-3 84,4-31 6,-5 26-13,-2 5 10,-2 1-104,4-2 92,5 5 1,-8-7-15,2 3 3,-2-2 34,3 3-35,-3-14-4,0 16 2,-3-1 1,6-1-92,-6 6 96,1 0-5,2-1 13,-4-5-18,5 1-2,-3-1 1,-3-16-6,3 23 5,0-4 1,-2 11-6,1-7-2,-4-37 2,3 43 7,1-4-14,-3 33 4,6-25-8,-5-54 0,2 49-117,1 1 127,2-1-8,0 5 5,-5-48-5,2 58-42,3-10 45,-10-17-3,10 17 3,0 0-21,0 0 30,0 0-26,0 39-33,0-39 6,0 0-29,0 0-54,0 0 44,3 5-18,-3-5-13,0 0-22,0 0-47,0 0 4,-3-50-55,3 50-108,0 0 53,0 36-53,3-27-187,-3-3-563,3 1 249</inkml:trace>
  <inkml:trace contextRef="#ctx0" brushRef="#br0" timeOffset="20229.4205">16272 2547 183,'0'0'174,"0"-8"-9,0 8-15,0 0 0,0 0 7,0 0-47,0 0-6,0 0-15,0 0-14,0 0-10,-3 17-6,3-17-3,3 12-8,-3-4-9,0 3 48,-4 5-19,8 12-12,-8-11-11,3 2 8,2 6-66,-4-7 61,0-9 0,1 17 8,-1-5-11,-5 2 5,7 2-7,-2-8-1,3 0 17,0 6-19,-6-6 33,6-8-38,0-4-3,-1 7-63,1-6 61,-1 27 79,1-27-90,-1 23 3,1-25 10,-2 1-22,6 13 2,-5-17-2,1-1-2,0 0 50,0 0-52,7 11 0,-7-11 5,0 0-2,0 0 20,0 0-21,0 0-28,0 0-29,-5-50-30,2 45-36,4-3 0,-4-22-33,6 20-7,-1 0-5,-4-2-16,6-3 9,0-10-110,1 7-298,-1-1 132</inkml:trace>
  <inkml:trace contextRef="#ctx0" brushRef="#br0" timeOffset="22275.8766">16286 2701 810,'3'-14'-74,"0"0"17,-1 5 56,0 0-24,-1 5 9,2-9 18,-1-1 13,2 3 12,-3 0 18,2-22 8,-3 24-23,0 2 44,-3 1 23,3 6-16,3-15 4,-3 13 22,0 2-17,2-10-1,-2 10 7,-3-6-13,3 6-76,0 0 70,0 0-13,-9-4-9,2 4 1,-5 8-84,-2 1 78,-6 11 24,3-6-33,4-12-10,-4 13 37,0 0-32,-1 6 29,6-13-39,2-6 14,1 13-11,-2-3-5,-6 10 21,11-15-23,2-5-8,1 3 32,-2 2-33,-1 18 4,3-25-6,3 0 3,0 0-22,0 0 24,-4 2 7,4-2 11,-3-25 10,3 25 74,0 0-53,0 0 9,0 0 8,-1-42-8,0 51 134,1-9-150,8-7-8,0 7-4,1 0-5,-1-2-23,1-1 11,7-23 5,-6 22 2,0 0-10,-4-4 43,5 1-46,10-10-4,-14 8-7,0 4-2,3 2 58,-4-2-49,11-21 6,-13 25 3,2-3-12,-6 4 44,1-2-24,4-2 0,-5 4-16,0 0 21,0 0 25,9-3-46,-5-1 2,-4 4-21,0 0 4,0 0 48,0 0-44,14-6 0,-14 6-1,8 14-10,2-2-21,-4 2 23,4-13-12,3 19 24,-2 1-6,17 14 87,-20-21-96,1-3 6,1 3-84,1-2 88,-5 20 14,5-22-16,-1-12 2,1 14 41,-1-5-48,0 8 9,-3-6-9,1-23 1,-2 21 0,1 0-4,-7 1 15,3 0-9,-3-8-1,0 0-45,9 2 52,-9-2 6,0 0 5,12-1-1,-12 1-54,0 0 71,0 0 15,0 0-17,0 0 8,0 0 37,0 0-55,0 0-1,0 0-4,0 0-1,10 5 9,-10-5-15,0 0 22,0 0-11,0 0-10,0 0 61,0 0-64,0 0-18,0 0-60,0 0 79,0 0 75,0 0-78,0 0-2,0 0-75,0 0 89,0 0 80,-3 10-97,3-10-10,0 0-46,0 0 68,0 0 8,3 5-11,-3-5 11,0 0 25,0 0-51,-3 12 6,3-12-5,0-37 5,0 37 52,0 0-56,0 0-6,0 0 4,0-23-13,0 23-6,0 0 20,0 0-5,0 0 10,0 0 2,0 0 29,0 0-41,0 0 11,0 38-6,0-38 7,0 0 63,-4 7-80,6-36 5,-2 29 10,0 0-13,0 0-42,0 0 53,5 27-1,-5-27-41,0 0 43,-10 5-67,10-5 71,0 0-3,0 0-23,0 0 28,0 0 40,0 0-46,0 0-11,0 0 19,0 0-9,0 0 16,0 0-20,5 12 12,-5-12 18,0 0-32,0 0 14,0 0-13,0 0 0,0 0 47,0 0-47,0 18 14,0-18-13,0 0-13,0 0 49,0 0-40,2-28-6,-2 28 2,0-11 10,0 11 46,0 0-55,-4-10 15,4 10-10,0 0-17,0 0-41,0 0 55,0 0-20,0 0 31,0 0-23,0 0 103,0 0-86,4-8 7,-4 8-4,0 0-9,0 0 4,0 0-5,0 0-13,0 0-23,0 0 39,0 0 14,0 0-19,0 0 22,0 0-81,0 0 74,0 0 2,0 0-10,-2 26 8,2-26 53,0 0-64,0 0-7,0 0 10,0 0 5,0 0 24,0 0-34,2 17 2,-2-17 1,0-36-6,0 36-74,0 0 85,0 0 6,0 0-1,3-5-26,-3 5-55,0 0 89,0 0-1,0 0-11,0 0 22,0 0 60,0 0-85,0 0-1,0 0 4,0 0-17,0 0 73,0 0-67,0 0 4,0 0 11,0 0-13,0 0-31,0 0 42,0 0 3,0 0-13,0 0 5,0 0 47,0 0-33,0 0-7,0 0-73,0 0 62,0 0-8,0 0 22,0 0 2,0 0 10,0 0-15,0 0 14,0 0-15,0 0 2,0 0-12,0 0-1,-7 27 19,7-27-6,0 0-7,0 0 45,0 0-42,-1 17-16,1-17 16,0 0-6,0 0-50,0 0 61,0 0 1,0 0-6,0-36 20,0 36 60,0 0-85,0-42-7,0 42 16,0 0-21,0 0 24,0 0-11,0 0 1,0 0-1,0 0-22,5 42-82,-5-42 113,0 0 3,0 0 3,0 0-26,0 0-42,0 0 73,7 5 2,-7-5-26,0 0 33,0 0-5,0 0-12,-4-27 1,4 27-74,0 0 73,0 0 72,0 0-70,0 30-20,0-30-16,0 0 25,0 0 80,0 0-82,-3-30 18,3 30-77,0 0 68,0 0 3,0 0-12,0 0 22,0 0 27,-4 25-47,8 1 6,-4-26-8,-2 0-13,2 0 54,0 0-43,0 0-14,0 0 18,0 0 9,0 0 52,0 0-71,0 0 0,0 0 4,0 0-7,0 0-83,0 0 98,0 0 3,0 0 1,0 0 11,0 0 27,0 0-42,-2-25-12,2 25 3,0 0 17,0 0-34,0 0 22,0 0-1,0 0 3,0 0 17,0 0-14,0 0-8,-3-14 9,3 14-60,0 0 55,0 0 99,0 0-101,5-10 3,-5 10-72,0 0 78,0 0 69,0 0-78,0 0 0,0 0-72,0 0 87,-5 34-20,5-34 13,0 0 0,0 0-104,0 0 120,0 15-10,0-15 5,0 0-12,0 0 78,0 0-79,0 0-2,0 0-2,5-36 2,-5 36 37,0 0-51,0 0 22,0 0-8,0 0-12,0 0-41,0 0 60,5-18 2,-5 18-5,0 0 1,0 0 26,0 0-29,4 45-2,-8-43 1,4-2-26,0 0-84,0 0 114,0 0 32,0 0-43,0 0 9,0 0-34,0 0 46,0 0 1,0 0-1,0 0-10,0 0 45,0 0-46,-10-58 18,10 58-9,0 0-18,0 0 22,0 0-23,0 7 8,0-7 53,0 0-55,0 31 9,0-31-18,0 7-4,0-7-55,0 0 66,2 15 3,-2-15 0,-2-55 12,2 55 87,0 0-113,5 48-3,-5-48 7,0 0-28,0 0 41,0 0-12,0 0 1,0 0 7,0 0-9,0 0-51,0 0 65,0 0-28,0 0 28,2 2 11,-2-2 76,0 0-98,0 0-16,0 0 27,0 0-20,0 0-35,0 0 52,0 0 8,0 0 1,0 0-34,0 0-45,0 0 74,0 0 6,0 0-1,0 0 3,0 0 36,0 0-56,-10 33 17,13-37 41,-3 4-56,0 0 74,0 0-88,0 0 1,0 0-79,0 0 104,0 0 2,0 0-14,0 0 7,0 0-65,0 0 66,0 0 0,0 0 5,7-36-12,-7 36-81,0 0 89,0 0 19,0 0-14,0-51 5,0 61-82,0-10 61,0 0-5,0 0-7,0 0-13,-4 31-38,4-31 33,0 0-3,0 6-2,0-6-9,0 0-38,0 0 6,4-25-26,-4 25-38,0 0-51,0 0-46,0 0-6,0 0-54,0 0-193,0 0-536,0 0 237</inkml:trace>
  <inkml:trace contextRef="#ctx0" brushRef="#br0" timeOffset="27311.8278">18470 985 19,'-9'14'97,"-11"-32"-2,-8-20-10,6 30 10,-2 3-31,1 15 3,-6-20-13,-8-28 22,10 40-11,-11-4-27,10 12 0,-13-12-7,-11-74 0,17 96-63,-2-7 62,3 24 4,9-32-4,-20-71-3,14 93-81,7-10 76,0 1 0,2-3 5,-1-33-23,0 35-56,3 2 13,1 3-2,-1-8-22,-1-59-66,4 71-139,3-2 62</inkml:trace>
  <inkml:trace contextRef="#ctx0" brushRef="#br0" timeOffset="29803.43">17127 1719 157,'-3'-6'107,"2"-23"-3,-3 24-5,1-4 2,-4 2-49,3-2 37,-3-15 8,0 21 0,1-5-11,-7-1 23,6 5-46,-4-6-3,1 4-15,-1 0 7,-2 3-45,-1 2 50,-4-17-10,-2 20-6,0 3-2,-11 3-30,16-1 18,-2-18 7,-3 27-5,-1 1 2,-2 7 21,5-4-32,-1-4-8,0 11-34,5 2 44,-10 7 25,7-5-32,0 10-2,6-13-74,-1 2 88,4 2 22,-4 1-40,3-17 7,-1 32 36,2-14-42,2 19 38,-1-7-37,-1-36 6,2 38-2,1 0 3,-4 1 28,8-20-36,1 17 0,1-19-58,-1-1 71,2 27 10,0-31-12,3-5 4,3 4-6,2 1 9,3 10-3,-4-18 5,1-6 5,4 16 10,3-6-11,0 10 0,4-14 5,0-28-11,2 31-6,1-2 18,-2-11 4,5 6-9,0-11-1,-2 11 33,3-5-38,1 7-1,-3-14 0,10-18 7,-10 23 50,-2-3-57,14-10 4,-14 10 14,-5-7-7,-7 0-12,8 0 19,5-3 4,-8 0-2,4-4-1,-9 4-10,7-5 14,1-26 11,-2 29-5,-8-3 2,4-3-10,3-3 9,-3-1-8,0-3-4,-2-2-3,0 3 11,-2-6-15,17-59 4,-19 68-10,-1 6 14,7-7-51,-9 6 46,0 8 9,0-9-8,-3-2 11,1 4 5,-1 2-12,1-22 9,-1 20-110,0 1 111,-1 2 35,-1-8-43,0-14-13,0 20-15,-3 2 26,5 2 7,-8-14-14,3-3-17,-4 11-41,0 0 58,1 21-3,-2-31-1,0-5-13,1 16-44,-2 3 53,6-15 4,-8 16-12,-3-44 7,-3 49 1,7 0-17,0-6 4,2 8-5,-5-2-15,-3 3-92,4-3 111,2-27 8,-1 33-20,1 0 23,0-3 23,2 2-44,8 1-5,-16 1 1,6-2 9,-2-4-80,6 6 74,0-8 2,1 4-45,5 3 52,0 0 15,0 0-30,-10-4 11,10 4-21,0 0 13,-6 8 48,6-8-53,-4 2-10,4-2-18,0 0 29,0 0-4,0 0-2,-3-13 5,3 13-79,0 0 96,-4-5-5,4 5-3,0-28-2,0 28 46,0 0-55,-7-18-2,7 18-2,0 0 5,0 0 15,0 0-13,-3 10-8,3-10 12,0 0-13,0 0-36,0 0 47,0 0-6,0 0 4,0 0 8,7 20-87,-7-20 94,0 0 4,0 0-116,0 0 107,0 0-1,0 5 14,0-5 9,0 12 10,0-12-36,3 5 47,-3-5-53,0 0 15,0 0-79,0 0 74,0 0 4,0 0-14,0 0 5,0 0 32,0 0-33,0 12-5,0-12 5,2-85 11,-4 101-65,2-16 52,-7 0 0,7 0 1,0 0-21,0 0-22,0 21 50,0-21-6,4 8 6,-4-8-16,0 0-65,-4 10 79,4-10 0,0 0-10,0 0-1,0 0-72,0 0 89,7 28-9,-7-28-6,0 0-1,0 0 56,0 0-65,-3-61 2,3 61 11,0 0-16,0 0 59,0 0-67,0 1 10,0-1-55,0 0 50,0 0 37,0 0-45,0 28 18,0-28-83,0 0 93,0 17 9,0-17-14,0 8 0,0-8 40,0 0-48,3 12-3,-3-12 6,0 0 16,0 0-19,0 0 7,0 0 14,0 0-13,0 0-1,0 0-65,0 0 71,0 0 18,0 0-21,0 0 12,0 0 44,0 0-59,-7-61-8,7 61 5,0 0 16,0 0-57,0 0 43,0 0-6,0 0 13,0 0-2,0 0 36,0 0-40,7-3-7,-7 3-11,0 0 17,0 0 47,0 0-50,0 0 26,0 0-14,-6 31-14,6-31-3,0 0 6,0 0-17,0 0-63,0 0 102,0 20 14,0-20-34,-1-63-12,1 63-26,0 0 51,0 0-6,0 0-2,0 0-3,0 0-52,0 0 57,1 51-3,-1-51 12,0-53-12,0 53-20,0 0 23,-8 104 11,12-116-13,-4 12 10,0 0-4,0 0-1,14-2 6,-14 2-13,0 0 10,0 0-57,0 0 54,0 0-6,0 0-1,0 0-17,0 0 70,0 0-57,0-57 22,0 62-65,0-5 51,0 0-57,0 0 57,0-4 7,0 4-26,0 0 29,0 0-55,0 0 59,-4 31-16,4-31-40,0 0 46,4 4 17,-4-4-21,-2-31 10,2 31-3,0 0-6,0 0-8,0 0 4,0 0-6,0 0-58,0 0 74,-5 29 6,5-29-3,-4-24-14,4 24-75,0 0 90,0 0 3,0 0-9,0 0-3,0 0 68,0 0-71,0 0-2,0 0-6,0 0-2,0 0 0,0 0 6,0 0 5,0 0-10,0 0-10,0 0-23,0 0 44,-1-17 6,1 17-13,0 0-2,0 0 3,0 0 1,0-10-11,0 10 8,0 0 21,0 0-42,0 0 28,0 0-7,0 0 14,0 0-20,0 0 76,-2 27-70,2-27 17,0 0-65,0 0 55,0 0 46,0 0-54,0 0 24,0 0 20,0 0-31,0 0-4,0 0-15,3-89-6,-3 89-1,0 0 14,0 73 49,0-67-50,0-6-13,0 0-30,0 0 43,0 10-1,0-10 8,0 0-17,0 0 42,0 0-30,4 10-4,-4-10 0,3-82-12,-3 82-29,0 0 49,0 0 8,0 0-7,0 0-11,0 0 25,-6 55-13,2-8-11,4-47 11,0 0 8,-5-1-70,5 1 70,0 0-8,0 0 2,0 0 7,0 0 29,0 0-50,0 0 9,0 0-5,0 0-5,0 0-6,0 0 14,0 0 3,0 0-32,0 0 39,0 0-61,0 0 64,0 0-17,0 0-40,0 0 66,0 0 48,0 0-62,0 0 5,0 0-67,0 0 65,8 5 51,-8-5-64,0 0 1,0 0-52,0 0 56,0 0 11,0 0-2,-3-31-12,3 31 65,0 0-64,0 0 9,0 0-10,3-76-2,-6 99 16,3-23-13,0 0-11,0 28 8,0-28 1,-4 6-46,4-6 60,4 8 11,-4-8-28,0 0 7,0 10-2,0-10-4,0 0 21,0 0-20,0 0 18,0 0-72,0 0 61,0 0 18,0 0-10,0 0-19,3 7 49,-3-7-44,0 0 3,0 0-47,0 0 49,0 9 30,0-9-19,0 0-27,0 0 48,0 0-38,0 11 55,0-11-56,0-34-18,0 34 107,0 0-102,0 0 3,0 0 9,0 0-16,0 0 118,0 0-116,-3 39 21,3-39-18,2-34 9,-2 34 56,0 0-61,0 0-6,0 0 6,1-27-7,-1 27-49,0 0 62,0 0-1,0 0 4,0 0 21,0 0-105,0 0 87,0 0 10,0 0-8,0 0-4,0 0 26,-3 33-20,3-33-5,0 0-9,0 0 29,0 0 18,0 0-41,0 0 7,0 0-19,0 0 22,2 12 16,-2-12-35,0 0 17,0 0-54,0 0 51,0 0 0,0 0 1,0 0-1,0 0-35,0 0 19,0 0-16,0 0 23,0 0 1,0 0-67,0 0 61,0 0 7,0 0-15,1-107-19,-1 136-40,0-29 29,-3 44-27,3-35-8,0-9-31,0 0 13,0 7-69,10 10-32,-13-14-49,3-3-239,0 0-534,0 0 236</inkml:trace>
  <inkml:trace contextRef="#ctx0" brushRef="#br0" timeOffset="31316.0826">9096 3194 65,'0'-7'205,"1"-41"6,-2 51-11,-2-3-24,3 0-26,0 0-20,0 0-16,0 0 26,0 23-48,4 4-2,-1 5-14,-3 4-5,-3 13 8,6 1-23,-3-38-14,6 42 2,-5-8-6,2-14 32,-2-1-39,0-14 1,1 9-48,-1-6 45,-1 1 7,3-8-15,-1-6 4,-2 3-17,1-1 21,1 1 30,-1-7 2,-1 7 25,0-10 48,3 7-1,-3-7 36,0 0-58,0 0-14,0 0 52,0-35-74,0 28 2,3-20-18,1-67-1,-4 69 68,0-1-83,4 0 6,-2-22-15,3-93-10,-5 120 59,1 0-70,8-25 9,-1 22-12,2-23 1,-1 25-41,2 8 44,3-6 0,-3 5-11,1 2-1,-3 2-55,3 4 56,6-10 2,-5 17-1,-1 7 0,-3 0-60,1 5 64,1 5-9,-1 8-5,-2-2 5,-36 15-6,33-5-22,-8-5-23,-4 19-38,-3-14 20,-4 9 6,-2-11-12,3-23-8,-1 21 15,0-7-23,-7 5 13,7-11-28,3-11 0,5 4 17,-4-3-34,-8 20-11,15-26-12,-4-16-21,7 16 9,-4-6-47,5-4-108,-1 10-340,10-100 150</inkml:trace>
  <inkml:trace contextRef="#ctx0" brushRef="#br0" timeOffset="31794.2158">9506 3195 115,'0'0'220,"5"7"-82,-5-1 40,-5 6-8,5 0-23,0-6-16,0 23 12,-2-2-31,4 9 6,-7-6-26,3-13-11,-1 14 2,1-2-15,2 25-2,-2-35-10,-2-22-9,3 23-50,-1-4 54,-6 7-12,8-9 3,0-14-5,-1 7 26,-2 1-70,6-1-19,-3-7-15,0 11-4,0-11-58,-4 8 51,4-8-26,0 0-10,0 0-8,0 0 50,0 0-53,4-41 15,-4 28 8,-3-4 10,2 1-9,-3-2 50,1-10 20,-4 4-35,-3-2 61,3-2 52,0 5-12,0-2 16,2 10 35,1-2 0,-2 3 71,4 4-53,-1 5 2,0-2 5,2 2-15,1 5 12,0 0-36,-2-16-17,4 13-33,-2 3 28,24 10-11,-13-15-12,9-22-5,-5 32-3,6-2-2,-7 4 0,12 5-5,-5-24-10,-4 36 7,1-7-8,12 12-4,-19-9-2,-3-3-5,-3 1-3,-1 0 3,-1-8-6,-3 16 4,-4-2-1,-4-1 13,-1 0-14,1 3-3,-3-5-27,-3-3 4,-1-3 10,2-3-39,2-12-21,-3 11-8,1-1-21,0-3-2,2-1-26,4-6-17,7 0-21,-12 0-30,12 0 1,0 0-169,0 0-386,-6-13 170</inkml:trace>
  <inkml:trace contextRef="#ctx0" brushRef="#br0" timeOffset="32213.8355">9747 3271 74,'0'-4'249,"0"4"-29,0 0-30,0 0 9,7 14-52,0-3-13,-7 3-12,-2 3-11,5 9 15,-4-3-38,2-3 0,-4 9-25,-2-5 9,4 2 7,-1-5-19,-2-4-7,-1 1-48,4-3 47,-5-1-1,5-3-13,-2-6-4,2 0-41,1 5 51,0-10 21,0 8 3,0-8 19,0 0 4,-5 9 45,5-9 60,0 0-48,0 0-9,0 0-5,0 0-12,0 0-25,0 0-5,6-67-14,-5 50 17,-1-1-33,-4 14-2,6-28-2,-1-79-11,2 91 13,-2 0-18,-2 10 11,2-7-12,5-20 4,-9 24 25,6 5-38,-2-5 6,2 7-7,0 0-5,-3 6-20,3-7 0,11 6 5,-14 1-1,13 2 13,-6 4-62,7 2 50,0-7-15,3 22-1,-1-4 21,1 6-40,0-1 31,2 26-6,-5-31 23,-2 3-22,5-1 49,-10-3-45,3 7 2,-4-9-29,-1-1 2,2 11 50,-4-16-83,2-8-41,-3 10-35,0-2-2,6 19-13,-8-22-20,0-7-23,0 0 1,3 5-36,-3 0 2,0-5-48,0 0-204,0 0-508,0 0 225</inkml:trace>
  <inkml:trace contextRef="#ctx0" brushRef="#br0" timeOffset="32351.0346">9769 3511 55,'-8'-2'191,"8"2"2,4-10-21,-4 10-23,7-7-10,-3 2-33,14-9 10,6-8-12,3 13-30,1-3 9,12 3-46,-2-3-100,-2-16-70,5 24-72,4-1-220,0-3 98</inkml:trace>
  <inkml:trace contextRef="#ctx0" brushRef="#br0" timeOffset="32836.1248">11747 2956 240,'0'0'251,"0"0"-33,-7-14-23,7 14 26,-7 21-71,0-7-16,-5 13-9,0-15-11,-14 41 19,11-2-68,-9 42-7,11-53 0,5-9-6,1-1 8,-2 4-14,9-8-16,-5 6-4,2 0 11,4-5-42,-2 0 15,4-8-24,1 4-34,1-6-36,7-1-43,-5-3-47,5 19-122,0-26-320,2-3 142</inkml:trace>
  <inkml:trace contextRef="#ctx0" brushRef="#br0" timeOffset="33383.453">12005 3002 78,'-1'-3'248,"1"3"-49,-4-5-18,4 5-90,0 0 52,0 0 3,-10 9-36,5-6-3,-4 12-23,-2 7 6,1 11 7,-5-8-15,1 4-6,1 3-50,0-2 42,-5 53-2,7-59-10,2-9-3,5 2-30,0 1 22,3 0 0,1-1-8,-1-6 0,1 0-42,3 5 45,1-20-5,1 19-2,-1-6-3,1 0-2,2-1 13,17-7-1,-17 3 11,0-3-4,9-2-4,-9-1 4,4-1 1,2-5-26,-5-5 32,1-2 3,6-8-13,-1-5-6,-1 6 7,-2-5-11,1 3 25,-6-8-35,-1-1 10,-2 13-22,-3-6 13,1 11 22,-1-3-24,-4-29-9,-1 28 73,0 6-77,-2 9 2,1-10-1,-1-41-4,-4 54 71,5-2-81,2-4-2,-3 7 1,-3-4-4,2 8-30,-1 2 35,5-1-1,-3 6-1,0 3-3,6 3 33,-4 8-33,8-14-3,-6 16 2,3-3 5,-1 3 45,5-6-48,1-16-2,0 24-13,4-2 20,-1 4-13,0-6 15,0-2 0,3 6-35,-4 0 40,13 15 14,-16-19-15,-1-10-1,1 12-4,-1-2 10,-10 36 5,5-44-9,1-14 3,-1 17-29,-1-2 1,2-7-27,-2 4-32,1-12-24,-3 14-45,5-4-44,-4-1-56,3 0-166,-2-7-447,3-5 199</inkml:trace>
  <inkml:trace contextRef="#ctx0" brushRef="#br0" timeOffset="33573.4137">12221 3556 313,'0'0'310,"6"0"-65,-6 0 18,0 0 20,0 0-91,7-5-23,-7 5 46,1 9-83,4 8-10,-5-6-12,0-11 3,0 17-13,-3 1-21,3 29-8,-2-26-9,2-23-33,-4 21-64,3 0 8,0 8-30,-1-13-34,2-8-22,-4 3-100,4 1 35,6-3-20,-5-1-118,1-1-343,3-2 152</inkml:trace>
  <inkml:trace contextRef="#ctx0" brushRef="#br0" timeOffset="34373.3289">12780 3009 118,'6'-3'218,"11"-14"-14,-13 17-10,0 3-5,-4-3-32,6 2 20,0-37-14,-5 41 9,-1-6-8,0 0-28,5 15 24,-4-13-7,-1-2-42,1 6 27,-1-6 33,-5 4-57,5-23-16,0 19-14,0 0 4,0 0 29,0 0-47,0 0-9,0 0-55,-12 14 52,2 8-13,-1-25 1,-3 1 1,1 7-5,-8-1-7,-3 3-4,10-4-4,-7-44-5,-1 57 74,2-1-84,7-19 6,-5 16-7,4-6-5,-5 5 80,11-2-84,1-13-3,-1 10 1,3-3-3,-5 3 44,8-2-51,2-4-1,-6 4-1,4-1-1,2 3 98,0 0-97,0 1-2,3 1-9,2 0 14,2-2 63,-2 5-66,4-16-1,2 16-4,7 4 9,6 5 29,-10-12-34,8-14 10,-3 19-53,5-3 56,-4 15 6,4-18-9,1-15 0,-1 18-4,0-2 7,-13 1 6,12-3-6,-10-16 5,-1 15-37,-1 2 37,4-14-7,-8 14 10,-3-3 0,0 1 33,-1-4-43,5 11-7,-6-9 7,-2-3-3,3 2-19,-3-2 25,2 11 2,-2-11-10,0 0 8,-9 3 26,4-1-31,-3-2 10,-3 5-68,-8 2 62,-7 4 21,6-3-31,-3-11 14,-4 16-19,1-2 9,-7 14 45,7-21-49,-4-4 8,6 9-59,-1 1 61,-11 11 10,21-14-14,-2-11 9,4 11-49,4-2 45,0 0 1,3-1-5,2-13 0,-4 14 24,5-2-30,3 6 3,-3-6 0,3-3 8,-4 4 4,4-4-6,6 6 3,-1-2-3,2 2 2,0-3-23,5 2 23,3-5 4,-2 4-6,4 0 12,0-2-48,2 4 41,2-8 3,3 4-20,-1 4 26,4-5-27,-8 1 25,2-1-1,1 0-35,-6-1 34,8 17 19,-11-17-17,-2-11-1,-2 14 14,-1-5-25,-6 12 0,3-10 0,1-8 6,-6 8-7,7 0 0,-1 7 3,-6-7-8,5-18-27,-4 19-26,-1-1-40,11-5-44,-11 5-48,0 0-37,0 0 9,14 6-247,-2-18-503,-2 16 223</inkml:trace>
  <inkml:trace contextRef="#ctx0" brushRef="#br0" timeOffset="34576.8438">13190 3503 246,'5'11'337,"-5"-11"-64,0 0-14,0 0-29,0 0-38,2 3-21,-2-3-20,0 0-6,0 0-80,0 10 58,0-7-21,0 15-9,-2 1-2,-5 7 15,4-5-36,-3 14-2,3-18-12,-1 1-6,-6 7 39,9-9-45,1-9-4,-3 20-17,0-11-47,0 1-11,3-7-84,0-5-45,2 8-67,1-4-178,8 2-443,-7-8 197</inkml:trace>
  <inkml:trace contextRef="#ctx0" brushRef="#br0" timeOffset="35088.3505">13831 3109 15,'0'0'255,"12"-1"-21,-10-4-4,3 2-25,0 2 15,-5 1-10,8-3-10,-2-16 4,-1 22-4,-5-3-26,5-16-7,-1 21-6,-4-5-7,0 0-13,0 0 2,7 0-7,-7 0 1,0 0-27,3 5 1,-3-5-16,0 0 1,0 0-57,0 0 26,-36 2-51,24 2 55,0 4-3,-1-8-15,-2-1-6,-5 5 62,7-6-76,-1-8-9,1 11 0,-1-2-1,3 28-3,1-33 1,0-10-3,5 13-16,0 2 18,5 1-15,0 0 6,-7-5 9,7 5 25,0 0-45,0 0-5,-7 9-4,7-6-1,0-3 29,-2 14-19,1-9 0,0 12-10,-2 9 6,6 1-42,-7 2 56,2-22 7,0 25-41,0 1 29,2-1 44,-4-3-45,4 20-10,-1-27 29,-1-4-20,4 18-13,-4-24 19,-1-16-3,3 18 30,0-3-34,3-1-6,-4 0 1,-1-6 7,-3 4-47,6-2 45,2 6 8,-4-7-2,1-5 1,2 5-77,-2-5 84,2 7 4,-2-7 2,0 0-3,0 0-84,0 0 36,0-17-42,0 17-49,0 0-38,0 0-39,0 0-97,0 0-259,0 0-599,0 0 265</inkml:trace>
  <inkml:trace contextRef="#ctx0" brushRef="#br0" timeOffset="35375.5541">13931 3494 199,'0'0'257,"0"0"35,0 0-51,0 0-11,0 0-39,0 0 12,0 0-17,0 0-16,3-16-11,-3 16-46,0 0 16,0 0-10,0 0-16,0 0-14,0 0 23,1 17-40,-2-12 1,1 12-10,0 3 2,0 5 35,-3 2-53,3-19-2,-4 27-6,-2-1-2,2-4 19,-3 1-122,-1-16-55,-1 16-143,-1-2-227,-8-4-529,10-9 234</inkml:trace>
  <inkml:trace contextRef="#ctx0" brushRef="#br0" timeOffset="36107.7092">14603 3049 166,'0'-4'171,"0"2"35,0 2-11,0 0-6,-3-37-15,3 37 34,-3 0-76,3 0-15,-4-3-10,4 3-13,0 0-16,-12 1-1,7-2-9,5 1-15,-18 3 5,-1 1 7,7 6-25,2 0-2,-2 0-30,1 5 25,3-1 8,-3 1-40,1-11 4,0 17 9,-2 2-4,10 8 1,-8-18-9,6-4 7,1 9-35,0-5 36,-5 15 11,9-16-8,-1-12 3,4 17-7,-1-8 10,7-9 5,0 16-1,-3-2-2,-4 0 27,9 2-23,0-5-10,-3 3 10,0-2-4,-2-3-48,3 3 52,3-2 0,-7 1-22,4-2 20,-7 3 1,3-5-4,3 3 0,-1 2-78,-1 0 79,-3 0 57,2-4-64,-5 2 7,2 3-37,0-5 45,-6 21 8,0-20-6,3-4 9,-2 5 4,-3-2-7,-6 3-3,4-3 10,-3-21-19,-1 22 49,-2 2-45,6-7-1,-8 3-1,-1-4-2,-6 0 44,9-3-51,-1-10 1,-2 9 1,5-5 2,1 3-10,0-6 12,-1-16-1,1 16-9,3-3 14,8 0-27,-7-2 15,1-3 6,3-1-54,-3 8 48,10-5-29,-3-2 20,1-30 0,0 42-32,0 0 29,1 11-5,-4-6-26,6-6-35,-2 1-54,2 3-20,6 11-55,-5-15-62,6-22-211,-5 28-500,7 1 221</inkml:trace>
  <inkml:trace contextRef="#ctx0" brushRef="#br0" timeOffset="36715.8333">14923 3656 79,'0'0'326,"0"0"-38,0 0-14,11 11-14,-11-11 3,0-19-32,0 19-36,0 0 12,0 0-15,0 0-10,0 0 2,0 0 4,0 0 6,0 0-14,0 0 6,0 0 6,0 0-41,0 0 41,0 0 2,0 0-25,4 15 20,-4-15-21,0 0 16,0 0-1,0 0 4,0 0-16,0 0-16,0 0 2,-7 7 6,7-7-65,0 0 42,-7 10 26,7-10-39,0 0-19,0 0-57,0 0 59,3-17-6,-3 17-16,0-7-17,0 7 71,0 0-79,0 0 1,0 0-9,0 0-6,0 0 29,0 0-40,7-3 1,-7 3-16,0 0 19,0 0 38,0 0-65,0 0-14,0 0-50,0 0 67,0 0 55,0 0-63,2-3-10,-2 3 1,0 0 7,4 34-10,-4-39 9,1-30 6,-1 37-5,0-2-3,0 0-1,0 0 2,0 0 2,0 0-45,0 0 42,0 0 3,0 0-3,0 0-4,0 0-15,0 0 17,4-8 4,-4 8 0,0 0-12,0 0-40,0 0 53,0 0 6,0 0-52,0 0 33,0 0 63,0 0-75,3-7-1,-3 7 60,0 0-63,0 32-11,0-33 7,-1-23-17,1 24-24,0 0 37,0 0-10,0 0-16,0 0-29,0 0 53,-6 22-52,6-4 2,0-7 2,-1 6-14,4 10-59,-8-1 11,1-17-42,-3 21-72,-3-1-4,-4 0-2,4-2-65,-1-11-41,1 8-84,-3-1-311,2-7-825,0-5 365</inkml:trace>
  <inkml:trace contextRef="#ctx0" brushRef="#br0" timeOffset="37422.2211">15324 3466 118,'0'0'187,"0"0"-24,9-2-12,-9 2-36,1-5 28,1 5 47,-2 0-83,5-22 13,-5 15 2,4 2-9,-15-3 47,15-1-65,-1-8 1,0 10-34,-2 0 21,-2 2-5,1-6-11,1-7-6,-2 9-7,1 2 1,1 5-12,-5-6 1,1-11-6,-2 13-35,3 3 26,2 3-12,-7 0 5,-3 0-2,-2 5-1,-2 5-8,1-8 5,-7 15-17,3 2 13,0 0-12,1 0 6,4-11-6,-2 14-55,7-5 66,-3-1 12,5 0-16,3-4 2,1 0-98,-1-2 101,5 9 28,1-15-35,4-10 7,0 10 45,3 2-47,3 0-7,7-10 6,2-16 7,-9 18 27,7-3-43,-11-7 2,9 4-2,2-3 1,-12 2 0,4-4 5,8-13-6,-14 15 6,0-5 7,-3 7-10,2-1 37,1-17 11,-3 19-3,-1 3 5,-3 1 79,0 1-103,3-1-1,-3 4-41,0 0 31,0 0 75,1 14-85,-2-4 2,-2 14-35,-1 5 35,-2 18 49,2-19-58,1-21 6,-1 27-32,1 12 32,0 5 2,2-26-2,-2-27 4,3 34-41,-3-5 38,16 73-5,-21-86 0,8-14 7,-5-20-21,5 28 17,0-3 1,0-5 3,0 0 11,-7 7 94,7-7-20,0 0 12,0 0 42,0 0-3,0 0 33,0 0-51,21-24-30,-15 16-28,1-6 19,7-8-12,-1-6-3,-3 23-11,4-22-22,0 0 15,-3 5 29,3 0-48,-7 8-9,8-6-55,-9 4 20,-1 15-34,3-16-37,2-7-42,-3 17-51,-3 0-29,3 14-44,-1-12-50,11-49-35,-6 62-251,-2-4-627,5 0 278</inkml:trace>
  <inkml:trace contextRef="#ctx0" brushRef="#br0" timeOffset="37730.8466">15787 3507 13,'0'0'291,"0"0"13,0 0-76,0 0 13,-6-7-30,6 7-47,0 0 14,0 20-16,-5-11-23,4 0-12,-2 3 31,-1 4-57,-6 11-13,10-10-7,-1-9-6,1 9-34,1 3 26,-7 24-4,11-30-8,-2-14-7,2 10 39,0-1-44,0 11 2,-1-13-1,8-29-1,-4 31-24,0-3 53,2-2-1,1-1 6,-11-3-10,12 0-61,-1-5 68,10-10-13,-12 10 6,-1-2-4,6-4-1,-7-2-10,3-10-19,-6 9 5,-1 1-6,-1-2 65,-2 0-78,1-35-20,-7 40-32,2 1 16,0 1 33,-3 0-66,-6-17-9,3 22-64,0-2 25,3 10-14,0-9-28,-4-4-21,3 8-89,-1 1-14,-2 9-189,5-8-490,1-21 216</inkml:trace>
  <inkml:trace contextRef="#ctx0" brushRef="#br0" timeOffset="37933.9874">16193 3627 2877,'10'1'168,"-6"1"-130,-4-2 141,10 1 128,-10-1-252,6 11-30,-2-11-2,-4 0-7,0 4-14,0-4 5,0 0 0,0 13-26,0 2 31,-3 17-1,2-16 9,1-11-8,-3 15-16,0 7 13,13 31-8,-13-44-22,3-14-47,-4-6-60,4 16-28,-6 10-52,8-15-40,-2-5-41,0 0-149,0 0-475,0 0 210</inkml:trace>
  <inkml:trace contextRef="#ctx0" brushRef="#br0" timeOffset="38402.5649">16458 3345 2179,'-4'-6'7,"-2"5"58,1-9 61,-2-4 18,2 9 1,3 1-19,0-9-11,-2 10-4,3-9 1,-1 10-7,2 2-29,-3 0-3,3 0-12,0 0 3,-4-3-20,4 3 5,18-31-2,-5 31-13,5 0-3,5 0 92,-1-3-103,5-10 2,-3 14-44,2 1 41,0-2 89,-3-2-105,-1 2 8,-1-1-56,-4 1 62,3 5 1,-7-5-14,-5-13 5,-1 13-4,-2 0 4,-7 11-10,6-11 16,2-29-13,-5 33 19,-1-4-32,0 0 14,3 13-8,-1-8-3,-9 11 35,5 0-29,-1 6-8,-5-5 4,-4 4 7,4-6-58,-5 4 61,2-7 5,1 1-11,-1 2 10,-9 1 20,13-2-20,-5 8 2,3-14-43,2-3 40,2 2 38,0-2-47,2-17 3,3 12-15,-5 10 24,2 9 23,0-19-34,1-10 5,2 10 57,0 0-63,2 11-3,-2-11 0,0 0-4,0 0-20,0 0 34,13-5-5,-5 9 6,2-2 6,-3 2-60,11 0 58,6-19-3,-7 20-3,-3-3 3,13 2-34,-13-4 23,7-5-27,-6 6-35,0 0-24,-5-2-45,5 3-30,2-16-43,-3 14-17,3 0-65,-4-4-189,-3 1-519,2-7 230</inkml:trace>
  <inkml:trace contextRef="#ctx0" brushRef="#br0" timeOffset="38732.4283">17048 3328 169,'0'0'249,"6"-13"-15,-5 14-24,-1-1-19,0 0-36,0 0-7,10 5-10,-13 1-19,2 4-3,-3 1-6,1 0-18,0 8 2,0-9-33,2 5 18,-2 0 31,3-3-48,0-3-7,3 8-51,1 0 58,-4 10 9,6-18-10,-2-5 9,3 4 15,0 2-27,11 8 8,-11-11 9,-1-15 1,3 11-32,-4 2 53,6-15 5,-11 10 16,18 3 0,-12-3 1,4-3 2,10-19 4,-13 18-22,0-3-13,14 0-65,-11-1 65,-7 2-2,1-4-40,0-1 30,-1-6 4,-1 0-32,0-20-4,-6 24-44,1-4 30,-5 2-5,2 1-12,-1-6-1,-1 13 59,-1-1-93,5 19-11,-16-19-12,1-7 3,3 15-43,2 5 4,4-6-22,-4 9-19,1-5-26,-6 11-41,10-6-13,5-1-25,0 4-31,2 0-28,2 0-202,3-2-526,8-5 233</inkml:trace>
  <inkml:trace contextRef="#ctx0" brushRef="#br0" timeOffset="38953.919">17527 3452 295,'0'0'392,"0"0"-25,0 0-40,6-13-18,-9 12-46,3 1-32,0-5-21,0 5-20,0 0-13,-3 14-66,3-2 32,0-3-15,0 7-9,-4 2-3,1 0-82,0-1 61,3 2-11,-4 0-14,1-1-6,-4 1 64,3-4-62,1 18-58,-1-20-112,1-2 8,-4-2-16,4-1-116,1 4-71,-1-7-216,1 0-558,-2 6 248</inkml:trace>
  <inkml:trace contextRef="#ctx0" brushRef="#br0" timeOffset="39385.1974">17891 3347 3238,'1'-16'-51,"3"5"119,-2 0 16,-1 4 57,3-20-51,-1 24-32,-1-1-8,3 2-19,-5 2-38,0-15-3,0 15-65,0 0 76,3 20 61,-3-9-65,0-1 8,-3 15-13,3 3 42,4-2-20,-5 3 11,-3-12 15,0 11-48,4 2 63,1-5-3,-4 1 7,6-9-20,-10 0 46,8 0-29,5-10 0,-7 4-25,1 0-9,-5-1 80,5-2-73,3-4-1,-3-4 26,0 10 12,-3-7-43,3-3 103,0 0 27,0 0 2,0 0 20,0 0 57,0 0-86,0-15-17,0 15 21,3-11-47,0 1-17,0-8 3,1-15-23,-2 8-35,4-2 32,0-7-9,0 5-6,2-23-2,-4 24-36,6-4 27,11-51-8,-11 59 2,-3 6-2,1 4 20,1-1-26,12-35-9,-11 40 2,1 1-12,6 1-10,2 0 12,3 14-4,-1-13-22,6 4 24,-5-1 32,3 4-52,-3 9-16,-1-5 18,0 3-85,-7 18-36,-1-25-38,-2 0-47,-1 5-66,-3-3 5,3 13-36,-6-8-28,-1-43-17,-3 36-367,0 0-790,-17 45 350</inkml:trace>
  <inkml:trace contextRef="#ctx0" brushRef="#br0" timeOffset="39583.4372">17936 3377 253,'0'7'294,"0"-7"-45,0 0-10,24 0-16,-2 5-12,23 9-5,-22-11-34,5-4-21,1 4 35,1-1-68,-2 13 1,-1-15-20,7-38-16,-12 44-40,-5-4-6,6 7-36,-8-10-35,-3-13-49,-4 16-88,6-5-45,6-25-148,-12 29-393,-1-3 173</inkml:trace>
  <inkml:trace contextRef="#ctx0" brushRef="#br0" timeOffset="40093.5849">18516 2975 128,'-1'-33'313,"-1"30"0,2 3-31,0 0-23,0 0-19,0-5-25,0 5-57,0 0 22,14 0-19,-14 0-13,0 0-10,10 7-79,1 7 55,20 11-14,-11-8-4,1 1-8,0 5-59,10 8 42,2-4-1,-15 2-7,3-5-21,-7 5 10,6 10 1,-5-14 1,-2 6-18,-6-2 4,3 3-2,-6-2 0,3-1-7,-7 3-13,0-1 24,-4-2-6,1 2 0,-1-37-6,1 41-7,-1-3 15,-3 16 49,1-23-58,-1-8-7,2 12 70,-2 0-66,1-11-8,0-1 5,-1-17 3,0 25 2,2-5-7,-10 4-3,10-10-9,0-12 8,0 13 38,1-7-49,4-8-6,0 10 13,-3-6-4,4 6-30,-1-10 32,3 31 9,-6-28-9,3-3-5,0 0-37,-1 5 57,1-5 15,0 0-7,0 0 18,-6 3-31,6-3 29,0 0 9,0 0-83,0 0 74,0 0 21,0 0-34,0 0 3,0 0-86,0 0 83,0 0 33,0 0-47,0 0-10,0 0-32,0 0-17,0 0-18,0 0-30,0 0-14,0 0 30,0 0-104,-5 5-30,5-5-28,-6-40-38,2 38-57,0-2-1,5-1-175,-1 5-541,-17-29 241</inkml:trace>
  <inkml:trace contextRef="#ctx0" brushRef="#br0" timeOffset="42362.6412">1855 4111 50,'-8'-13'226,"7"9"-13,2-31-13,-6 36 2,5-2-45,-2-6-23,2 7-13,0 0-23,0 0-11,0 24-2,5-19-12,3 20-4,-2 1-2,-13-1 16,15 3-34,5-1 0,-5-1-11,2-3-7,-7-7-46,4 0 49,4 14-7,-5-20-3,1-4 5,-7 0-27,7-2 47,7-11 16,-4 10 8,4-3 11,-8 1 85,16-13-82,9-16-14,-4 15-12,8-8 5,-14 11 13,34-39-28,-7-8-5,-13 29 73,3-5-84,-8 5 3,26-26-3,2-47-13,-20 77 66,0-11-69,3-1-2,15-10 6,-2-9-1,-25 28-31,5-1 38,-4-12-7,-6 23 14,-6-2 3,-14 5 67,15-1-70,2 2 12,-11 4-3,-2 1 28,-9 2-86,8 0 74,1-8-4,-4 9 10,-2 3-14,3 0-90,-5 2 80,7-32 10,-4 35-47,-3-3 35,0 0 52,0 0-68,0 0-20,0 0 82,0 0-78,0 0 2,4 15-3,-4-15-10,0 0-24,0 0 40,-4 15 17,4-15-34,0 0-2,0 0 59,0 0-58,0 7-1,0-7-1,0 0-4,0 0 24,0 0-16,0 0-10,0 0 11,3-23-5,-3 23 2,0 0 3,0 0 1,0 0-3,0 0-16,0 0-35,0 0 57,0 0 5,0 0-5,0 0 10,0 0-29,0 0 21,0 0-4,0 0 2,0 0 10,0 0 4,0 0-17,-7-5-2,7 5 13,0 0-6,0 0 20,0 0-23,0 0 5,0 0-17,0 0 12,0 0-15,0 0 13,0 0 2,0 0-65,0 0 72,0 0 4,0 0 3,0 0-11,0 0 18,0 0-21,0 0 69,0 0-77,0 0-3,0 0-49,0 0 64,8 29-12,-8-29 5,0 0-6,0 0 59,0 0-62,0 0 4,0 0 3,-4-25-9,4 25 77,0 0-73,0-16-1,0 16 9,0 0-5,0 0 34,0 0-43,0 0 7,0 0-2,0 0 12,-7 23 70,7-23-91,0 0 9,0 0-7,0 0-10,0 0-17,0 0 47,0 0 7,0 0-15,0 0 10,0 0 61,0 0-83,0 0 12,0 0-4,0 0 4,0 0-19,0 0 15,0 0-5,0 0-73,0 0 91,0 0-5,0 0 8,0 0-10,0 0 48,0 0-47,-5 9 52,5-9-57,2 4 7,-2-4 3,0 0-22,-4 25 9,4-25 0,0 0 12,0 0-1,0 0-7,-3 7-4,3-7-8,3-59-3,-3 64-1,0-5-17,0 0-4,0 0 0,0 0 1,0 0 31,0 0-52,0 0-13,0 0-13,0 0-18,0 0-5,0 0-27,14 3-14,-14-3-32,0 0-21,0 0-68,0 0 0,0 0-158,0 0-467,0 0 207</inkml:trace>
  <inkml:trace contextRef="#ctx0" brushRef="#br0" timeOffset="44958.3504">1711 6067 139,'0'-4'205,"1"-6"-8,-1 10-15,0 0-23,0 0-4,0 0-27,0 0-18,0 0 15,0 0-47,0 0-6,0 0-9,0 0-8,0 0-38,0 22 35,6-13-4,-3 8 2,-2-7-6,-10 7 45,15-7-51,0 5-11,-2-6-3,0 3 9,-1-3-13,0 1 8,-2-11-2,2 12 2,0-5-5,-10 2 13,11-1-18,-3-2 5,1-2-25,2 1 63,-8 6 8,4-10 2,0 0 5,14-5 12,-7 2 11,-7 3 7,17-4-7,3-13-2,1 0-94,14-5 79,-3-3-10,5-1-5,-2-2 3,-15 6-30,24-7 7,19-41-4,-25 44-4,0 3-11,-5-7-22,7 0 16,0-1 7,2-3-29,-7 4 34,3-2-32,-4-1 25,0 2-11,-4 2 13,-11 9-8,-3 11-4,6-13 3,-5-1-6,-7 10 74,4 1-72,-14-1 3,10 6-1,0-7 0,-9 11-20,6-6 18,-1-9 2,0 18 3,-3 0-17,-3 0 73,0 0-69,10-11-13,-8 11 8,-2 0 3,0 0-35,10 1 41,-10-1-3,0 0-58,0 0 66,0 0 73,0 0-89,0 0-21,0 0 80,0 0-63,0 0 14,0 0-13,0-6-6,0 6 40,0 0-35,7 14 1,-7-14-2,0 0 6,0 0-65,0 0 77,0 0-1,0 0 0,0 0 10,0 0-99,0 0 88,0 0 6,0 0 0,0 0-4,1 0-64,-1 0 71,0 0 14,0 0-63,0 0 48,0 0 62,0 0-74,-5-17 0,5 17-47,0 0 56,0 0-8,0 0 4,0 0 0,0 0-43,0 0 41,4 17-11,-4-17 12,0 0 5,0 0 55,-6 2-68,6-2-3,0 0-1,0 0 13,0 0-2,0 0-8,-5-11-17,5 11 22,0 0-14,0 0 64,0 0-70,1 15 0,-1-15-2,0 0 8,0 0 73,0 0-91,0 0 12,0 0 49,0 0-45,0 0 5,0 0-1,0 0 0,0 0-16,0 0 14,2 11 5,-2-11-9,0 0 22,0 0-81,0 0 68,0 0-24,0 0-21,0 0-25,0 0-62,0 0 30,0 0-24,0 0-31,0 0-16,0 0-57,0 0-12,0 0-30,0 0-191,0 0-503,0 0 222</inkml:trace>
  <inkml:trace contextRef="#ctx0" brushRef="#br0" timeOffset="47084.364">1339 8036 194,'-13'-7'236,"15"1"-14,-2-18-17,-2 22 7,2 2-40,9 2-1,-9-2-38,-2-10-17,2 10 57,0 0-89,0 0-7,0 0-11,0 0-9,-7 17 35,14 1-44,-5 7-3,9-1-2,-5-7 2,-5 3-3,9 1-7,1-11-2,-7 9 0,1-4 1,3 1-26,-5-1-6,3-10 3,-4 8-31,1-4 33,-3 0 47,3 0-53,1 7 10,-1-11-51,-2-3 76,-2 3 57,1-5-50,6 7 18,-1-4 3,-5-3 13,13 0 73,7-15-76,2 5 1,2-8-63,13-14 60,-26 10-17,57-24 6,-11-30-10,-13 50-31,22-18 21,-22 40 3,22-47-10,-8-12-3,-31 39-16,16 1 12,-24 2 6,23 0 0,-4 1-18,-24 8-40,10 0 44,8-14-10,-15 21 7,-6 0-1,-8 2-36,2 3 41,-5 0 11,15 1-11,-15-1-8,0 0-33,0 0 33,3-9-11,-3 9-50,0 0 51,0 0 19,0 0-79,0 0-31,11 1-39,-11-1-60,0 0-46,0 0-58,7-8-188,-7 8-520,13 3 230</inkml:trace>
  <inkml:trace contextRef="#ctx0" brushRef="#br0" timeOffset="49546.5873">6697 8521 81,'0'0'109,"0"0"-18,0 0 4,0 0-15,17 0-16,-14-1 10,4 0 4,3 0 9,1 1-21,1 5 9,3-9-2,3-14-5,0 20 8,1-1-11,5 3-5,-5-1-12,2-3 0,1 0 0,0 3-2,2-3-1,-3 2-32,2 1 31,-6-3-20,9 2 21,1 5-2,1-6 0,-2-4 1,16 13 6,-18-11-7,1-6 0,-1 5 5,4 0-6,-1 9 2,3-10-6,-5-1 3,0 1-13,6 1 9,6 3 6,-10-5-34,1 1 22,-4 1 7,4-1-11,0-8 3,1 13 10,0 1-22,-4 9 3,2-18-3,0 2-2,1 6-15,0-2 12,-1 2 1,0-2-3,0 0 0,13 0 1,-12 0-2,1 3 0,-3-3-8,0 0 11,3 2-3,-5-1 1,3-4-1,-1 5 23,1-2-19,-1 13 0,2-14-2,0-5 1,2 8-2,-2 0-1,13-6 6,-13 8-5,0-3-3,3 1-10,-3 0 12,17 6-3,-18-8 3,3 0-4,-3 0 5,2 0-3,2 0-10,-4 1 11,12-1-4,-1 9 6,-11-9-4,-3-9-2,3 10 2,0 1 1,1 10-4,0-11 6,-3-1 1,-1 0-14,5 1 10,15 0 0,-18-2-13,-1 1 13,1 1 8,3-1-6,2 2 7,6-2-34,-9 1 30,11 5 13,-12-6-17,-3-6-2,3 9-7,-2-2 11,3-2 4,-1 2-10,0-1 3,0 3-22,-1-1 25,3 5 2,0-7-6,-4 0 4,21 0-5,-23 0 5,4-10-2,2 14-13,-1-3 18,19 4 47,-18-5-55,-1-6 0,1 7 13,0 2-16,-1 11 0,10-15 2,1-10-3,-11 11 38,1 0-37,10 7-1,-14-8-1,1-2 8,-11 6 25,13-3-31,1-3 0,-3 2-1,1 2 10,17-2 5,-18 1-7,1 1 1,1 2-32,12-6 33,-13 10 1,2-9-1,9-13-1,-10 17-20,0 1 21,1-4 1,2 1 0,-5 1 0,-3 1-23,7-4 20,8-13 7,-10 19-7,0-1 8,9-2 3,-11 2-1,-1-4 3,4 2 4,0 0-6,9 2 24,2-8-27,-3-10 0,2 18-20,-9-1 21,13 1-5,-12-3-3,9 0-2,-16 1 6,19 3-5,2 5 4,-7-9-2,-9 1 3,17 0-38,-18 3 32,10 5 11,-7-9-41,0 0 34,-4 0 50,14 0-50,0-7-3,-2 11-7,-8-4 6,0 22 6,10-24-8,-3-8 2,-10 12 31,2-2-32,20 8 1,-23-6 2,0-2-10,1 2 16,-3-2-6,2-13 1,0 17-7,-2 1 0,2 2 3,-6-5 0,-2 7-4,-4-7 17,-1-2-11,-3 1 3,2-1 2,-6-4 7,0 5 19,3 1-28,-4-1 21,2 0-12,-1-2 0,-3 1 35,3 0-39,-1 3 0,1-3-3,-3 0-2,2 0-46,-6 0 57,6-6-1,-6 6-59,5 2 64,-2 3 0,-3-5-10,6-1 6,-6 1-17,0 0-2,4-4 6,-4 4 5,3-4-5,-3 4 0,0 0 2,0 0-9,0 0 27,0 0-13,0 0-22,0 0 19,0 0-1,0 0-13,0 0 12,0 0 53,0 0-58,0 0-14,0 0 44,0 0-25,5 4 5,-5-4-1,0 0-1,0 0 21,0 0-19,0 0 5,0 0 5,0 0 9,0 0-16,0 0 12,0 0 7,0 0-46,0 0 44,0 0 2,0 0-7,0 0-2,0 0 34,0 0-56,-3 11 14,3-11-2,0 0 5,0 0-39,0 0 31,0 0-8,0 0 7,0 0 2,0 0 11,0 0-38,-1-17-6,1 17-43,0 0-21,0 0 5,-1-2-72,1 2-31,0 0-2,-6-5-75,6 5-44,-8-2-55,-1-23-231,-4 23-631,9-6 279</inkml:trace>
  <inkml:trace contextRef="#ctx0" brushRef="#br0" timeOffset="54735.9123">16186 7206 61,'14'-24'204,"-1"-9"-12,-2 1 9,-1 9-6,-1 0-1,-1-3-5,-4 16-22,1 3-2,4 10-20,-6-10-15,-3 1-19,-3 4 4,3 2-28,0 0-7,-18 27-20,-3 19 6,-20 28-16,0 3-10,-7-9 1,0 24 17,-10 5-28,8 17 6,-8-29-7,3-25-3,2 31-3,-1-17 18,6 17 4,1-33 5,11-17 4,-16 9-33,24-17 29,11-9-2,-3 0-4,1 4-10,3-5-25,-1 2 22,3-14-3,0 9-10,4-5-27,5-5-31,0-1-27,1-2-35,1-4 1,3-3-60,7 12-46,-7-12-207,17-40-448,-4 20 199</inkml:trace>
  <inkml:trace contextRef="#ctx0" brushRef="#br0" timeOffset="55022.1116">16906 6554 56,'3'-15'284,"-2"5"7,2 1-24,-1 4-16,-2-2-35,2 2 4,-2 0-40,2 2-10,-2 3-21,1-4-31,-1 4 2,2 13-13,-4-4-8,-3-5-11,0 22-10,-2 3-3,4 1-12,-4 1-4,-4 1-14,-3-1-11,4 3 14,7-3-3,-4-1 6,-3-4-21,6 3 23,-3-5-28,-1-7-23,2 0-46,0 0-22,1-2 1,-1-3-85,2 14-43,0-18 43,2-3-102,0 7-132,-1-12-416,3 0 184</inkml:trace>
  <inkml:trace contextRef="#ctx0" brushRef="#br0" timeOffset="55243.7142">16862 6629 224,'6'-19'271,"-2"-6"-29,-8 11 9,11-4-29,0 4-9,-1-1-20,2 2-8,-2 5-15,7-5-18,5-17-18,-3 27-15,5 3-4,-6 0-15,3 4-6,-3 5-9,1-1-23,4 7 6,-2 9-16,-10-9-10,-3-1 12,-4 3-8,-1 2-10,-6 6-4,-6-4 1,-5 0-15,-3 18 7,-5-24-45,-1-14-19,-9 19 2,9-7-24,-11-7-22,15 3-21,9-4-38,-3-1-46,6-3-23,7 4-182,-4-7-424,3-3 187</inkml:trace>
  <inkml:trace contextRef="#ctx0" brushRef="#br0" timeOffset="55462.7329">17392 6481 2486,'2'-4'110,"-4"-2"58,-4-1-69,4 3 51,2 4-29,-9-1-49,9 1-21,-10-2-18,3 9 5,0-5 0,-6 13-31,2 7 23,-6 7-21,6-5 19,-2-2-12,2 10 13,-2-1-7,-8 48 11,13-59-18,1-17-2,-2 24 14,4-8-10,3-18-6,-2 17-6,0-2-42,-3 1 3,4 0-54,6-20-38,-6 13-21,0-3-31,0-2-48,3-5 9,0 0-213,0 0-464,0 0 205</inkml:trace>
  <inkml:trace contextRef="#ctx0" brushRef="#br0" timeOffset="55704.4597">17246 6590 94,'2'-16'291,"1"3"17,0 3-24,-2 0 18,2-7-5,-3 8-16,2 3-41,-1 1 18,3 1-58,3 2 13,3-1-102,4 2 37,14 10-19,-8-3-5,4-8 0,-3 17 26,0 4-60,-2 8-2,-4-5-14,-1-17-3,-4 26-4,1 0-2,-11-14-10,0 12-7,2 0-11,-18-1 39,9 2-46,0-5-3,-7 3-7,-3-4-4,-17 4 43,13-8-64,3 6-12,-5-14-51,1 0 29,6-3-35,-6-1 0,2-8-20,3 4 7,3-2-64,-7 15-33,11-23-44,0-7-40,3 5-247,3-3-558,15-6 248</inkml:trace>
  <inkml:trace contextRef="#ctx0" brushRef="#br0" timeOffset="56145.8267">17923 6602 133,'11'-31'347,"-9"27"76,3 1-110,-10-1-41,5 4-29,0 0-35,0 0-26,0 0-3,-5 23-23,-8 1-16,-2 1-16,-13 10 13,11-9-27,0-3-9,-9 13-6,0 3-6,5-1-28,5-14 13,3 5 0,1-8-47,5-3 38,-7 2-4,10-8-9,-2-9-5,2 4-6,1 4 8,0 7 2,-1-14 11,4-4 28,0 0-4,0 0 58,-3 0-8,3 0-8,0 0-7,10-19-1,0 4-30,7-40-2,-4 32-35,2-3 19,3-3-3,5-9-15,-5 11-4,2-16-54,1 4 49,-4 24-8,5-26-2,4-42-9,-13 57-33,-1 9 43,2-6 4,-8 13 12,0 2 8,-5 5-23,3-5 15,7 0-8,-8 6-4,0 2-12,-3 0 0,10 14-3,-6-10 3,9 19-17,-2 6 18,-4 6 8,6-5-20,-5-13-1,8 31-13,-5 0 14,6 36-5,-6-47 5,-5-20-4,-2 13-1,0-2-1,6 19-6,-10-23-13,0-10-21,-5 3 12,6-2-96,6-19-24,-7 14-57,-3 2-21,3-4-32,-2 0-10,-3 2-26,2-6-7,-1-3-50,4-1-9,0 0-241,-10-8-640,3 0 284</inkml:trace>
  <inkml:trace contextRef="#ctx0" brushRef="#br0" timeOffset="56351.9758">18013 6885 45,'-17'-17'108,"-7"2"20,13 3 38,8 8 14,-11-5 30,6 1 36,2 1-1,-1 2 23,2-5-13,2 7-14,3 3-18,-9-4-58,9 4 22,0 0-18,14-7-6,10 0-29,4 18 41,13-25-67,4-15-12,0 24-63,-2 2-3,-1 6-65,-17-8-57,1-2-73,-11 7-111,9-3-226,-13-1-542,6 5 240</inkml:trace>
  <inkml:trace contextRef="#ctx0" brushRef="#br0" timeOffset="56930.8857">16636 7766 55,'4'-17'230,"1"3"-11,-2 6-3,1-1-30,-1-2 17,-3 4-17,3 3-23,-1-3-24,-2 7-3,0 0-27,5 23-7,-8-12-11,-2 5-1,3 2-56,-9 10 53,-2-9-5,-6 26-42,1-2 27,-1 1 35,6-17-50,-1-8-9,0 7 11,1-2-16,-3-5-2,4 5-31,5-7-34,-3 4-42,3-6-70,9-8-52,-8 2-196,3-2-421,-1-5 187</inkml:trace>
  <inkml:trace contextRef="#ctx0" brushRef="#br0" timeOffset="57207.3616">16484 7758 59,'1'-8'348,"-1"-3"-67,1-1-22,-1 3-57,0-2 7,5 12-22,2-15-20,2-3-21,4 5-38,5-3 19,12 11-15,-4-6-11,0 7-15,6-2 31,-6 5-47,-1-3-6,2 10-11,-3 1-2,0 5 54,-8 3-70,-4-8-10,-5 6 13,-1 1-15,-8 14-2,0-14 4,-6-4-3,-11 10 24,4-2-27,2-8 0,-18 16-2,5-10-3,5-1 6,-6-3-9,3 1-5,0-6-29,3 1-2,9-6 1,-4 2-44,6-1-40,-1-3-31,5-2-43,2 5-42,4-4-176,-3-15-434,3 13 192</inkml:trace>
  <inkml:trace contextRef="#ctx0" brushRef="#br0" timeOffset="57932.0286">17030 7911 67,'0'-12'261,"0"4"-42,0-4-6,1 6-9,2 1-17,-6-2 7,5 2-18,-1 1-12,1 1-19,-2-2-9,0 5 16,0 0-52,-2-5-12,2 5-13,0 0 7,-4 29-4,-2-23-9,2-2-9,-1 7 1,0-1-11,-2-1-4,4 7-1,2-4-10,-5 3 0,9-4-21,1 13 3,-1-14-48,0-3 53,1-2-7,-1 1 16,4-2-8,0-2-30,0 0 25,7 4 16,-4-10-21,7-17 15,-3 16-32,7-3 15,-10 4-2,11-12 3,-4 0-5,0-2 7,-1 5-6,0-4 2,-6 6-5,-2 1 12,-5 2 25,3 1-7,-1 2 18,-3-2-44,-2 2 41,3 8 35,-2-7-49,-2-1-9,0 5-15,0 0 9,1 14 5,-1-14-11,-4 4-2,-10 1-15,11 2 17,0-5-11,0 8 4,0 0 6,-1-2-7,3 2-5,1-10 3,-1 11-42,3-1 42,1 3 42,0-7-45,1-3 6,3 2 32,4 2-43,2 1 3,2-7 10,5-15-8,-5 15 51,8-2-64,1-5-1,0 1 4,-3-1 0,-1-4-22,-1-1 31,0-1-1,-5 1 0,0-3 10,5 1-31,-9-1 23,-5 5 6,2-6 11,-1 1-10,4 5 7,-8-3-3,-3-16-4,-2 17-29,3 5 31,-3 1-2,3 1-2,0 1-7,0 3-37,-4-3 41,4 3-9,0 0-3,-4 15 4,4-9-16,-3 5 18,3-1 7,4 9-19,1-2 9,-3 12 56,10-7-55,-4-6 8,5 6 44,-2 0-59,6-5 5,-11-2 3,-1-5-16,-8-2 6,9 1 4,0-3 5,-5 0-1,0 2 8,2-2 86,-4 1-89,-3 5 0,-2-6-36,-4-2 39,-4-1 40,1 3-43,-2 0-2,2-6-63,-4-3 36,2 3-19,-1-3-22,-2-16-15,5 16 9,2-1-54,1-8-18,3 7-22,3-3-24,-6-2-53,11-1 19,2 8-168,2-12-427,4 0 190</inkml:trace>
  <inkml:trace contextRef="#ctx0" brushRef="#br0" timeOffset="58285.3448">17631 7814 18,'34'-24'73,"-10"7"7,-1-2 18,-8 14 18,6-17 25,-2-6 27,-14 12 8,12 0 28,7 0 7,-14 5 13,-6 4 6,-4 2-7,3-3-17,4 1-27,-7 5-46,0 2 13,0 0 81,11 9-124,-11 9-13,-4-2 44,1 8-64,10 27-3,-21-28-9,3-14-1,-2 18 20,-1 3-33,-3-9 4,3 8-11,1-2 5,-5-5 34,13-3-51,3-10 0,-5 7-5,3-7-10,4 1-27,-6-4 29,5-3 3,-2 2-33,2 1 41,-5-3 34,6 0-21,0-3-9,0 0-31,0 0 33,21-12-4,-11-3-2,3-15-7,2 13 79,9-1-84,11-5-2,-15 9-5,1 2 8,-7 4-37,0 3 34,2 1-1,-3 0-29,0 3 34,-5 1-22,2 1 7,-3 4 2,1-1 65,-2 1-75,6 7 7,-9-5-7,1-7 1,-4 12-12,3-1 4,4 13-30,-11-13 0,4-1-11,-8 1-21,6 0-17,-1-6-25,-2 6-34,1-1-8,-1-3-61,1-1 3,1 3-7,0-4-42,2 2 44,1 3-145,1-6-402,4 6 179</inkml:trace>
  <inkml:trace contextRef="#ctx0" brushRef="#br0" timeOffset="58767.5558">18330 7897 15,'14'-23'137,"-7"23"1,-4-4-6,3 4 15,1-5-10,-2-2-1,1 5-46,1-1 56,-3 2 50,-1-7-60,1 3-1,-1-1-28,1 2 17,-1 2-7,-1-5 0,-1-10-10,-3 11-9,2 1-5,-4-1-11,0 3-2,1-2-13,-2 2-51,-7 3 46,-3-8-3,-9 16-21,-1 5 6,-2 2 18,3 3-26,-6 11-5,9-9-24,4 0 20,0 6-4,6-11 2,4-10-11,0 10 25,4-1-25,-4 2 4,9-4-3,3-2 4,-1-1 12,6-1-9,10-4 2,-4 0-6,3-4 4,-2-4-12,7-2 15,1-2 3,-4-5-46,2-4 43,-2 6 44,-2-11-44,-1-7 7,1 8 12,-3-8-16,2 6 3,-5-8-1,0-16 1,-5 13 27,0 1-16,5 7 6,-7 2 11,-2 5 5,-1 3 41,1 4-33,-4 8-21,2-6 14,-2 4-24,0 6-23,0 0 22,0 0-3,0 0-18,-19 30 6,-12 13 1,20-19-1,-2-2-7,2 8-41,1-1 17,5-4-28,-4 2-16,2 0-24,-3 1-19,6-2-43,5-9-49,-2 3-40,1-4-34,3 0-290,-2-7-594,2-3 262</inkml:trace>
  <inkml:trace contextRef="#ctx0" brushRef="#br0" timeOffset="59074.6469">18761 7829 243,'-3'-8'284,"0"0"-26,-1 2-32,-3 6-18,-7 3-21,7-2-17,-3-2-16,-2 6-34,3 2 14,-5 1-20,4 2-5,3 3 1,-10 4-37,13-5 13,5 6-5,-5-5-25,4-5 16,0 4-23,7 2 18,0-8-2,7 5 0,6 3-3,1 5-2,0-14-9,-2-21-8,3 19 34,-6-6-28,-4 0 6,5-3 3,0-6 1,-6-1-11,1-1 30,5-7 6,-8-1-11,-2 5 8,6-5-42,-10 5 44,-4 7-20,-2-7-18,-3 0 8,0 6 33,-5-5-52,-3-10 0,-1 20 42,-1-1-63,2 14-15,-10-11-12,2-4-37,-5 12-25,12 1-34,7-3-33,-6 8-36,4-1-37,-1 3 0,4-3-66,4 2-226,3 2-550,6-5 244</inkml:trace>
  <inkml:trace contextRef="#ctx0" brushRef="#br0" timeOffset="59541.8564">19161 7750 116,'-3'-8'339,"2"6"-19,-2-9-68,0 5 1,3 6-30,0 0-22,-17-8-13,6 18-17,4-2-26,-3 13 2,-1-7-17,-1 8-3,4-5 9,1 0-52,3 3 3,1-1-33,0 0 11,3-2 10,3 0-26,-3-10-4,7 6 5,-3 0-10,-1 15 4,7-24-9,6-25 7,-7 25-56,8-1 45,-4 2 3,1-9-4,2-3-7,-11-2 53,16-7-61,-1 5-2,-3-6-4,-6 6 5,-1-7-17,3 7 16,-3-1 6,-2 3-29,-4 1 55,-1 5-12,1-2 2,-1 1-12,1-1 15,-4 5-29,0 0-1,0 0 6,-11 14-5,-9 3-16,15-5 18,6-4-12,-6 6 2,0 2 6,5-2 22,-4 1-26,4 4-8,0-8-44,4 1 57,1 3 86,-1-7-96,4-2 4,2-2 57,-3 1-59,14 10 1,-11-18 7,0 2 14,-5-2-8,7-5 29,11-8 24,-12 6-14,-3-2 12,-4 1-37,4-5 26,2 2-10,-1-11 27,-5 6-31,0 0 18,-1-7-25,-6 9-7,2 0 18,-2 0-33,1 17-15,-3-20-19,-3-7-17,-1 14 16,2 7-69,2-6-17,-4 8-25,-1 0-25,1 3-78,0 1 11,1 5-39,0-4-57,0 5-190,1-1-554,4 0 246</inkml:trace>
  <inkml:trace contextRef="#ctx0" brushRef="#br0" timeOffset="59908.8916">19627 7827 154,'7'-7'316,"-3"5"0,2-6-4,0-2-28,-3 12 1,1-8-43,0-12-21,-2 15 56,3 1-112,-5-4-15,0 6-19,0 0-9,2 14-3,0-7-6,3 0-19,-7 2-16,2 7-10,-4-4-25,1 0 22,-1-3-9,1 8-11,-4-8 4,4 11 7,-1-12-15,1-13-10,3 11 12,-4 1-6,11 9 0,-10-13 41,3-2 30,0-1-80,-6 1 138,6-1-20,0 0-23,5-13 2,-4 7-111,-1-4 93,9-19-12,-1 16-29,6 4 10,6-8 11,0-1-28,2 0-7,-1 7 51,0-2-72,6 16 3,-4-7-9,-6 4-11,-3 0 0,0 4-1,1 0 7,-5 6-6,-1 4-8,-1-2 26,-6 5-41,0 14-5,-2-14 23,-4 3-18,-3 4 1,0-6-10,1 0 1,-1 0-103,0-1 53,-11 1-28,12-3-41,2-5-37,-16 6-29,16-7-88,8-4-68,-6 2-323,0-4-736,2-3 327</inkml:trace>
  <inkml:trace contextRef="#ctx0" brushRef="#br0" timeOffset="60474.936">20854 7767 29,'2'-6'205,"0"-10"5,-2 6 1,0 4-3,5-3 37,-5-4-53,-2 2-10,-1-4-54,2-2 55,-3 6-14,-2-2-3,-1 1-26,-10-3 8,7 4-35,10 12-20,-18-8-2,-2 0-6,-4 5-48,3 6 26,0 9-11,7-6-55,-4 5 60,1 4 9,4 5-28,3 1-7,3-4-41,4 2 41,3 13 7,6-8-12,4-8-6,5 10 11,2 1-12,10 7 1,-11-12-4,-1 1-10,-5-3 3,1 0 2,3 1-6,-11-10-9,1 0 21,-8 0 37,1-4-47,-4-7 3,-3 11-37,-11 2 41,-3-2 35,0-1-42,0 3 7,-4-5 0,4-5-13,3-1 5,-6-1-8,-1-5-20,-14 6-51,21-3 1,5 0-36,0-2-21,4 2-28,-5-1-50,10-3-31,6 0-182,-1 0-454,2 4 202</inkml:trace>
  <inkml:trace contextRef="#ctx0" brushRef="#br0" timeOffset="60970.6678">20886 7788 239,'3'-3'242,"2"0"-1,7-1 13,-12 1-69,0 3-19,0 0-38,-7 11 8,-6 10-14,8-9-12,1-2-15,-2 8-17,0 0 1,-2 3-9,5 6-4,3-8-16,-3-1-4,6 0 7,6 4-7,-7-9-21,4-1 21,1-4-4,1-2 1,4 9-11,1-10-38,-1-8 39,2 6 56,2-7-65,-2-1-2,-1-3-34,2 0 48,7-1 13,-9-3 11,3-8 4,-8 9-47,3-1 73,13-8 1,-18 8 13,1 0-4,17-4-60,-24 10 72,3-6 7,-2 7-48,-1 0 64,3-2 41,-2 3-59,-1 1-2,2-2 27,-2 2-36,0 3-14,0 0 2,3-11-7,-5 8 11,2 3-38,0 0-8,2-3-13,-2 3-4,0 0-91,-9 7 100,9 6-7,-7 4-23,-7 12 18,4 4-70,-7 12 66,3-19 8,-8 25 6,1 6-23,14-4 18,-16 1-26,3-7 2,-1 8 31,0 0-36,-13 23 2,17-34-1,6-15-14,-13 12 31,13-11-21,4 0-3,-6-6 5,-2-2 3,9-7-74,-4 0 80,-1-8 8,-2 2-13,3-8 12,2 0 30,-5-10-39,2 0-6,-1-7-42,0-5 26,5 16-15,-1-29-16,3-25-16,7 26 42,1-5-80,4 14-20,5-30-12,6 4-16,-9 4-72,16 4 17,12 11-44,-12-11-62,2 4 0,10 3-11,-6 3-230,-2 3-587,5 4 259</inkml:trace>
  <inkml:trace contextRef="#ctx0" brushRef="#br0" timeOffset="61469.525">21237 7887 51,'10'-10'92,"11"-2"100,-1-4 22,-6 10 10,-5 2 20,-9 0 40,8 0-52,-2 0-12,-1 1-22,1 0-12,-5 2 28,2 0-78,-3 1-14,7 3-47,-3 6 24,-4 7-9,2-7-8,-1 3-13,-4 7 22,1 7-26,-1 6-7,-3-15 0,2 0-9,-14 3 14,13-4-21,17-2-9,-18-3 11,0-2-18,1-1 36,-1 2-32,5 1 19,-4-7-32,4-2 84,-3 2 62,1-4-25,3 0-19,0 0-100,-3-9 97,2 3-16,4-6-3,2-20-25,-2 17 16,11-9-24,3-1-9,0 5 3,0-4-24,-6 3 22,13 3-20,4 4-1,-2 2-9,0 1-4,-2 2 39,-1 5-47,-3-6-2,-5 15 0,0-2-12,-5 10 0,-1-7 9,-2 3-7,1 1 19,-5 1-27,1 0 2,-4 6 1,0 1-10,-7 0 12,6-7-2,5 7-22,-7-7 32,-1 2-8,4-3 1,-7-4 5,4-3-7,-1 5 52,1-3-43,3 2 11,-3-5-2,3-2 17,0 0 69,0 0-55,0 7-8,0-7 0,0 0-19,-7-29-85,14 14 98,20-4-1,-10-4-5,0 1-12,21-1 2,-21 2-3,1-6-8,-4 18-111,7 0 125,-1 2 23,-4 3-32,-2 3-3,-1 2 4,-4 2-9,5-1-6,-6 7-2,-2-2-1,0 4 34,-2 0-48,3 5 8,-7 2-10,0 0-19,0-2-51,-4 1 4,1-4-26,-2 4-55,-1 0-15,3-1-50,-4-2-9,4-3-22,-1-2-62,3 3 15,2-6-9,-1-1-214,0-1-579,0-4 256</inkml:trace>
  <inkml:trace contextRef="#ctx0" brushRef="#br0" timeOffset="61858.4342">22040 7681 64,'14'-27'206,"20"-2"13,-28 15-16,-5 3-11,3 7-57,-2-2 22,3 3-16,-5 3-20,0 0-3,0 0-34,-7 24 24,10 3-9,-17 0-1,3 6 5,-9 10-29,3 0 12,14-17-11,-15 17-3,8-11-6,3 0-7,-1-4 3,-5 18-3,5-25-30,1-6 30,-3-3 48,8-2-48,-2-8 1,1 5-10,2 0 56,-2 3 55,2-6 23,1-4 36,-2 2-13,2-2 61,0 0-18,0 0-30,0 0-23,-3-16-83,12 0 52,27-15-16,-24 15-25,3 0-6,-4 2-19,9-4-4,1 0-8,2 7-6,-1 3-13,-8-1 84,6 3-111,-6 8-4,-2-4 6,0 2-20,5 6-4,-11-1 1,-1-18-19,-2 20-42,1 0 34,9-2-5,-13 7-8,0 0-8,-10-1 15,5 2-22,3-3-12,-9 3-14,-3 4 2,4-4-19,-10-1-19,1 7-21,-1-9 2,0-1-46,6 5-13,-6-13-16,6-2-8,0 3-53,4 2 28,0-4 3,5 0-10,5 0-58,-9-5-309,11 1-646,10-10 286</inkml:trace>
  <inkml:trace contextRef="#ctx0" brushRef="#br0" timeOffset="62168.3473">22461 7729 33,'7'-16'293,"-2"2"2,-3 4 10,3 2 2,3 4-27,-8-2-35,2-2-22,-2 8-23,0 0-25,-2 30-11,-6-17-21,-1 1-9,-1 8-20,-1 3-7,3-10-4,1 10-33,-1 4 8,8-2 60,-4 0-79,4-9-6,0 2-35,3-2 31,6 10 0,-4-13-6,0-15-12,3 14-20,3-5 28,5 7 2,-1-12 2,2-1 5,-9-6-3,9 3 24,24-17 5,-27 12 3,-2-3 2,7-5 11,-10-2-6,6 9 3,-6-17-16,-2-5 2,0 10-68,-7-2 63,0 13-10,-4-18 22,-5 0-34,1 16-11,-8-12-16,-3-6-15,-1 11-35,0-1-1,-6 18-30,1-11-31,1-6-32,-15 5-10,21 10-62,13 1-49,-9-2-44,6 0-72,8 2-202,0 0-611,-6-14 270</inkml:trace>
  <inkml:trace contextRef="#ctx0" brushRef="#br0" timeOffset="62388.5484">22981 7634 230,'-1'-18'350,"-2"1"23,-2 4-35,4 2 13,1 10-45,-1-6-52,-1-2-4,-2 7-19,4 2-31,-8 6-17,-1 11-83,-6 7 54,-1 1-11,-5 15-16,4-17-12,-13 21 51,12 2-79,18-42-11,-21 42-5,3-5-6,4-10-12,1-1-5,2-18-18,1 12-77,0-2-32,10-6-28,-7-1-68,1 0-51,2-7-65,0-2-19,15 0-201,-11-5-555,0-1 246</inkml:trace>
  <inkml:trace contextRef="#ctx0" brushRef="#br0" timeOffset="62681.4823">23177 7819 334,'-3'-12'381,"10"0"-34,-3-8-29,-1 12-74,-3-1 18,0 7-20,0 2-33,-10-24-27,-12 24 2,13 0-34,8-7-19,-15 10-13,4 1-11,-2 0 7,-2 5-28,13 0-21,-11 1 0,4 1-9,2-1-34,2 5 27,-1 9 13,7-7-30,0 2 14,3 0-9,8 6 8,3-14-12,2 17-45,-2-3 83,23 13-11,-28-24-4,-2-16 2,-4 13-69,4-1 59,0 2 4,-4-5 5,-1-1 2,-7-3 84,5-3-88,14 17 8,-19-15-15,-4 0 4,0 0 45,-17-6-54,-3 8-4,-11-8-52,-4-1-30,22-2 6,-26 0-113,0-2-44,2 4-39,-4 1-56,-26-8-49,34 4-263,-3 4-650,-3-7 288</inkml:trace>
  <inkml:trace contextRef="#ctx0" brushRef="#br0" timeOffset="63182.8258">20867 6996 163,'0'0'122,"0"0"106,4-7 6,-4 0-24,1 7-12,-1 0 29,3-15-30,-1 15-12,-1-7-8,-1-26-9,0 23-19,-1 4 4,2 2-11,-4-1-13,-1-2-7,-4 2-37,1-1 9,4 2-11,-10-3-13,-1 2-12,-13 8 24,13 1-36,0-4-3,1 10-44,2 0 33,1 5 29,2 2-36,-1 6-8,6-3 22,3-3-27,-4 14-2,6-11 0,3-13 1,5 22-35,1 0 32,12-9-3,-13 7 6,1 1-5,-8-9 61,8 3-63,2-14-5,-9 6 0,2-2 2,-3-2 31,-2-3-33,0 1 7,2-4 2,-4 0-1,-2 4 73,0-6-80,-4-4-8,-8 4-30,-1 1 44,-5-6-8,-2 3 1,0-5-12,0 4-46,0-3 18,5-8-17,-3 13-20,4-2-25,-21 1-41,27 0-9,5 3-39,1-5-45,5 2-22,0 0-143,-2-5-435,7-12 193</inkml:trace>
  <inkml:trace contextRef="#ctx0" brushRef="#br0" timeOffset="63411.5248">21139 6954 87,'2'-4'186,"1"2"40,6-1-9,-9 3-44,0 0-12,1 13-16,-1-1-22,-3 13 0,-2-7-19,-4-3-6,-6 26 17,2-7-40,5-3-2,-11 13-8,2-15-6,-8 9-23,15-13 13,7-16-9,-4 14-2,2-3-10,-15-2 30,20-5-33,0-4-5,0-1-38,3 0 49,-2 0 35,6-4-45,2 0-8,3 1 0,3-5-56,21 23-26,-19-32-48,1-5-28,-9 6-201,6 0-376,-2 8 167</inkml:trace>
  <inkml:trace contextRef="#ctx0" brushRef="#br0" timeOffset="63638.7442">21054 7214 75,'0'0'231,"0"0"-22,3-29-23,-3 27-77,6-2 49,6-3-18,2 3-10,10-1-17,-8 3-54,12 2 37,42-29-28,-43 36-49,-4-1-70,16 3-38,-20-2-154,2 4-262,1-5 117</inkml:trace>
  <inkml:trace contextRef="#ctx0" brushRef="#br0" timeOffset="63908.5206">21666 7178 265,'2'-12'272,"1"0"-11,1-3 46,-4 5-59,-1-2-2,2 5-15,-3-3-23,2 10-11,1-5-36,-7-11-18,-1 15 40,-5 2-74,-11-1-6,3 14-8,2-4-24,-20 12-18,17-1 5,8-10-2,-4 13-9,2-4-7,8-2 13,-6 2-24,6-3-2,1-6-36,2 1 26,-6 0 60,10-4-68,3-8 7,1 1-37,5 3 36,3 8 1,4-15-3,4-10-8,1 7 5,-1-6 0,2-7-5,-8 9 3,3-7-6,-11 8 37,12-7-35,24-7-2,-35 10 23,0 6 9,-1 2 17,-4 3-14,2 2 3,-4 0-48,2-6 32,-2 6-36,0 0 29,0 0 2,2 16 79,-5-6-99,3 19 13,-5-19-8,0-12 0,2 16-3,1-2-5,-4 6-20,6-10-13,-3 4-18,-5-2-56,9-2 17,9 3-16,-9-5-53,6 0-25,-5-1 17,6-1-124,2-4-168,4-1-501,0-1 222</inkml:trace>
  <inkml:trace contextRef="#ctx0" brushRef="#br0" timeOffset="64622.7225">21995 7120 103,'3'-8'264,"-3"-1"9,1 2-37,2 6-32,-3-1-54,0 2 17,-3-4-39,3 4 4,-17 4-11,6 6-4,-9 7-19,11 8 0,-10-9-21,2 1-1,-1 2-34,7 3 19,-4-5-6,10 0-8,-1-5-2,1 1-26,4-4 24,10 8-2,-7-8-5,2-1 0,9-1 18,-8-2-22,9 1 3,0-5-38,9-1 34,-10-2 0,9-4 37,2-2 7,-3-3 11,0-3 2,7 0 17,-9-4-23,-1 1 8,0-2 20,2-2-21,-10 6-30,11-23 38,-1-6 6,-12 19-79,4 1 85,14 5 10,-20 1-1,-2 7 4,-4-1-61,4 3 48,20-37-10,-24 41-14,-4 5-15,4 0-63,0 0 47,0 0-12,0 0-96,-16 35 99,8-10 39,-6-1-46,4-9-10,-2 16 5,0 1-8,0 15 2,0-22-6,5-20 7,-3 22-23,3-4 16,2-11-1,-1 6-6,2 1-1,-5-6-137,8-3 149,4 1-10,-6-5-7,1 0 15,1 0-27,0-2 30,2 7-6,-1-11 24,6 0-27,5 0 59,6-11-62,7 11-2,-3-14-4,3-2-2,1 23 3,12-37-5,-5-7-6,-15 16 4,7 1 5,3 8 2,-3-9-8,-6 2-3,-9 5-43,9-2 59,17-3-9,-30 8 7,-2 7-7,3-1 35,-6 0-32,0 5-15,2-4-60,-2 4 69,0 0-14,0 0 10,-20 9-4,7-7-121,-2 4 116,-1 17-5,-2-11-22,1-13-22,-4 17-87,10-6 105,2-1 7,-1 2-2,2-3 9,-3 7 45,5-1-54,6-7-3,-1 7 14,2 2-4,3-1 1,3 4 23,0-5-15,0 1 11,3-1 7,0 1 53,0-3-83,-3-3 18,0 1-21,0 1 15,7 0 45,-7-4-25,0 1-5,0 1 63,0-3-73,6 10 2,-4-13 5,-4-13 17,-5 10-19,7 5 14,-1 0-27,-2-2 29,-4-3-9,0 0 61,0 0-54,11 1-11,-11-1 18,0 0 3,9 0-83,-9 0 75,4-9-7,-4 9-59,6-1 38,6 2-16,-12-1-49,0 5-32,0-5-24,0 0-46,0 0-37,3-10-58,-3 10-53,0 0-185,0-12-565,0 9 250</inkml:trace>
  <inkml:trace contextRef="#ctx0" brushRef="#br0" timeOffset="66353.4377">7690 8681 88,'0'-8'218,"1"4"-6,-1-4-18,0 4-18,-4-1-16,4 5-19,0 0-18,0 0-21,0 0 4,10 12 7,-7-3-6,-3-3-3,3 10-27,2 1 23,-7 11 1,4-12-5,1-12-2,3 12-16,-2-5 7,3 13 2,-4-14-1,-1-3-3,0 1-4,1-4-1,1 0-7,0 1 8,-1 0 16,-1-2 36,6-2-31,-1-2-16,4-1-19,5-1 35,-2 1-3,10-13-23,14-9 8,-4 0-75,1 1 51,6 2-2,-7-12-7,4-4 9,-3 5 0,7-1-26,20-13 6,-24 20-16,-3-3-2,-1 2-18,2-2 19,-3 0-19,-9 11 18,-3-1 20,-4 2-13,4 1-17,2 5 2,-11-1 30,0 3-37,-2 9-3,-5-7 2,2-3-1,-5 6-65,3 1 31,0-7-4,-5 9-32,0-2-17,0 3-17,0 0-30,-6-5-14,-3 2-34,-3 6 7,2 2 9,-11 2-29,-2-7-7,-1 12-20,2 2 1,-13 24 6,10-28-162,-1-2-406,-12 18 180</inkml:trace>
  <inkml:trace contextRef="#ctx0" brushRef="#br0" timeOffset="66985.696">7762 8651 50,'-6'-4'217,"1"-7"-3,-3 6 19,4-3-18,3 5 4,-2-2-12,0-1-3,-1-2 3,1 5-12,3-3-13,-1 4-66,-1-2 32,2 4 4,0 0-44,0 0-16,0 0 15,-5 10-31,5 2-8,-2-2-5,1 7 0,-5 5 0,6 4-18,2-6 2,-2 4-7,1 5-10,2-4 64,-3 0-62,3 4 3,1-12-26,-4 0 31,9 5-31,-7-7 25,1-12-4,0 7 9,0 2-14,0 17 6,1-21-4,-1-7 0,1 3-22,0 4 34,-2-11 15,3 8-7,-2-1 11,8-1-14,-5 1 35,2-5 8,2 0 26,6-1-29,6-5 6,-4-3-17,5-2-4,1 0-87,1-5 86,-5 12-5,14-24-11,13-38-3,-12 50-32,-2-7 26,8 11-2,-7-15 4,2 0-20,0-1 40,-1-2-53,3-2 9,-4 11-9,-9 5 9,14-10 51,-16 11-62,-2-2 8,-2 4 32,2-1-41,-12 13 12,3-10-2,-1-8 7,0 14 4,-5 0 3,1 12-1,-3-12 4,-1 0 1,-1 2-14,0 0 12,3 0-3,-5 4-29,4-4 26,-4 4 34,3-4-45,-3 4 4,0 0-39,0 0 31,5 9 0,-5-9-2,3 3 0,-3-3-30,0 0 29,0 0 1,0 0-1,0 0 0,-2-9 29,2 9-35,0 0-7,0 0-13,0 0 21,0 0 49,0 0-58,0 0-9,0 0-39,0 0 53,0 0 10,0 0-11,0-6 3,0 6 8,0 0-10,0 0-5,0 0 3,0 0 4,0 0-10,0 0 6,2-5-3,-2 5-19,0 0 7,0 0 16,0 0-48,0 0-5,0 0 12,0 0-81,-2 13-22,2-13-35,0 0-33,0 0-26,0 0-18,-1 7-16,1-7-10,0 0-24,-10 0 46,8 3-316,-7 20-620,-1-16 274</inkml:trace>
  <inkml:trace contextRef="#ctx0" brushRef="#br0" timeOffset="69191.1533">1263 10005 25,'-3'-8'253,"3"-4"-49,0 4 41,-25-7 4,26 7-32,-1 4-13,3-1 6,-2-1-54,-1 6-12,-3-2-26,5-3-12,-2 2-15,0 3-10,0 0-11,0 0-7,1 10 1,2 7-17,4-1-2,3-1-4,-3 9-1,0-4-5,-18-1 15,19 3-23,2-8-4,-3 1-4,0-1 6,-11-3 9,10-2-41,-1 6 1,0-9-12,-2 2 21,2-3 39,-4 2-31,1 2 0,2-6-30,-2-1 66,-2-2 9,0 0 10,0 0 1,7-9 31,-3 6-19,-4 3-3,11-21-9,5-9-22,2 4 3,10-11 9,-12 6-3,33-32-6,-21 22-12,-4-5-48,25-10 48,-12 24-6,-8-9 2,1 1-12,-29 9 65,53-21-70,-19 20 1,-16 9-16,3 4 26,-2 1-63,-4 2 53,-6 2-11,0 4 6,-3 3 2,-9 3 60,10-2-67,-5 3 8,1-2 60,-4 5-67,9 1 1,-9-1-11,4-8 1,-4 8-1,4-5-31,-4 5-26,1-4-22,4-11-34,-5 15-44,0 0-48,-12 22-38,12-22-48,0 0-203,-11 2-537,11-2 238</inkml:trace>
  <inkml:trace contextRef="#ctx0" brushRef="#br0" timeOffset="79920.0267">4301 10422 81,'-14'-2'124,"8"2"-39,1-16-5,-1 17 17,2-1-1,4 0-25,-7 0 24,7 0 4,-9 3-10,5-3-2,-4 4 16,8-4-26,-3-5-10,3 5 43,0 0-56,-7-2 0,7 2-17,0 0-3,0 0 44,17 2-48,1-1-11,-5-2-15,9 1 17,-9 0 33,17-2-39,-1 7-3,8-8-76,-9 3 83,-4 5 7,15-6-18,-12-7-13,4 8-55,-4 0 49,-3-4-13,3 5-20,-2-1-22,-13 1-14,8-1 9,6-1-17,-15 0-20,-3 1-94,-5-1-217,0-1 97</inkml:trace>
  <inkml:trace contextRef="#ctx0" brushRef="#br0" timeOffset="80159.7735">4243 10519 175,'0'0'144,"2"-8"-15,-2 8-12,0 0-1,21 4 22,3-5-26,4 5-6,0-7-27,13-1 18,-13 3 14,17-4-30,0-10-10,-4 14 12,-13 2-15,-4 14-1,7-17-17,-6-3-11,-2 5-10,0 2-34,-9-1-24,-3-1-29,-1 0-10,-7 0 23,1 0-49,-4 0-26,0 0-113,0 0-251,-11 4 112</inkml:trace>
  <inkml:trace contextRef="#ctx0" brushRef="#br0" timeOffset="80409.1421">4411 10589 123,'-14'-6'136,"0"10"14,8-2 0,-11-2 23,13 0-44,0 1-11,4-1-58,0 0 41,0 0-11,18-1-6,-1-17-2,-2 18 12,11-1-28,-1-4-11,20 1-2,-4 1-13,3 0 23,-2-2-55,0 3-52,-12-4-52,-5 3-62,-5-1-89,5-2-266,-1-8 118</inkml:trace>
  <inkml:trace contextRef="#ctx0" brushRef="#br0" timeOffset="82101.195">5839 10588 73,'0'0'135,"-7"1"10,7-1-9,0 0-2,-7-1-11,7 1-11,-3-3-7,3 3 28,0 0-47,2 9-8,-2-9-3,0 0-10,-7 0 32,7 0-36,0 0 2,8 6-29,-1-5 37,3 5 26,1-6-23,8-15 2,2 20 9,0-2-10,-7 2 1,11-4-5,0-1 0,1 3-17,2-2 18,12-4-1,-11 3-8,-1 0-1,-1 0-24,14-1 19,-2-1-10,-9 0-7,8 2 6,-10 5 10,13-6-18,0-11-4,-1 10 41,-10 4-49,10-18 6,-11 18-8,12-2-6,-17 3 40,17-3-37,4 0 3,-17 2-2,12-2-3,-19 0 48,17 3-53,-10-2 3,3 0-6,-3-2 0,0 9 31,2-8-35,-3-12-7,-2 14-15,2-2 24,-9 13 2,6-13-8,3-1-2,-3 1 3,0 1-2,18-4-2,-22 5 3,-3-1 1,4-1 1,-6-1 1,1-8 1,1 13 24,0-4-29,-2 16 27,0-17-24,3-20 10,-7 22 9,-3 0-14,8 5 4,-6-5-2,-2-1 12,0 0-8,5 0 5,4 3 0,-7-6-2,4 3-4,-7-1 4,7 1-4,1-2-4,0 0-5,3 0 5,-10 16 14,14-18-20,-3-16 3,-2 22-1,0-4 0,6-15 0,-7 22 0,1-3 0,-4 2-7,1-1 8,10 2 2,-10-5-4,2 1 3,-1-2 69,1-1-68,-1 2-12,1-1-46,6-1 49,-8 5 9,7-5-11,-1-11-1,1 12-20,0 1 28,2-16 1,-6 19-6,5-1-7,-15-2 83,17 0-75,3 12-2,-6-14 1,0 2-2,-4 0-25,-1-1 32,6 1-3,-8-1 0,9-2 2,-15 6-1,8-3 0,5-17 5,-7 19-16,3 1 15,4-12 2,-5 11 2,5-2-4,-6 1-8,8 0 15,0 6 21,0-9-38,-2 1 23,9-2-54,-11 2 53,4 13-6,-2-15-45,-2-4 50,0 21-10,-2-18 3,4-10-10,1 11 64,-7 0-55,-1 10-4,9-10 4,-2 2 5,-11-2-46,15 1 50,0-3-9,-2 3 4,2 2 9,13-3-12,-15 5 8,-1 11-8,1-17 4,0 0-3,2 8 11,-1-12 1,0-16-9,0 24 13,0 0-6,2 2-10,0-5 8,-2 2 1,2 0 8,-2-4-7,2 4-13,-2-3-37,0 4 52,-3-2 29,3-1-41,1-10-16,0 14-8,2-2 21,9 19-5,-14-22 10,1-4 2,-7 8 10,8-4-17,3 1-3,-7 3 8,2-3-9,-3 3-10,-4 0 20,3 12-11,-2-14-52,-1-2 60,-2 10 40,7-13-34,-5 2 2,2 3 3,-1 0 6,9 2-12,-12-3 5,1-1-7,-6 2-21,8 1 28,3 6 6,-2-7-11,-4 1 0,2-1-1,-3-1 0,-4 1 5,6 0 33,-5 2-46,2 22 3,-4-25-7,1-12 6,1 14-39,-1-2 41,0 0-7,0 3 2,0 0-2,-8 0-71,10 0 82,7-4-6,-10 4 8,3 0-5,4 2 8,-5-2-15,0 2 5,0-2-28,-1 0 30,5 7-3,-5-11 4,2-8 2,-6 12 16,1 2-16,7-4-4,-10 2 12,-2 0-2,8 0-11,-8 0 25,3-2 2,-3 2-16,0 0 12,6 4 23,-5-3-29,-1-1-8,0 0 37,0 0-12,0 0-6,0 0-1,0 0-11,0 0 16,0 0-15,13-3-6,-13 3 2,0 0 1,0 0 0,0 0-7,-6 29 1,5-32-29,1 3 27,0 0 4,0 0 0,0 0-5,0 0-43,0 0 49,0 0 0,0 0-8,0 0-4,-2-14 22,2 14-22,3-3-2,-3 3 6,0 0-2,0 0 4,0 0-9,-1-6-8,1 6-19,0 0 24,0 0 31,0 0-35,3-11 1,-3 11-59,0 0 62,0 0 1,0 0-1,0 0 2,0 0 3,0 0-5,0 0-5,0 0 2,0 0 5,0 0-2,0 0-5,0 0-1,0 0-68,0 0 76,-6 24 40,6-24-48,0 0-2,0 0 15,0 0-9,-10-4 2,10 4-10,0 0 4,0 0-30,0 0 30,0 0-18,0 0-20,0 0-12,0 0-24,0 0-29,0 0-27,0 0-99,0 0 15,0 0-15,0 0-69,0 0-53,11-10-24,-11 10-326,0 0-760,0 0 336</inkml:trace>
  <inkml:trace contextRef="#ctx0" brushRef="#br0" timeOffset="89872.6602">3614 9483 10,'0'0'78,"0"0"15,0 0-27,0 0-9,0 0 5,0 0 0,0 0 30,0 0-29,0 0-6,0 0-41,0 0 55,0 0 2,7-12 4,-7 12 5,0 0-2,0 0 5,0 0-2,0 0 5,0 0-1,0 0-40,0 0 24,0-6-10,0 6-7,0 0 7,-3-4-48,3 4 29,-4-4 3,4 4-39,-4-7 34,4 4 29,0 3-43,-3-12 2,0 8 41,-1-3-51,4 7-2,-8-6 1,-3-37 6,0 38 4,8-1-7,-1-14-1,-3 18 6,1 1 3,5-2-13,-2 1 18,-4-15 4,0 14-10,4 2 10,-8-2 3,8 1-14,-2-4 7,0 5-42,1 0 30,-4 4 1,2-5-3,0-4-5,-1 3-27,3 3 35,-4-1 0,2 1 4,-2 0-2,-9-3 22,11 3-19,2 2 11,-2-4-21,-1 2 20,0 2 19,0-4-42,3 4-8,-2-2-2,-1 1 6,-17 11 3,18-15-6,0-4 6,0 9 9,-1-1-10,4 5-2,-4-3-6,-3-3-1,-4 3-21,4 4 28,6 0 2,-4-2 4,-4 4-7,4-4 7,-1 3-5,-2 1-5,4-4-37,-3 3 48,-3 0 22,6 1-24,0-2 7,0 2-31,0-1 27,-5 13 1,2-16-5,4-5-2,-4 9 15,5-1-15,0-1-3,1 1 3,-3 3-7,-14 4 31,18-3-30,0 8 3,3-12-7,-5 1 14,-8 4-35,10-5 27,2 2 2,-2 0-25,0 2 29,-4 5 92,7-7-108,0-8 6,0 10 0,-3 3-1,-10 10 2,13-12-4,2-8-1,-9 10 23,7-1-18,-4-7 1,8 8-4,-4-4 7,0 5-1,0-4-6,3 0-1,-2 2-8,-1-2 15,-4 5 1,4-6-8,3-2 0,-3 3-13,1 2 23,-5 3 49,4-5-57,3 5 8,-2-4 42,-1 3-53,-1-4 0,2-2 2,0-3-11,-10 9 22,12 0-10,2-2 2,-2-1-2,1 3-2,-11-2-23,10-2 26,-1-4 3,0 7-23,1-3 31,1 0 4,-1 0-9,-1-2-6,-1 2-43,0-3 50,5 25 17,-3-27-19,-2-9 0,2 11-23,0 1 33,-6 7-2,6-9-6,1-1-4,-8 1 42,11 1-47,6-2 6,-12 3-3,3-2-7,-1 1-11,0 0 22,1-1 2,-1 1-27,1-1 31,0 1-3,-1-1-3,1 9 11,1-11 13,0 1-22,-2 11-5,4-13 5,-4-6-9,-2 7 23,5 1-15,-3-2-1,1 3-2,2 1-11,-13-4 53,14 2-44,7 3-3,-10-3 6,3 1-5,0-2-43,-3 2 55,3-1 1,-1-1-15,1 0 18,-7 0 14,7-1-18,-1-2 8,2 0-22,-2 3 18,-2 5 6,4-8-5,1-6-7,-5 6-18,6 0 22,-6 2-7,5-4 11,-4 1-2,0 1 0,3-5-4,2-1 19,-2 5-12,-1 1 4,3-3 43,-3-2-53,5-7 14,-3 10 18,1-4-24,-3 9-14,6-12 1,-3 8 13,0-8-65,1 0 53,3 1 3,-3-2 2,-2 1-18,-2 1 40,4-3-29,2-4 5,-6 7 5,1-4-7,-5 5 22,6-7-35,3 1 8,-2 1-55,-3-2 60,7 0 16,-7 1-20,1-2 8,1 3-35,0-5 29,-9 8 1,10-8-1,2-10 3,-9 13-50,5 0 56,5 1 2,-6-1 14,0-2 11,-4 2 27,5-3-51,-3-3 7,0 6-10,-2 1 6,4-4 25,-4 3-32,1-3-13,0-3 33,-1 1-27,-3 3 21,3-5-24,0-9-2,1 11-3,-1 5-5,-2 9 13,1-9-2,3-16-3,-12 15-32,9-1 44,9 3 1,-11-2 3,1 3-3,2 1-60,-6-4 74,6 7-3,-3-5 1,-4 1 4,-2 1 23,6-2-34,-1-21 0,2 22 6,-1 1-14,0 8 1,-4 0 1,3-31-2,-5 24-30,6-1 32,0 8 4,0-4-4,0-2 6,4 1 30,-5-3-40,2-3 3,-2 2-19,-2 4 18,-1-1-51,4-1 55,0-11 7,0 12 12,-3 2-24,3 0 6,-3-2-6,0-12-1,2 14-38,1-1 46,-3-7-3,3 10-3,-3-7-4,-1 6-2,4-2 5,0-3-4,0 1-2,-3 3 9,-1-1-17,1 0 14,2-2 0,-1 4 13,2 3-13,-7-11 15,5 8-16,0-2-4,-2 2-2,3-1 1,-3 1-6,4 3 5,-3-24-2,-2 22-32,4-1 32,2-14 6,-4 17-8,3 0 6,-9 0-48,9 0 44,-2-1-4,2 1-15,0 0 20,-8-1 15,8 1-24,-3-12 1,3 12-14,-4-3 12,4 3-4,0 0 7,-6-6-2,2 6-6,4 0 8,0 0 1,-6 0-1,6 0-1,0 0 61,-7 1-65,7-5-2,0 4-3,0 0-1,0 0 45,-8 0-41,8 0-1,0 0-15,0 0 19,-8 3 8,8-3-9,-1-11 1,1 11 1,0 0-1,-4 0-1,4 0 3,-1-5 4,1 5-28,0 0 25,-9 6 5,9-6-4,0 0-1,0 0 22,0 0-27,0 0-5,0 0-17,0 0 33,0 0 4,0 0-10,0 0 7,0 0 49,0 0-61,3 10 5,-3-10-5,0-21 0,0 21 33,0 0-34,0 0-2,0 0 2,0 0 4,0 0 36,0 0-40,7 23-2,-7-23-21,0-1 32,0 1-90,0 0 91,0 0 0,0 0-41,0 0 42,0 0 40,0 0-43,-3-11-4,3 11 9,0 0-10,-7 10 5,7-10-5,0 0-3,0 0 19,0 0-24,-1-11 1,1 11 5,0 0 4,0 0 14,0 0-24,0 0 6,0 0 7,0 0-18,0 0 6,0 0-16,0 0 7,0 0 5,0 0-19,0 0 3,0 0-19,7-19-8,-7 19 38,0 0-108,0 0-33,0 0-46,0 0-56,0 0-73,0 0-54,0 0-332,0 0-781,11 5 346</inkml:trace>
  <inkml:trace contextRef="#ctx0" brushRef="#br0" timeOffset="95874.1972">4870 9518 2,'0'0'93,"0"0"0,0 0-26,0 0 13,-4 10-28,4-10 30,0 0 2,0 0 22,0 0-46,0 0 2,0 0 15,0-10 3,0 10-25,0 0 29,0 0-4,0 0 1,0 0 1,0 0-59,0 0 58,1-5-5,-1 5-38,0 0 40,0 0 3,-5-4-12,3-7-5,2 11-16,0 0 12,0 0 1,0 0-2,-8-9-3,5 8-30,3-3 26,-4-1-4,1 2-2,3 3-2,-3-5-1,0 3-6,3 2 2,0-5 9,-2 1-4,-4 2 19,6 2-28,-1-8-5,-1 6-8,-1-1 13,3 3 6,-5-2-7,0-9 3,3 10 9,0-4-10,2 5-3,-10 0-2,8-3 2,-11-1 33,10 0-43,3 0-3,-5 2-7,3-2 10,-2 1 9,0 0-10,-1 1 2,1-1-12,1 2 9,3 1 17,-11-1-17,7-6-2,-2 4-18,1 2 21,-4 12-1,2-13 4,0-3 9,-8 5-29,9-3 22,0 6 0,0-1 2,0-4-5,-3 2 2,3-3-11,0 3-4,0-1-10,-1 2 17,0-1 18,1 0-23,-1-6-5,1 8-6,2-2 12,-3 11-5,1-10 1,-1-4-7,-4 5 1,7-1 12,4-1-5,-10 3 1,3-2 4,-9 2 80,8 1-95,5 0 5,-4-3-16,2 3 9,6 0-10,-7-2 19,-1-4-6,-4 7-28,5 2 33,-2 24 7,0-28-5,0-10-3,-4 12 9,6 2-13,5-8 0,-5 8 1,-1-1 3,0 3-23,0-3 22,1 10-2,1-11-13,-1 0 17,-1 5-25,1-6 30,-1 8 2,0-4 31,3 0-47,-3 13-1,0-15 9,0-8-5,1 10-8,1-1 13,2 0-12,-2 1 3,-1-1 20,-1 2 6,2-1-29,4-1 7,-2 1-1,-2 1-7,-3-2-2,6 0 7,-1-2 2,0 3-49,-1-1 51,4 7 36,-6-7-38,2-2-3,1 4-46,0 2 53,2-1-4,-2-2 7,-1 0-5,-3 6 29,5-5-23,2-1-12,-4 2 10,4 1 2,-1 0-54,-2 1 56,2-5 5,-1 6-29,-2-1 22,1 14 44,3-17-53,0-3 4,0 3-23,0 1 23,-4 19 0,4-19 2,0-15 1,-3 17-38,3 0 41,0 8 2,0-8-8,3 0 3,-10 0 33,7 0-37,4 0-3,-4-2-7,0 1 14,-3-2-11,6 2 23,-3-5-15,0 2-9,0 0 12,3 4-2,-3-6-2,0-6-7,1 9-32,-1-2 46,3 4 0,-3-5-1,3 1 0,-3 0-33,0 2 32,7 2 0,-7-6 3,0 2-4,-3 0 76,5 1-82,0-4 13,1 5-10,1-1 8,-2 3-2,1-5-3,-3-6 3,5 0-45,-1 10 59,6 7-3,-7-12-8,0 2-8,-6 0 65,6-1-64,12 2-8,-12-3 3,0 0-5,6 3 3,-7-4 14,-2-4-12,7 5-59,-4-2 96,1 3 24,1-4-53,-5-2 3,7 5-1,-2-1 12,5 19-3,-3-23 0,-3-2 15,-1 4 8,7-2-23,3-5-1,-5 5-4,1 1 1,-5 0 48,3-1-57,4-14 5,-1 15-2,-1 1 0,-4 3 13,5-3-25,-3-7 0,0 7 74,-7-2-79,17 11 0,-13-11 2,-4 0-11,10-4 52,-6 2-40,5 10 10,-9-8-13,11-6 11,-8 5-62,7-2 67,-3 10-10,4-12-50,-5 0 53,0 2 78,6-2-77,-1-5 9,-1 5-73,-3-1 83,-1 7-4,2-6 2,2-8 17,-6 7-72,4 0 68,7-5 14,-7 7-11,-2-2-14,-2 2 25,2-2-21,0 14-7,-1-16-21,2 1 26,-1 0 40,-1 0-46,5-22-5,-4 26-36,1-4 43,-3 7 0,2-7-5,4-37-3,-2 47 52,-4-6-66,1 2 6,-1-3-2,0 2 15,-4 2 48,6-5-44,-5 0 5,3 1-23,-1 0 22,1 0 25,-4 4-25,0 0 2,7-2-5,-4-8 1,-3 10 0,7-10-1,0-36-6,-4 39 27,1 4-35,2-4 8,-5 1-6,2 2 1,-4-2-42,4 0 45,1 0 7,0 1-54,-1 1 56,-3 4 33,0-13-34,4 3-6,-1 5 36,-2 1-37,-1 4 0,6-10 0,-2-16-5,-1 16 32,1 3-31,-1 4 0,-3-3 0,0 0 0,3-1-42,-2-1 42,5-21 1,-3 24-6,-3 0 9,8-2 4,-6 5-10,-1-9 0,-1 11 12,0-8-9,0 8 6,0 0 0,0-10-1,-1 6-4,2-1 3,-1-1-9,0 1 7,1-1 3,-1 6-24,0 0 24,2-16 0,-2 12-34,1 1 33,-1-3 18,0 6-28,2-13-3,-1 9 15,-1-1-9,0 5 0,1-4-3,-2-27 0,2 29-11,-2 0 13,1 2 3,0 0 5,0 0 4,-1-5-54,1 5 53,1-10-2,-1 8-11,3 2 13,-3 0-11,0-5 8,0 5 2,0-7 10,0 7-18,0 0-4,-3-5-1,3-12 5,-3 17-1,3-3 0,0 3-6,0 0-2,-1-4 12,1 4-12,0 0 2,3-23 4,-3 23 1,0 0-1,-3-2 45,3 2-48,0 0-1,0 0 22,0-6-22,0 6-5,0 0 10,-2-3-2,2 3 49,2-5-58,-2 5 1,0 0 1,-3-3 5,0-2-56,3 1 58,0 4-1,0 0-33,0-5 37,0 5 69,-4-5-79,4 0 0,0 5 29,0-7-32,0 7 4,0 0-3,0-23 1,-3 22-32,3 1 35,0-3-2,0 3-3,-1-2 2,-2 0-16,3 2 25,0 0 4,0 0-32,0 0 28,-6-4 0,6 0-2,-1 0 3,1 0-33,0 4 33,0 0 3,0-6-6,0-21-6,-3 27 44,3 0-41,0-7 1,0 7 2,0 0-5,0 0-7,0 0 6,0 0 5,0 0-24,0 0 28,0 0-30,0 0 24,0 0 7,0 0-33,0 0 36,0 0 0,0 0-1,-7-8-2,7 8-12,0 0 15,0 0-5,0 0 0,0 0 2,0 0 34,0 0-39,0-11-11,0 11 7,0 0 1,0 0 43,0 0-44,0 0 1,0 0-53,0 0 54,0 0 11,0 0-10,0-2 0,0 2-20,0 0 23,-7 0-3,7 0 1,0 0 10,0 0-67,0 0 61,0 13 0,0-13-21,0 0 21,0 0 46,0 0-50,0 0-7,0 0 20,0 0-20,0 0 4,0 0-2,0-28-1,1 32-17,-1-4 23,-7 12 5,7-12-8,0 0-6,0 0 32,0 4-26,0-4-2,0 0-8,0 0 7,0 0 15,0 0-15,7-10-6,-7 10-4,0 0 11,0 0 13,0 0-14,1-6-3,-1 6 24,0 0-19,5 8-2,-5-8 0,0 0-4,0 0-27,0 0 30,0 7 5,0-7-16,0 0 17,0 0-41,0 0 45,0 0 3,0 0-58,0 0 51,0 0 45,0 0-41,0 0 0,0 0 36,0 0-43,0 0 4,0 0-3,0 0-6,0 0 5,0 0 0,0 0-1,0 0 1,0 0 4,0 0-27,0 0 24,0 0 4,0 0-27,0 0 19,-5 4 6,5-4-3,0 0 7,0 0 50,0 0-61,0 0 1,0 0 1,0 0-3,-9-6-10,9 6 12,0 0-2,0 0 1,0 0 9,0 0-36,0 0 32,9 7-1,-9-7-50,0 0 54,2 4 45,-2-4-51,0 0 4,0 0-38,0 0 35,-4 8 3,4-8-2,0 0-5,0 0-4,0 0 10,2-13 1,-2 13-2,0 0 4,0 0 13,0 0-18,0 0-9,0 0 2,0 0 11,0 0 6,0 0-10,0 0-8,0 0 47,0 0-41,-8 11 4,8-11-2,0 0 4,0 0 67,0 0-78,0 0 4,0 0-8,0 0 8,0 0-55,0 0 53,0 0 5,0 0-7,0 0 8,0 0 26,0 0-29,0 0-2,0 0-6,0 0 10,0 0-1,0 0 3,0 0-5,0 0 16,0 0-12,0 0 8,0 0-11,0 0 5,0 0 1,0 0-6,0 0 0,0 0-36,0 0 37,0 0 46,0 0-45,3 7 4,-3-7-70,0 0 73,0 0-3,0 0-1,0 0-4,0 0 29,0 0-53,0 0 3,0 0-2,0 0 10,0 0-21,0 0 23,0-17 8,0 17-37,0 0 33,0 0 25,0 0-26,0 0 3,0 0-17,0 0 20,0 0 5,0 0-5,0 0 4,0 0-8,0 0 4,0 0 3,0 0-4,0 0 3,0 0 55,0 0-62,0 0-4,0 0 4,0 0 0,0 0 44,0 0-44,0 0-4,0 0-12,0 0 16,0 14 11,0-14-2,0 0-3,0 0-13,0 0 16,0-14 0,0 14-2,0 0-3,0 0 37,0 0-36,0 0-2,0 0-5,0 0 12,0 0 25,0 0-28,0 0-4,0 0-2,0 0 4,5 13 9,-5-13-7,0 0 1,0 0 14,0 0-14,0 0-4,0 0 3,0 0 5,0 0-68,-8-9 71,8 9 2,0 0-17,0 0 16,0 0-50,0 0 51,0 0-4,0 0-8,0 0 12,0 0 12,0 0-15,3-12-1,-3 12 39,0 0-44,0 0 1,0 0-2,0 0 3,0 0 32,0 0-35,0 0-7,0 0 4,0 0 11,0 0-31,0 0 28,-1 18 5,1-18-43,0 0 41,0 0 4,0 0-10,0 0 4,0 0-39,0 0 41,0 0-5,0 0 4,0 0-3,0 0-30,0 0 38,0 0-3,0 0 5,0 0-6,0 0-31,0 0 33,-2-14-7,2 14-19,0 0 24,0 0 39,0 0-54,-1 16-3,1-16-117,0 0 122,1 2 1,-1-2-6,2-36 1,-5 41-3,3-5 8,0 0 1,3 12-1,-3-12 0,0 0 24,0 0-28,0 0 2,0 0 8,0 0-11,0 5 28,0-5-30,0 0 4,0 0-22,0 0 17,-3 10 15,3-10-6,0 0 1,0 0-17,0 0 22,0 0-2,0 0-1,0 0-7,0 0-2,0 0 3,0 0 11,0 0-30,0 0 35,0 0-56,0 0 51,1 3 18,-1-3-6,0 0-14,2 6 17,-2-6-18,0 0 3,0 0-28,0 0 30,0 0 0,0 0-1,0 0-5,-6-11-86,6 11 99,4 9-2,-4-9-7,0 0 11,0 0 34,0 0-45,2-10 4,-2 10-25,0 0 24,0 0 23,0 0-27,0 0 0,0 0-24,0 0 25,4 29 0,-7-34 1,3 5-4,-1-12 23,1 12-21,0 0-6,0 0 5,0 0 12,0 0-7,0 0-5,0 0 8,0 0-41,0 0 38,0 0 29,0 0-37,0 0 6,0 0 3,0 0-8,0 0 1,0 0-6,-2-7-15,2 7 55,0 0-75,0 0-11,0 0-8,0 0-5,0 0 67,0 0-86,0 0-8,0 0-35,0 0 9,8 1-50,-8-1 22,-2-6-13,2 6-32,0 0-3,-3 12-15,3-12-18,-1-15-1,1 15-58,0 0 30,6-5-4,-6 5-183,0 0-480,0 0 213</inkml:trace>
  <inkml:trace contextRef="#ctx0" brushRef="#br0" timeOffset="100307.9491">6091 9498 28,'0'0'141,"0"-16"-13,0 16-12,0 0 3,0 0-9,0 0-3,0 0 2,0 0-10,0 0-3,0 0-11,0 0 3,0 0-2,0 0-33,0 0 40,0 0 6,0 0-32,0 0 37,0 0 3,0 0-5,0 0 2,0 0-2,0 0-19,5-5-6,-5 5-5,-3-3 0,-3-2 35,6 2-50,0 3-5,0-5-12,0 5 16,-3-8-10,2 4 4,-2 0-4,3 4 24,-1-10-32,-5 7 2,5-1-6,-1-1-5,1-2 41,-2 2-45,4-5-1,-3 6 2,-1 0 2,-1 0-16,2 0 20,2 4 6,0 0-5,-8-7-1,3 4 8,3 0-13,-1-6-3,0 6-48,0 1 61,3 2 33,-5-4-51,1-3-3,4 7-5,-6-4 5,0 5-1,6-1-4,-7-10-2,3 9 63,-2-1-67,3 0 2,3 2 3,-9-5 12,4 5 26,5 0-46,-8-5 3,4 2-13,-1 2 22,-2 0 45,7 1-51,-7 2 6,7-2 61,-8-6-75,5 6-5,3 0 3,-6-10 0,1 12-2,5-2 11,0-8-8,0 8 0,0 0 2,-16 1-43,16-1 45,-8 0-10,8 0-20,-9 0 36,1 2 16,8-2-23,-9 2 12,9-2-12,-8 1 2,2 13 4,2-16-1,0-22-10,-4 26 36,8-2-34,-8 4 7,8-4-4,-7 3 8,0-2-2,7-1-8,-5 6-1,5-6-1,-6 3 1,3-3 1,3 0 6,0 0 6,-9 0 5,9 0-22,-10 10 19,7-11-18,1-8-1,2 9-36,0 0 49,-11 9-5,11-9-5,-4 0 4,4 0 51,-9 0-59,9 0 0,0 0 1,-4 3 7,4-3 54,-7 2-66,7-2-3,-8 3-39,2-3 55,4 7 5,-2-6-8,4-1 5,0 0 68,-15 0-80,6 7 1,4-7 3,5 0-2,-17 0 16,14 2-13,3-2-4,0 0 5,-7 0-4,-3 1 8,7 1-7,3-2 8,-7 3-26,5 0 27,-4 1 81,6-4-95,-7 9-4,4-7 19,0-2-14,-4 8-4,4-6 4,3-2-5,-10-2 15,10 2-9,-2 4 3,-3-1-2,1 2-3,0-3-23,-2 1 31,1-1 3,2 0 1,0 1 3,-4 3-32,3-2 28,0-1-7,-1 1-17,0 1 31,2 12-6,-1-13 5,4-4-6,-6-2 89,2 7-94,0 1 11,-1-2-11,1 0 4,-7 3 2,8-2 2,3 0-9,-3 0-10,-1 0 7,-1 0-25,3-1 35,-1-4 1,-1 7 19,0-1-25,2 18 25,-2-19-4,4-5-25,-7-3-12,4 10 22,-4-6 9,6 6-12,-2-2-2,-3 3 54,2-3-57,7 13 14,-6-13-14,0 0-3,3 0-34,-4 0 43,3-3 11,-2 4-1,0 0-3,2 6 12,-4-8-22,3 2 14,-2-2 12,2 3-19,1-1-5,-4-1 1,2 2 10,-9 2 52,12-3-69,0-1 18,-2 1-16,0-1-5,-4 5 10,5-5 3,-2 0 7,0 2-20,1-1 11,1 5 60,-1-7-72,-3 6 2,5-3 62,-3-2-60,2 7-5,-3-7 10,2-2 0,-2 6-11,2-4 15,4-2 18,-6 6-25,2-2 7,-2 1-20,1-1 23,3 0-12,-1-1-5,-2 4 37,3-2 0,0 0-17,-3-3-3,2 0-42,-2 2 42,3 6 7,0-9-7,0-4 2,-3 9-71,1 3 90,-3-4-28,5-1 10,0 1-4,0 1 22,-1-2-21,2 6-1,-1-3-17,-1-6 23,-1 8-49,2-7 53,-2 2 0,2 0 41,-2-2-57,1 9 18,-1-8-10,2-6 4,0 7-19,0 0 22,0-7 4,0 12-17,0-5 12,-3 1 44,3-1-41,3-2-2,-3 4-6,0-1-19,-3-1-19,3 1 47,0-4-11,0 3 21,0-1-22,0 6-1,0-5 7,2-3-12,-2 4 0,1-1 8,-5 0 4,4 0-3,0-2-12,-9 5 66,11-3-54,6-1-6,-8 2-11,0-2 19,-2 1 0,3 2-2,0-9-12,-1 7 26,0 1-31,3 0 5,-3-2-4,0 1 12,0-2-78,2 3 88,-2-8 0,0 0-2,1 4-7,-4 2 33,5 3-23,6-3-13,-8 2 15,0-3-7,-1 0 20,1-5-42,1 9 30,1-3-62,-1-1 54,3 7 0,-1-8 5,-3-4-2,0 7-8,1-2 7,2 3-1,0-3 1,-3 0-5,0 2 17,0-2-12,4-2-6,-1 3-10,1-1-1,-4 1 60,2 0-60,0 5 10,0-5-21,-1-1 24,-4 6 1,6-8-2,0 1-2,-1 0 25,-2-4-23,5 5 4,-2-1-5,-3-4 5,0 4 5,0-4-13,13 16 13,-12-15-16,2 0 5,-3-1 34,3 3-37,-3-3-1,8 0-47,-8 0 52,3 4 30,-3-4-31,3 8-1,1-4-9,-4-4 8,0 15 1,3-15 3,-3 0-17,0 0-48,3 4 70,1 0-2,-4-4-8,4 2 14,-4-2-40,0 0 34,9-10 6,-9 10 6,5 8-10,2 2 7,-5-10-11,1 11-6,-1-10-15,-2-1 26,6 0 3,-6 0-4,0 0-6,8 1 32,-8-1-39,0 0 1,11-1 5,-9 5-7,-2-4 35,6 2-31,-6-2 1,0 0 26,8 1-35,-5 4 7,-3-5-5,4 2 2,-4-2-84,6 3 92,2-3 1,-8 0-5,6 4-11,-6-4-13,3 2 29,1 9-1,-4-11-1,4 1-2,-4-1-67,0 0 76,0 0-4,0 0-14,0 0 16,6 10 9,-6-10-12,0 0-3,0 0 19,0 0-20,17-5 2,-17 5-2,4 0-3,-4 0 3,6 7-10,-1-24-2,-5 17 16,0 0-11,7 9-7,-7-9 13,2 12 3,-2-12 12,0 0-15,7 6 26,-7-6-27,0 0-23,0 0-33,0 0 62,7-2-4,-7 2 3,0 0-4,0 0 16,0 0-14,14 2-3,-14-2 0,4 0 8,-4 0-34,6 0 29,-5 7 1,-1-7-57,7 0 61,-7 0 25,0 0-32,0 0 0,0 0-45,0 0 49,7 10 2,-7-10-3,6-2 6,-6 2 28,0 0-43,9 0 5,-9 0-2,8 0 7,-8 0-14,0 0 8,12 6 5,-12-6-3,6-4-2,-6 4 15,7-2-16,-4 7 3,-3-5 23,0 0-28,10 2-4,-10-2 6,0 0 0,0 0-54,8-3 57,-8 3 6,10 0-13,-10 0 8,6-4 18,-6 4-24,5-3 4,-5 3-28,7 0 27,-5 5 4,-2-5-4,0 0-3,0 0-40,7-5 48,-3 0-5,-4 5 2,7-2 7,-7 2-39,0 0 35,7 2-8,-7-2 6,10-4 7,-6 1 9,-4 3-16,6-6-6,-5 6 28,-1 0-21,0 0-2,0 0-2,10-3 4,-10 3-104,6-4 105,2-6 0,-6 10 5,-2 0-8,0 0-73,0 0 87,8 1-4,-8-1-3,7-5 7,-3 1-30,2 1 23,-6 3 2,7-2-17,-4-2 14,-3 4 9,6-3-17,-2-10 7,0 13 22,-4 0-29,0 0 2,5-1-13,-2-2 7,-3 3 40,6-3-39,-2-1-2,-4 4 2,9-2 7,-9 2-14,3-5 11,1 2 3,-4 3-57,4-3 57,-4 3 30,7-2-31,-4-16-9,1 17-2,-4 1 6,6 16 3,-6-16 3,7-9-1,-4 4 36,-1 2-44,4-6-7,-4 7 3,0 0 14,1-4-34,0 3 35,0-1-5,-2-1 29,2 3-32,-3 2 15,6-3-18,-2-11 1,-2 11-6,1 2 11,-3 1-4,0 0 0,9-13-9,-8 9 35,1-2-30,3 0 4,-2 1-2,0-1 1,-3 1-46,5 1 47,-2-13 4,2 12 14,-1 2-15,-4-1 7,1-1-6,2 0 6,0-1-34,1 0 29,-4 4-6,4-4 12,-2-13-13,-1 14-60,2-2 73,-1-2-6,3 4-5,-5 0 8,3-3-58,0 6 64,1 2-7,-1-11-13,1 3 16,3 1 41,-7 1-41,4-12-1,-4 13 34,0-1-45,3 6 1,0-5 1,-2-25 2,-2 26 17,1 0-17,1 3-4,-1 1 6,3-11 2,3 6 16,-6 0-22,1-7 5,0 7 0,1-1-6,-1 0 18,-1 2-19,0 4-5,3-6-48,-3 2 60,0 4-3,3-7-1,1-23-2,-4 28 38,0-2-31,0 4-5,4-3-1,-4 3-3,2-7-44,-1 0 53,-1-2-8,0 5-58,0 4 73,3-9 38,-1 1-47,0 3 3,-2-2 38,0 7-41,3-1-9,-3-5 8,3-30-1,-5 31 5,4 2-6,-2 3 3,1-4-7,0-1-1,1 0 27,-2 5-21,0 0-8,4-5 24,-2-2-15,-2 7 17,-2-8-23,4-2 4,-2 5 12,0-1-17,4 3-3,-4 3 5,1-21-6,-1 17 57,0 4-53,0-9 4,0 5 2,0 4-1,-1-8 43,1 8-53,1-18 11,-1 17 18,0 1-14,-4-5 15,4 5-14,0 0 6,0-7-20,3 3 18,-3 4 2,0 0-6,0 0 4,-4-8-1,4 8-1,5-3-4,-5 3 2,2-9 0,-4 4-17,2 5 17,0-4 3,0 4-36,0-10 37,0 10 43,2-6-47,-4-3-1,2 6 19,0 3-21,3-9-4,-3 4 7,0-4 0,0 6 43,0 3-48,0-8 3,0 8 1,0-5 3,0 1 6,0 4-10,0-10 1,0 10-24,0-8 29,-3 6 27,3 2-39,0-16 5,2 12 35,-2 3-38,0 1-1,0 0 4,1-12-1,-4 8-40,3 4 39,0 0 9,6-1-6,-6 1 0,-1-7 24,1 4-29,0-24 10,-2 26-32,2 1 25,0 0 57,0 0-62,0-3-5,0 3 16,0-5-9,0 5-3,0 0 6,-5-12-6,5 9 23,1 0-20,0-5 0,-1 5-1,0 3-2,-4-3 30,4 3-28,0 0 0,0 0-48,-3-5 60,3 1 21,0 4-27,0-5-6,-1 2 43,1 3-40,0 0-3,1-8 2,-1-3-6,-1 6 14,1 0-9,0 1-4,-3 0 7,2 0-3,-2 2 9,3 2-5,0-10-5,-3 8-68,3 2 75,3-5 12,-3 5-11,-2-19 3,2 17 41,-1 1-49,1 1 0,0 0-1,-3-7 9,0 5 33,3 2-43,0 0 4,-1-2-4,1 2 4,0 0-23,0 0 22,0-9-1,0 9-27,-1-3 30,1 3-2,-2-4 2,2 4-7,0 0 21,-3-4-16,3 4-1,0 0-3,-2-8 8,2 4 27,0 4-34,0-27-6,-2 29 12,2-2-4,0 0 15,0 0-16,-4-2-7,4 2-48,0 0 58,0 0 29,0 0-28,0 0-1,0 0-50,0 0 53,0 0-1,0 0 1,0 0-3,0 0 25,-4-1-24,4 1-1,0 0-3,0 0 8,0 0-50,0 0 50,0 0-4,0 0 1,0 0 1,0 0-2,0 0 1,0 10 0,0-10-17,0 0 16,0 0-3,0 0 1,0 0 1,-7-9-31,7 9 28,7-10 9,-7 10 1,0 0-9,0 0-10,0 0 14,-2 15 5,2-15-78,0 0 83,0 0 14,0 0-23,0 0 7,0 0 30,0 0-40,-1 12-4,1-12 2,0 0 0,0 0 66,0 0-70,0 0-2,0 0-2,0 0 1,0 0 14,0 0-55,0 0-36,0 0-81,0 0-20,0 0-26,0 0-175,-16-5-94,1 5-312,-7-2-857,10 11 379</inkml:trace>
  <inkml:trace contextRef="#ctx0" brushRef="#br0" timeOffset="101620.772">3532 9353 153,'0'-5'158,"0"5"-11,4-2-17,-4 2-5,3-7 6,4 1-4,-1-2-20,-1 0 26,1-2-22,1-4 11,0-1-4,3 1-39,-2-1 26,1 1 1,2-8-21,2-25 1,2 33 44,-8 2-63,13-10-3,-9 10 4,-1-1-7,-5-2 6,11-4-9,3-8 2,-4 12 0,2-3 4,3 0-15,-6-2-7,1-5 1,-1 8-12,-2 4 7,-3 13 7,9-20-9,7-20-2,-10 25-17,2-1 14,-4 2-6,8-2 6,-4-4-2,-9 8 38,12-6-33,22-5-14,-25 9 2,3-2 3,-11 7-42,12-7 52,-2-6-3,-2 7-26,-1 9 25,6-2 24,-2-2-30,-2-6 6,3 7 79,-4-2-97,-4 12 5,11-8-3,-3-19 3,-10 23-3,13-2-4,0-9-2,1 9 1,0 1-6,-9-1-33,8 3 45,3-3-4,-3 2 2,0-1-5,0 0 30,-2 0-32,1 4 2,-2-5-13,0 4 13,-8 7 14,8-13-8,0-8-9,-2 14 48,-4 1-49,8 9 4,-1-12-5,-8 1 10,0 0-38,7 6 35,6-9-8,-13 8 6,2-1 7,-1 2 40,5 4-50,-2-5 2,-2-1-16,-1 1 16,7 1 19,-7 1-21,3 15 1,-3-18-45,1 0 48,1 15 0,-6-16-2,3-19 6,-7 23-31,2 2 25,3 1-1,-4-3 2,-1 0 2,-4-1 79,4 1-92,0 0 8,1 0-16,-1 2 18,-4 0-55,8 4 54,-1-5 1,3 5 7,-6-5-10,4 19 26,0-18-23,-1-5-4,3 8 6,-1 0 7,8 8-9,-9-8-3,-1-2-2,-5 3 18,7-2-16,-2-10-11,1 14 10,1 3 9,-1-4 29,-3 0-41,1-12 6,-1 15-2,2-4 2,-6 0-29,5 1 32,-1-6-13,1 5 91,-1 0-93,-5 4 11,4-7-3,-1-10 7,0 13-83,2-1 74,3-2 7,-7 3-2,2 0-6,-2-3-56,0 2 71,9 15 3,-9-18-24,-2 0 37,5 0-25,-5 1 8,3 9-5,-2-10-71,0 2 72,2 15 36,-5-14-38,3-12 5,0 7 31,-2 4-38,6 8-3,-6-9 2,2-1-1,0-2 9,0 3-5,-3-8-19,7 8 25,-6-1-10,-2 0-65,5 1 73,0 10-1,-4-9-42,3-4 42,-4 3-40,2-2 45,0-1 11,-1-5-42,5 10 22,-5 9 7,1-16 3,-1-23-20,0 20 52,0 0-50,10 10 9,-10-10-7,2 12-15,0-9-23,-2-3 50,0 7 2,0-7 13,0 0-27,3 8-19,-3-8 25,0 9-4,0-9-18,0 0 26,-5 8 1,5-8-2,0 0-1,0 0-30,0 0 35,0 0-7,0 0 10,0 0 16,0 0 4,0 0-20,4 4 1,-4-4 1,0 0-11,0 0-59,0 0-5,0 0-38,0 0-72,0 0-35,0 0-42,0 0-59,-12-37-55,1 36-191,4-2-594,3 3 262</inkml:trace>
  <inkml:trace contextRef="#ctx0" brushRef="#br0" timeOffset="102236.4684">5369 9160 17,'-6'-3'214,"6"3"3,-3-4-16,3 4-21,0 0 15,-5-4-23,5 4-7,0 0-20,0 0-1,-6-4-30,6 4-3,0 0-13,4-20-10,-4 20 0,0 0-16,0 0-6,0 0 2,0 0 4,0 0-29,3 23 49,3-14 4,-3-4-5,1 2 4,7 1 9,-5 3-10,-2-3-2,4 0-48,-5 1 40,7 4 8,-4-4-12,0 0-6,0-1 49,1 1-57,0 16-3,2-17-1,-2-16-2,-3 16 28,3 0-38,1-3-9,-3 0 12,-2 0 2,2 0-4,1-2 3,-5 3-1,2-4-6,3 1 19,-6-3 55,7 2-44,-4-18 10,-3 16 49,0 0-60,18 28-1,-12-31-8,-6 3-2,7-8 23,1 2-35,2-3 5,1 6-12,-2-8-4,-2 6-15,7-3 11,6-7-4,-8 9-27,2-5 28,-2 2-25,9-7 10,-7 8-10,6-6-38,-2-6 54,2 8 2,-4-7-7,6-22-5,-9 31-14,-2 1 12,5 6 5,-8-7-6,1 2 3,-7 0 27,5 1-26,1-8 11,-1 10 3,-4 1-4,3 0 23,-5 2-26,2-12-1,-2 14-22,1-2 23,-2 2 4,0 0-11,3-13-2,-3 14-9,0-1 6,1-5-3,-1 5 0,0 0-8,0 0-38,0 0 47,0 14-5,0-14 1,0 0 3,3 2-2,-3-2-4,0 0 2,0 0-34,0 0 37,-6 7 15,6-7-23,0 0 1,0 0-9,0 0 12,0 0 2,0 0-8,0 0-6,0 0-16,0 0-10,0 0-22,0 0-24,0 0-41,0 0 4,0 0-76,3 1-40,-3-1-116,0 0 50,0 0 0,-7 7-74,7-7-283,-17-1-708,3 4 313</inkml:trace>
  <inkml:trace contextRef="#ctx0" brushRef="#br0" timeOffset="111670.8239">4652 9438 54,'0'0'81,"-2"6"6,2-6 2,3 3 10,-3-3-25,2 11 4,-1-9-7,-1-2 2,0 0-33,0 0 34,4 4 1,-4-4-7,0 2-3,0-2-26,0 0 11,0 0 9,0 0-3,0 0 10,0 0 28,0 0-40,0 0 3,0 0-3,2 3 14,-2-3 21,0 0-12,0 0 1,0 0-5,0 0 15,0 10 0,0-10 2,1-17 2,-1 17-18,0 0 21,0 0-2,0 0-5,0 0-1,0 0-11,4-5-10,2 3-5,-2-5-7,-1-1-5,0 0 6,1 0-7,7-17 11,-5 18-65,1 0 48,-7 0 22,11-6-30,-2 6 3,1-7 23,-2 4-37,6 0-3,-4-2-2,0-3 3,-6 6-46,10-3 46,-1 12-2,-5-12-4,4-1 1,0 2 68,1-3-76,-4 6-1,3-4-28,4 0 39,-8 7 57,9-12-70,-3 14 9,3-12 44,-3 4-56,0 6-2,4-9 6,-2-4 8,-5 11 9,3-2-14,3-12 5,-6 15-1,2 1 1,-4 1-35,0 1 41,4 13-12,-2-18 10,1-2-3,-5 5-15,5-7 23,3-7 1,-3 14 37,2 0-42,-4 15 20,6-20-20,-2-1-9,0 3-4,0 1 15,-3 0-3,3 0 9,3-1-1,-4 3-38,1-2 36,8 1 0,-10 2 0,-4 0-16,17-4-30,-16 4 41,1-8-1,-2 9-49,0 1 58,0 6 50,0-9-58,1 6 4,0-4-60,1 0 56,4 1 9,-4-4-8,3-2 5,-2 1 2,6 5-10,15-21 8,-15 20-1,-4 1-20,-5-1 50,8 2-32,2-11 8,-2 11-75,-1-1 64,-6 0 39,6-1-42,-1-7 16,0 12 20,-5-2-48,9-2 7,-9 3-6,0-10-2,-3 10-91,4-1 97,1 9-4,-3-10 9,1 0 10,-2-1-15,7 2 7,0-9 12,-5 9-59,6 0 63,-2-1 41,1-1-58,0 0-3,0 2-65,-1 1 75,-5 7-12,5-11 8,1-3-1,-1 3-2,1 2-2,-7-4-10,7 5 24,-4-1-15,-3 1 54,4 1-61,6 17 2,-6-22-2,-2 1 14,5 1-10,-7-1-7,0-2 11,1 4-35,-1-2 31,6 12 10,-3-11-11,1-8 9,-4 10-105,3 2 101,0-1 1,1 1-2,-5-7-1,0 7 51,5 1-51,0 7-7,-2-10 8,-1 0-5,-1 1 30,3 2-34,1-11 5,-4 9-59,3 2 69,3 1 40,-5 0-52,1-6-1,-2 5 28,4 0-29,-3-1-2,1 2 5,2-13-5,-4 14 15,3-1-13,-3 19 0,4-18-1,-2-3 5,-1 2-58,2-1 56,0 6-7,-2-4-60,2-4 74,-3 1 14,3 1-14,0-11-2,1 13-73,-5-2 74,7 11 15,-5-13-15,3-12 0,-4 21-101,2-5 109,-1-5 2,4 11-4,-4-7-2,-2 5 27,6-2-24,1-7 0,-5 8-12,4-1 8,-4 0 6,2-2-6,-3 2-3,2 0-7,-1-4 9,12 9 24,-12-8-28,-2 4-4,-1-5-8,1 1 12,4-2 4,-7 3-10,-3-5 1,7 1 24,-2 5-27,4 2-7,-4-3 8,-2-1 0,2 2-10,0-3 15,-2 8-10,0-8-18,1 1 28,-3 4 27,4-5-27,0 12-8,-2-8 39,1-1-38,-4 5 2,4-5 1,-2 1 1,1 1 11,0-3-9,4 2-4,-3-1 4,-4 0-4,2 0-25,0 2 32,1-3 6,0 2-4,-2-2-4,-5 3-43,7 1 44,-2 9-1,2-13 0,-3 0 0,4 7 25,-2-8-29,-2-4 6,2 6-67,0 1 66,1 9 3,-1-11-4,-2-5-7,0 0 3,0 0 1,0 0 2,6 9-3,-6-4 4,0 0-13,0 0 8,0-5-5,1 5 9,-1 1-1,-4 2 10,4-8-17,3 10 0,-3-3 0,0-5 6,4 8 11,-2-7-15,-4-20-1,2 17 0,0 0 4,-1 25-3,1-21 1,0-4-2,0 0 3,1 5-4,5-2 4,-6-3-8,0 6 4,6-1 21,-6-5-21,-4 8 0,4-8-14,0 7 18,0-7 13,0 0-14,0 0 2,0 4-34,0-4 33,4 8 3,-4-8-4,0 0 6,0 0-46,0 0 43,0 0-9,0 0 4,2 4 0,-2-4-37,-2 8 46,2-8-4,0 0-4,0 0 4,-4 7 4,4-7-5,2 38-8,-4-37 45,4-1-39,-4 7 8,2-7-8,0 0-2,0 0-19,0 0 22,11 4 3,-11-1-3,0-3-9,-3 7-91,3-1 109,8 6-3,-6-6-6,-2-3 11,-7 3-13,7-6 7,1 5-1,-1-5-83,1 7 87,1-1 23,-2-6-23,3 15-4,-3-15-10,0 0 14,-8 12-15,8-12 12,0 0-6,0 0 27,0 0-24,0 0 5,0 0-9,0 0-1,0 0-13,0 0 23,12-17-8,-12 17-5,0 0 15,0 0 25,0 0-35,1 22 1,-1-22-7,0 0 6,-3 2 0,3-2 1,0 0-1,0 0 38,0 0-42,0 0 0,0 0 3,0 0-8,0 0 18,0 0-9,0 0-2,0 0 3,0 0 1,0 0-39,0 0 46,0 0-5,0 0-59,0 0 68,0 0 43,0 0-47,0 0 1,0 0 15,0 0-23,0 0 4,0 0-6,0 0 4,-12-17-68,10 16 67,2 1-2,-2-4-3,-4 2-8,-1-3-73,1 1 62,1 3-8,-4-3-113,2-1 114,-2 1 24,0 0-33,-7-13-11,5 13 62,-2 1-56,4 0 7,-4-3-1,-3-11-4,2 14-48,2-1 71,6 1-2,-9-2 8,7 0 3,-7 1-49,5-1 49,6 7-9,-5-7 23,4 3-9,-4-3-27,5 3 40,0-3-6,1 2 16,3 3-11,0 8 14,0-8-11,-6-14-2,6 14 13,-4-3-12,1 12 0,3-9-1,0 0-2,0 0 30,0 0-41,0 0 6,0 0-7,0 0 3,-4-8 12,4 8-9,0-6 2,0 6 10,0 0-15,0 0 22,0 0-22,3-8 8,-3 8 12,0 0-29,0 17 4,0-17-8,0 0 16,0 0-37,0 0 31,11-7 6,-8 14 7,4 2 2,-4 0 34,4 0-29,4 6 5,-5-8-29,4 5 36,-3-4-6,5 3 3,-2-9-6,3 8-23,-2-4 23,10 8 15,-11-5-22,-1-8 1,-1 3-41,-1 2 43,-1-9-5,1 10 4,1-2 4,-7-1-14,9 0 7,11-2 8,-16 2-13,-2 1-3,-3-2-14,0-3 19,0 0-2,7 4-3,-7-4 5,0 5 17,0-5-17,5 9 0,-3-9 39,-2 0-31,7-5 1,-7 5 2,5-21-2,-3 21 21,2-1-22,13-16-5,-11 12 0,1-2 2,5-2-10,0-3 7,2-9-5,-1 8-13,3-3 15,7 0 15,-12 5-17,5-11 0,-4 8-22,-2 4 20,-6 13-1,7-16 1,2-8 0,-3 11-4,-3 3 1,-7-6-2,7 9 3,-1-1 6,-5 2-34,4-1 29,4 18-2,-9-14-11,5-8 12,-5 8-28,0-6 19,2-6-8,-2 12-3,0 0-46,0 0-35,0 0-47,0 0-55,0 0-57,0 0-18,3 17-32,-3-17-38,0 0-46,-10 9-303,8 0-752,-1 6 334</inkml:trace>
  <inkml:trace contextRef="#ctx0" brushRef="#br0" timeOffset="113295.8872">7101 9748 20,'0'0'182,"0"0"-12,0 0-5,0-5-21,0 5-1,0 0-20,0 0 14,7-3 15,-7 3-23,0-5-9,0 1 28,0 4-40,2-3-2,-2 3-7,2-19-6,-2 19 28,0-3-36,0 3-2,0-7-5,2 5 2,-2 2-21,-1-5 24,1 5-3,2-9-4,-3 4 0,-7 0 36,10-1-43,-2 2-8,0-3-18,0 1 19,-2-5 37,0 5-48,2-10-4,-1 9-47,-1 1 50,2 6 0,-4-6-2,1-10-6,-1 10-13,1-1 15,3-13-6,-4 15 1,1 3-7,0-2 69,-1-2-74,1 5-18,3 1-19,-8-5 35,1 0 31,3 2-45,-2 2-12,-1-1 75,1 1-69,-5 15-7,4-16 8,-1-7-3,-2 9-43,1 1 42,-1 2 10,-1-1-6,1 0-2,-11 1 76,11 1-83,7 3-2,-6-3-9,-1 0 17,0 0 50,1 0-58,0 0 2,0 1 3,1 3-5,-4 19 18,1-22-21,4-4 2,-1 5-12,2 0 18,-7 19-7,6-17 10,3-2-1,-9 3 15,9 1-20,3-8-8,-4 9 5,1 0 23,-2 1 14,3-1-36,0-2 8,-2 3-23,4 0 25,-8 14-6,7-14 5,0 20 6,-1-22 73,2 2-86,0 6 16,-1-5-14,2-13-3,-3 10-35,2 5 62,2 3-17,-1-2-3,0 0-9,-4 2 87,4-1-75,4-11-1,-5 14 3,2-2-8,1-2 35,-2 0-37,0-1 18,0-1-55,1-3 53,2 15 40,-2-17-43,2-4 14,-3 5 33,3 0-53,-3 7-1,4-8 5,-2-1 2,-4 4-34,8 0 36,12-5-6,-16 5 11,-1-3-11,-1-1 36,3 1-32,-2-11 14,2 12 10,-1-3-22,-2 3 13,5-3-13,-1 12-1,-1-11-31,0-3 34,-2 0 2,2-1-6,-3-4 5,3 3 42,1 2-49,3-1 0,-3 1-1,-1-2-9,-1 2 49,1-1-36,1-4-12,0 5-4,0-1 13,-3 2 43,4-1-37,1-5 3,-6 0-97,9 6 99,-3-1 5,-2-2-2,2-2-4,-3 2-41,2-2 56,4-4-9,-2 6 7,1 0 4,2-2 24,-1 4-35,5-26 7,-4 26 5,-1-3-19,-2 3 10,3-3-12,0 3-3,0-5 44,-1-2-48,3 18-4,-3-20 2,3-20 2,-5 24-80,2 0 84,-5-3-1,6 3 1,-2-2 11,-8 2-115,13-5 114,-2-2 4,-1 4-1,-1 1-6,0-3 0,1 0 0,0 5-3,0-7-22,1 0 24,-2 4-5,3-9 1,-2-10-4,-1 15 7,-1-3-6,2 6 6,-3-4-3,0-4 6,-7 2-13,6-1 26,5 17 0,-5-17-19,1-4 20,-2 6-12,1-6 10,-5 5-10,5 1-2,-2-3 7,0 2 33,2-5-42,-4 6-4,2-3 7,0 2-2,-3 10 0,2-14 2,1-2-2,-2 5 42,1-4-41,1-11-6,-1 15 9,-3 2-4,-2 0 15,4 0-6,-1-8-5,3 7-40,-4 3 50,2 3 19,-2-7-31,0 6 1,-2-7 8,2 4-14,2 8-3,-2-14 3,0-3-3,0 7 37,-2-6-38,2 6-2,-4-3 6,3 2 4,-2-1-29,3 2 29,0 7 4,-3-11-24,2 2 22,-2 6 5,1-8 0,1-3-2,-2 8-45,0-1 61,3 8 5,-4-7-13,1-3-1,-4 6 26,4-1-33,-1-13 2,0 18-3,1-5 0,2 4 84,-2-3-100,-1-10 1,1 12-10,-1 4 7,4 0 104,-2-10-117,-3 10-8,-1-5-23,0 3 34,5-1 10,-5-1-13,-1-11-3,2 12-13,0-1 21,1-13 2,0 17-4,1 0-4,-2-2 23,2 0-21,3 20-6,-3-20 4,3 2 7,0 0-5,-11-6 3,8 21-11,3-15-21,0 0 38,-2-4 12,2 4-19,0 0 5,-6-5-41,5 0 42,2 17 3,-1-12 2,0 0 1,-8-10-18,8 7 13,0 3-2,2-6-8,-2 6 12,4-2-36,-4 2 29,0-15 7,0 15 4,0 0-6,0 0-24,0 0 25,-4 17-3,4-17-1,0 0 8,0 0-15,0 0 9,0 0 0,0 0-44,-3-11 47,3 11-4,0 0 3,0 0 2,0 0-27,0 0 25,0 0-8,0 0-15,0 0 27,0 0-5,0 0 0,1-16 8,-1 16 9,0 0-23,0 0 8,0 0 1,0 0-3,0 0-41,0 0 32,-4-2-23,4 2-30,0 0-36,0 0-102,0 0 12,0 0-64,0 0-71,6 17-55,-6-17-112,-6 5-374,6-5-930,0 0 411</inkml:trace>
  <inkml:trace contextRef="#ctx0" brushRef="#br0" timeOffset="114836.7183">8049 10275 232,'0'0'220,"0"0"-5,0 0-48,0 0 35,2 4-10,-2-4-7,-2-18-12,2 18-53,0 0 49,0 0-13,0 0-10,0 0-12,0 0 10,0 0-37,0 0-10,-5 11-25,5-11 10,0 0-10,0 0-12,0 8-7,0-5 51,0 3-46,-3 19 5,-1-17 8,2-7 1,-1 10 12,3 0-15,0 5-3,-2 1 1,-1-1-3,-2 1-26,5 0 18,2 10-3,-2-14-17,3 3 11,-5 1-19,5-2 22,2 15 3,1-20-11,-2-2 11,2 17-13,1-15 2,0-5 0,2 3-21,2 1 22,6 6 3,-6-7-10,5-1 10,-5-3-8,5 3 1,0-1 6,3 2 7,-2-3-21,2 4 37,1-4-37,-4 0 6,-2-2-3,-1 1-5,5 1 2,-6-3-2,5-24 2,-4 25 35,0 2-39,9-13 2,-15 10-6,2-2 9,0 1-48,1 0 38,-1-3-4,0 1 1,3-2 1,3 2 39,-6-2-46,6 9-8,-2-9-30,1-1 25,0-7 19,0 9-5,-4-1-6,-3-1-6,7-4 10,0 8-7,-4-2 13,3-3 1,1-1 43,-5 1-58,4 17 11,-4-18-22,4-3 19,2 4 28,-1-5-37,-3 0 5,2 4 13,1 1-17,-1-6-9,1 7 10,1-1 1,-7 3-14,10-2 13,7-9 7,-8 14 2,-4 0-8,2 0-28,-1 0 28,0-4 9,-1 6 25,3 3-29,5 10-1,-8-11 5,8-19-2,-3 28-5,3-1 20,-3 8 3,5-11-2,-3 4 1,-2 1 16,2-1-20,6-7-4,-7 7-23,-4 0 26,6 2 12,-11-4-16,-1-7-3,0 8 4,-3-6-8,-2 26-4,3-28 0,0 0-7,-1 2-27,-2-2 34,5-16 3,-5 19-9,-1-5 7,-3 4 26,3-1-34,1 3 7,-4-5-21,2-2 18,4 1 55,-6 1-65,0 1 3,0-5-64,0 0 71,-3 31-4,3-34 3,0 3 3,0 0-12,0 0 13,0 0-4,0 0 7,0 0-2,5-13-60,-5 13 73,1-10-5,0 6-6,1-1 8,-4 0 93,5-2-108,0 0-2,3-3-31,1-2 33,-2 10-4,7-20 2,0-3-1,-2 11 42,6-7-45,-1-5 1,-2 15-2,2-4 6,9 2-8,-11 2-5,1 14 15,0-13-45,-1 0 44,2 4 48,5-2-54,0-1 2,1 3-57,-2 1 60,-2 1-3,5-4 0,3 4-4,-11 2 8,11-1-3,13-22 2,-16 28-5,2 4-4,-3-6-40,1-1 59,-4 0-2,5 0-58,-6 3 70,-3 22 16,2-27-16,5-7 8,-7 10 41,1-2-49,1-7 0,-4 13 1,2-5 2,-11 2-18,11-2 24,21 22-8,-27-24 4,-1 2 10,-2-1-10,-5 1 26,13-9-15,-7 9-53,-2-3 78,0 3 37,-4 0-37,9-20-16,-7 21-56,-2-1 76,10-7-4,-10 7-10,3 2 12,1-2-43,-4 0 20,9-12-3,-7 14-8,-2-2 3,13-3-15,-13 3 12,4-1-11,-4 1-56,5-3 62,-5 3-3,0 0-5,1-7 3,-1 7-28,0 0 17,1 19 8,-1-19-5,0 0 0,0 0 63,0 0-77,0 0-12,0 0-10,0 0 20,10-8-25,-10 8 31,0 0 10,0 0 82,0 0-119,0 5-25,0-5 21,0 0-19,0 0 3,0 0-28,-5-11-1,5 11-19,0 0-19,0 0-3,0 0-35,0 0-21,0 0-79,0 0 62,0 0-23,0 0-54,-5 13-38,5-13-53,0 0-19,-17 23-51,9-30-348,-5-16-834,-1 21 369</inkml:trace>
  <inkml:trace contextRef="#ctx0" brushRef="#br0" timeOffset="191393.8259">3066 8768 2005,'-23'60'-1103</inkml:trace>
  <inkml:trace contextRef="#ctx0" brushRef="#br0" timeOffset="192881.4075">1281 13629 61,'0'0'138,"0"-5"-4,-21 2-2,21 3-11,14-9-19,-14 9-4,7-3 3,-7 3-31,0 0 25,7 10-5,-7-10-5,6-7 17,-6 7 19,0-5-33,0 5 7,4-2-34,-2-3 51,-2 5 25,-2-12-20,2 8-9,0 4-6,2-7 16,-14 10 64,12-3-78,2 12 1,-2-12-24,0 0 3,0 0-6,4-20-12,-4 14-4,0 6-5,0 0-13,0 0-9,0 0-1,0 0-9,0 0 56,6 34-53,-9-2 1,11-6 1,-2 0 2,-9 8-34,13-1 41,0 17-10,-7-21 3,2 5-9,-2-8 8,1 1 4,-1-10 1,0 2-7,-2 0-2,-25 1-24,31-6 21,3 19 4,-6-25-24,-1-3 29,-7 0 12,8 0-13,-1-3 1,-3-2 52,7 7-35,-20 15 16,13-22-14,15-7-1,-15 7-20,21-5 26,9 1-14,-7-9 6,12-22-5,-9 22-10,39-20 7,-64 0 8,82 0-16,-10-4 3,-36 12 65,49-17-76,-10 63 0,0-65-13,-6-2-1,-3 6 12,-24 20-16,22-46-20,-30 57 38,-11 1-18,-10 1-53,13 3 55,1-32 0,-9 36 40,-8 0-46,-11 0 23,4-3-23,3 13 2,-7-10-67,0 0 70,14 0 0,-14 0-3,10-11 5,-10 11-98,0 0 106,0 0 1,0 0-7,0 0-22,0 0 3,0 0-1,0 0-24,0 0-18,7-1-29,-7 1 45,0 0-75,0 0-29,0 0-12,0 0-18,0 0 21,0 0-76,0 0-24,0 0-52,0 0 12,0 0 0,-34 1-161,30-12-484,4 11 214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44.32901" units="1/cm"/>
          <inkml:channelProperty channel="Y" name="resolution" value="44.39306" units="1/cm"/>
        </inkml:channelProperties>
      </inkml:inkSource>
      <inkml:timestamp xml:id="ts0" timeString="2022-04-29T08:14:39.96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1" timeString="2022-04-29T08:15:18.019"/>
    </inkml:context>
  </inkml:definitions>
  <inkml:trace contextRef="#ctx0" brushRef="#br0">3646 4192,'25'0,"0"0,0 0,24 0,-24 0,0 0,0 0,24 0,1 0,0 0,24 0,0 0,-24 0,24 0,26 0,-26 0,0 0,26 0,-26 0,0-25,1 25,24-25,0 25,25 0,0-24,-24 24,24-25,-25 25,0 0,-25 0,26-25,-1 25,0 0,0 0,1 0,-26 0,25 0,-24 0,-1 0,0 0,1 0,24 0,-24 0,-1 0,25 0,-24 0,-1 0,50-25,-25 25,-24 0,24 0,0 0,0 0,25 0,-24 0,48 0,-24-25,25 25,-50-24,50-26,-74 25,24 25,25-25,-74 25,-1 0,-24 0,0 0,0 0,-1 0,1 0,0 0,0 0,0 0,-1 0,26 0,-25 0,24 0,-24 0,25 0,-25 25,-1-25,51 0,-75 25,25-25,24 0,-24 0</inkml:trace>
  <inkml:trace contextRef="#ctx0" brushRef="#br0" timeOffset="1421.0746">248 6176,'0'25,"0"0,25 25,24 74,75 74,-24 0,-51-49,-24-74,25-26,-50-24,0 0,0-50,25-24,-1 24,-24-25,124-124,199-173,148-223,0 74,125-149,24-50,-99 174,-174 149,-149 174,-49 49,-74 75,-51 74,-73 49,24 26,-25-51,50 1,-24 0,24 0,-25-25,25 25</inkml:trace>
  <inkml:trace contextRef="#ctx0" brushRef="#br0" timeOffset="3428.1489">174 13196,'0'25,"24"0,1 0,25 74,-1 0,1 50,0 0,-1-50,-24-50,-25-24,0 0,25-25,0-25,24-74,75-75,199-222,173-150,0-25,74-24,1 124,-199 173,-99 50,-75 124,-148 74,-25 50,-25 25,0 0,-25 25,-25-1,26-49,-1 25,25 0</inkml:trace>
  <inkml:trace contextRef="#ctx1" brushRef="#br0">10640 10607 84,'0'0'193,"3"-1"1,-1-1-7,-2 2 16,2-5-29,0 2-13,-2 3-38,4-7 22,-4 7 21,2-4-39,2-13-12,-4 11-5,2 1-8,-4-3-7,5-2-7,-2-5-9,-1 1-27,3-3 12,0 0-4,-4 0-9,1 0 1,-9 0-40,6 0 46,1-2-8,-1 7 3,-1 2-10,0 3 17,-2-2-31,0-6-9,-4 12-24,0 1 22,-8 14-2,5-10-4,-2 2 1,-5 8-9,0 5 4,1 4 1,-2-2-4,4 5-5,7 1 3,-8 5 1,-6 51-2,8-54-21,9-2 22,-7 0 7,8 2-6,5-17-2,0 35 15,3 2-11,3 11-3,0-28-3,0-12 0,7 32-25,-1-4 27,8 3-2,-15-15 0,4 14 7,-6-14-9,0-3 6,10 17 5,-12-16-8,-2-2 5,1 0 17,-5-5-22,-1 7 2,-3-6-18,-3-2 24,4 2 12,-11-7-8,2-8 0,-3 4 21,1-3-23,-10 19 1,12-28 2,2-9 5,-11 4 7,8-7-9,12 1 7,-10-6-9,2-4 2,9-6-20,-7-5 15,4-15-4,4 9 6,8-15-2,-1-2 3,5-3-12,2-42 6,3 52-15,0 1 11,-2 16 0,3-5-6,5-10 8,-6 22-14,-1 0 7,-2-3-3,-1 16-14,-1 3-36,-7 1-57,7-1-7,-1 7-23,-6-2-51,12 10-12,-10-1-225,3 1-462,5 33 204</inkml:trace>
  <inkml:trace contextRef="#ctx1" brushRef="#br0" timeOffset="423.9684">11300 10469 140,'-1'-5'160,"-1"-2"-20,2 7-15,-3-6-16,-1 4-10,-1-1 12,-1 3-34,-4 13-13,2-8 14,-5 2-22,0 19-5,-6-8 0,-4 0-7,-4 21-45,1 6 42,-12 36 1,13-32 2,-10 23-10,17-19-21,-13 25 27,16-25-1,-5 1-16,3-4 24,7-1 25,2 1-22,1-22-2,1 17 4,5-9-7,-2 18 26,4-25-35,3-2-7,1 3 24,3-2-29,-1-4 0,2-2-1,0-9-4,-4 5 36,9 3-55,3-6-41,-5-3-40,2 1-40,6-8-60,-6 4-120,2-12-326,-2-3 145</inkml:trace>
  <inkml:trace contextRef="#ctx1" brushRef="#br0" timeOffset="1076.1108">11786 11076 14,'0'-9'180,"6"2"-8,-3-3-4,-3-8-4,0 7 19,2-3-36,-4-12-3,2 13-1,0-4-9,-5 6 1,2 1-20,3-1-7,-1 2-14,-7-1-15,-6 3 21,3 1-41,-2-1-7,-3 7-13,-8 7 3,6 7-5,-17 2-7,-1 5-1,4 8-32,1-2 25,11 0 1,3-4-3,-1-3-6,-2 2 31,13-5-39,5 2 2,-4-2-1,4 0-6,8-4 4,-4-2 4,3-1 0,4-3-23,0 3 25,15-3 11,-8-4-15,4-3 2,2-5-28,-2 0 28,4 2 7,-2-10-8,-2-7-1,0 2 2,0 0-4,-5-4 4,5-1-2,-3 0 7,-9-2 8,5 4 22,2-11 19,-8 21 23,-2 2 3,2 4-15,-5 1 0,2 1-19,-2 1 8,-2 2-23,-6 12 4,2-5-12,-1 4 1,-7 16-7,-7 12-21,-3 6-1,4-5-1,4-8-3,-4 9-9,5-12 13,11-3-1,-9-1-5,1 4 8,3-12 35,3-1-41,1-6-5,1 2-20,-1-1 27,6 1-3,-3-5 5,-2-7 16,2 0 6,0 9 18,-3-6 13,3-3 8,0 0 11,19-10-34,-7 1 31,14 3-5,-8-12-1,3-7-11,-8 2 4,18-12-13,3 1 2,-16 8-12,6-11 2,-11 9-5,5 0-11,0-1 8,-2 3-47,-2 2 42,-3 13-31,-3-5 21,2-13-3,-4 22-8,-5 2-62,2 2-50,-3 3-32,2-7-18,-2 7-47,-6 17-15,6 8-40,-8-3-44,-4 2-184,-3 2-526,8 0 233</inkml:trace>
  <inkml:trace contextRef="#ctx1" brushRef="#br0" timeOffset="1276.5701">12148 11332 166,'4'0'239,"0"-2"-44,-1 7-4,-1 6-22,-2-6-44,-5 3 28,-4 12 17,2-7-34,0-5-11,-8 14-1,3 4-25,-11 19-7,9-21-8,3-21-7,-7 23-28,2-3 11,3-10-31,2 11-23,0-4-21,1-3-51,4-1-31,5-8-35,-2 1-51,0 0-117,3-4-324,6-2 144</inkml:trace>
  <inkml:trace contextRef="#ctx1" brushRef="#br0" timeOffset="1553.4975">12530 11081 2106,'12'-22'37,"1"-7"-29,-2 6 76,-5 5-57,1 3 88,-1 9-21,-1-7-20,-3 1-12,-2 8-17,3-2-2,1 4-13,-1 0-5,-3 2 6,8 11-28,-1 2 33,4 16-1,-5-1-1,1 3 5,0 14 10,7 0-9,-5-12-10,3 11-15,5-2 17,7 38-2,-11-51 0,-2-17-6,-5 13-8,6 1 6,2-16 2,-4 15-3,0-8 1,-3 2 0,0-4-5,3 2 0,-5-9-32,-2 1-12,10 0-31,-11-2-16,-1 4-21,-1-11-33,0 0-85,0 0-15,0 0-190,-6-18-451,5 1 200</inkml:trace>
  <inkml:trace contextRef="#ctx1" brushRef="#br0" timeOffset="1749.2289">12911 11030 261,'3'-6'230,"-1"3"-30,-1-1-35,-1-1-5,0 5-21,0 0-9,0 0-3,-15 15-40,1 4 21,3-6-11,-12 11-11,-7 10-5,13-9 13,-21 12-32,4-7-9,1 3-5,0-3 0,-1-1 6,12-9-21,1 2-14,-2-5-23,3-1-13,13-2-23,-11-1-24,4-13-25,4 9-55,2-3-23,5 5-127,-3-9-317,2-1 142</inkml:trace>
  <inkml:trace contextRef="#ctx1" brushRef="#br0" timeOffset="2105.0115">13157 10652 73,'5'0'180,"2"3"-34,17 9-12,-5 0 6,3 3 3,-6 13-13,20 11 7,19 36-13,-28-28 5,7 27-8,-15-20-20,2 24 3,-11-31-7,-7 13-45,-4-3 30,6 29-5,-19-44-4,1 9-9,-5-9-7,6-11-7,-8-5-4,3 3-6,-1-13-6,-3 9-10,-1-4-40,11 7-34,-11-14-30,1-2-46,-5-3 16,12-4-220,4-2-357,0-4 158</inkml:trace>
  <inkml:trace contextRef="#ctx1" brushRef="#br0" timeOffset="2519.5457">14252 11164 169,'-4'1'267,"1"2"-28,-1-3-30,1 1-19,3-1-30,0 0 1,-4 10-3,4-10-23,14-15-6,-4 15-10,4-1-18,9 6-7,2-5-9,-4 0-7,1 1-17,0 1-50,3 5-35,-11-6-37,0 0-32,7 5-53,-11-2-47,-3 0-116,-4 2-333,1 0 147</inkml:trace>
  <inkml:trace contextRef="#ctx1" brushRef="#br0" timeOffset="2659.2978">14214 11393 189,'-3'4'174,"3"-4"-15,0 0-56,6 5 48,-2 3 25,14-10-46,5-8-3,7 12-8,9-1-17,30-6-19,-38 7-53,-3-8-64,1 7 1,11 2-213,32 3-267,-38-8 118</inkml:trace>
  <inkml:trace contextRef="#ctx1" brushRef="#br0" timeOffset="2924.9265">15100 11006 176,'7'-16'263,"-8"10"-19,1-3-23,-4 2-1,2-1-44,1-2-18,-2 3-27,-1 3 1,1-1 1,-3 2-29,-1 3-16,-4 2-30,-3 0 20,-3 14-16,-3-3-3,-1-3-6,-14 22 20,8 3-28,-1 7-7,0 0-2,0 5-7,7 0 18,-5 2-22,12 38-5,-1-49-4,5-6 9,4 1-1,3 2-5,3-6 1,3 18-6,6-11 3,-4-2 25,8-9-33,5 4-23,2-9-31,2-4-26,5-2-30,11-6-20,3-12-43,-15 5 53,14-7-261,1 11-402,-4-23 178</inkml:trace>
  <inkml:trace contextRef="#ctx1" brushRef="#br0" timeOffset="3404.2329">15517 11017 52,'6'-18'256,"-3"9"-13,2 1-22,-5-2-32,7 5-27,-4 2-12,-3 3-13,0 0-35,-3 15 8,-9 9-1,3 3-13,-1 28-5,-4-9-25,0 1 19,-18 32 14,21-31-31,-5-3 0,3 7-38,0 0 29,-21 20-6,24-30-5,1-14 1,-1 5 37,5 2-53,5-2-1,-8 0-3,-2-4-3,-5 1 8,11-7-15,1-12 0,-2 6-46,3-5 14,4 0 16,-4-1-48,1-6 6,-1 0 1,2-5-6,-4 7-13,4-7-7,0 0 2,3-25 32,1 9-29,-2 3 10,3-16 3,1-6 6,5-8-22,-6 9 37,8 7 22,-5-8 5,0 1 17,0 1 4,2-2 19,0 7 14,1-3 14,2 3 1,-2 4 25,9-5-20,1-10-6,0 15-29,-1 4 44,3 0-18,1 2 0,9-23-3,-9 28-26,3 3 19,17 2-8,-22 0-5,2 5-7,-13 0 62,13 3-77,3 5-7,-14 0 1,-2 3-1,-1 2-30,-4 1 25,1 2-2,-3 4 22,-5 3-29,1 8 26,-12-7-54,-2-10-19,-7 9-35,-9 13 13,9-25-5,-17 18-2,11-19 8,-13 12 16,11-6-16,8 2 0,-8-8 12,3-5 5,0-2 41,3-5-39,4-10 7,4 15-73,4 0 59,4 0-13,1-5-46,5 2-19,1-1-41,0 4-150,10-2-350,2-10 155</inkml:trace>
  <inkml:trace contextRef="#ctx1" brushRef="#br0" timeOffset="3594.6442">16251 11487 263,'3'10'257,"-6"-2"-36,-4 22-26,0-17-28,-3 3 5,0 6 4,-7-1-27,-7 15-11,5-12-31,2-2 17,0 3-8,-1 0-13,2-3-35,-18 9-40,23-9-80,4-3-69,-3 3-232,-3-8-380,1-2 169</inkml:trace>
  <inkml:trace contextRef="#ctx1" brushRef="#br0" timeOffset="4200.7868">16872 11246 171,'0'-4'254,"-4"2"6,4-3-56,0 0-24,0 5-13,0-4-29,0 4-13,0 0-13,0 0-6,4 17-3,-1-7-14,4 16-11,-1-13-4,-2 2-4,0 3-22,0 7 10,3-8-11,-1-8-3,0 8 1,0-3 26,-1-4-35,5 21-7,-2-22-4,-1-1 3,5 1 6,-6-3-10,0 0-2,3-2-21,-1-4 4,-6 10 5,6-16-17,-1 3-4,-7-3-2,15-4-7,8-3 1,-14 4 0,0-5 2,-5-3-9,8-5 14,-4 6-3,4-7 2,-5 1 4,0 11 43,1-6-22,-1-10 8,-2 15-1,0 2 23,-8 13-7,6-8-5,-3-3-7,4 6 28,-4 2-38,3 7-4,-3-7-1,-5 15 3,-11 2-18,5 5 16,-2 2 1,-4 1-46,-7 13 46,6 6 31,-5-1-36,5-14-1,-2 9 2,4-9-1,4 14 0,-2-17-3,4-16 0,-2 14 6,3 0-21,5-7 5,-3-2-22,1-4-28,-4 1 16,6-3-71,11 8-30,-10-14-27,3-1-25,0 2-151,0-4-376,0 0 167</inkml:trace>
  <inkml:trace contextRef="#ctx1" brushRef="#br0" timeOffset="4447.2594">17362 11629 205,'0'0'189,"0"0"-15,3 8-24,-3-8-27,0 6 4,7 2 28,-11 1-32,0 4-7,-5 6-56,-2 3 49,1 27-10,0-26-14,1-8-3,-7 9-51,3 1 36,-6-3-8,5 4-3,1 0-32,-7-2-10,7-1-75,13 11-42,-11-20-55,4 1-130,4-6-312,-1-1 138</inkml:trace>
  <inkml:trace contextRef="#ctx1" brushRef="#br0" timeOffset="5329.1529">17915 11289 43,'-5'9'125,"1"-1"6,-13 7-5,5 8 6,0 4-11,-5 12-8,3-10-8,10 25-2,-9-24-21,-1 0 7,-7 9 19,8-10-31,4-3 1,0 0 17,1-2-22,2 4-2,-1-14-6,4-16-6,-4 19 8,4-7-10,-2-9-4,2 8 3,0-3 12,-4 0 35,6-1-5,5 0 14,-7-1-4,3-4-3,0 0 0,0 0-19,0 0-6,5-22-21,-3 12 0,1-3 7,3-6-19,2-37-4,-1 35-35,2-3 29,-4-10-4,6 2 0,1-11-3,-11 18-15,8-7 11,11-7-11,-10 12 8,-4 3-6,4-1-21,-3 1 22,-3 13 6,-1-2-29,1 5 41,-4-1 14,3 1-19,1 2-10,-4 0 57,2 5-67,12-2-4,-14 3 1,0 0 0,1 11-6,2-1-2,11 2 4,-7 14-3,2 0 3,-4 5 3,5 1 0,5-9-4,1 19-11,0 2 18,-11-8 76,12-8-81,0 4 1,1-7-19,-2 1 40,9 23-6,-8-32 4,-7-8 5,-7 2-27,8 2 28,0-7 5,-2 2 18,-3-1-9,-3-4 71,5 5-28,-3-4 22,-2-1-24,1-1 45,-4-1 11,0-1 2,3-9-7,0 8-37,1-5 10,-1 3-12,4-6-8,0-19-15,-4 14-20,8-7 11,-2 7-12,2-12-1,-3 0-10,-3-3 30,3-2-40,6 10 2,-4-9-45,-2-3 39,5 0 29,-2 3-40,-1-2 0,0 1-29,0 2 24,-3 18 2,0-19-8,0-3 5,3 8-29,-3 1 28,-1 11-5,-4-4 3,4 2-4,-4 3-20,0 3 21,6-5 1,-6 5-15,-2 6-16,3-2-26,-3-2-35,0 2-31,0 5-57,0-3-65,0 3-42,0 0-18,0 0-16,0 0-41,0 0-17,-3 17-256,3-9-678,0 1 300</inkml:trace>
  <inkml:trace contextRef="#ctx1" brushRef="#br0" timeOffset="5703.5277">18685 10897 81,'3'-1'230,"-3"-5"-6,0 1-22,-3-1-2,3 2-29,0-3-18,3 7-26,-3 0-1,15 0 8,-3 5-31,6 7-5,3 0-2,8 3-4,1 19-15,6-8-4,0 3-6,-9 7 34,8 6-52,3-2-1,-14 13-5,0 1-8,-6 0 16,6 33-19,-8 1 0,-9-35-18,-9-1 14,-5 2 16,2 1-16,-4-23-2,-5 18-7,-3 1 9,0 29 6,-7-47-3,3-18 0,-10 19-8,3-2-14,-13 30 1,13-47 0,4 0-3,-15 2-1,16-5 3,3 4-2,-3-2-9,1-1 1,1-1-87,-3-4 7,3 8-39,4-11-77,2-2 4,9 1 0,-15-4-163,0 3-386,5-6 172</inkml:trace>
  <inkml:trace contextRef="#ctx1" brushRef="#br0" timeOffset="8893.9967">12261 10580 78,'18'-16'92,"3"-5"-51,3-3 60,0 5-8,8-12-2,4 6-13,-3-2-5,4-1-8,24-12 2,-28 17-12,4-2-5,-13 9 0,17-4-7,1 0-9,-2 4 0,-1 3-3,-12 4-49,15-5 48,0 9-1,2-5-49,-4 0 40,4 6 3,-2-4-2,-2-8-7,4 15-27,-4-1 32,-1 9-5,10-14-1,-4 1 6,4 1 15,-4 0-17,7 14-4,-6-14 5,-3 3-9,4 0-21,-6 4 26,-13 6 0,11-10-9,-1 2 1,0 3 7,-11-5-4,7-18-2,-6 25 8,2-2-6,6 9-3,-8-11-2,3 0 0,-9 2-36,21-3 34,26 9 2,-36-6-18,-7-1 33,-12 1 10,26 1-22,-12-6-1,-3 9-18,-1-1 21,3 8-1,-11-13 1,-1-2-11,-1 8-2,-1-1 15,-9-6-8,9 6 1,-2 1 2,-4 0 10,4-2-11,6-7-4,-10 11-7,0-3 4,6 3-33,-5-1 38,3 5-4,-2-5 50,2 4-49,6 2 8,-7-5-8,1 0 3,-1 5-35,3-4 30,-9-5 1,10 9 3,-4-5 12,2 4-32,-3 1 19,3-3-1,-4 3 1,-1-4 9,-1 2-47,2 2 43,0-4-5,0 2-3,0 2 11,6 7 12,-7-8-18,0-10 4,2 12 21,-1 0-32,-4-11 0,5 12 0,-1-3 8,-8 6-13,7-4 9,3 18 4,-6-18-2,1-4-1,2 2-22,-4-2 27,0-11 1,-2 11-64,0 0 62,3 1 15,-2-6-13,-1-7-1,1 11-5,-1-4 2,7 6 2,-8-5 1,0-7-3,0 0 61,-4 2-65,8 1 2,-4 1 0,0 3 4,3-3 4,-3-4-7,0 0-5,-3 4-11,3-4 24,3 2 29,-3-2-57,0 0-51,0 0-61,0 0-103,0 0-251,0 0 111</inkml:trace>
  <inkml:trace contextRef="#ctx1" brushRef="#br0" timeOffset="9305.2415">14690 10614 95,'0'0'161,"0"0"-24,0 0-1,7 12-41,-4-10 32,11 8-10,-9-4-8,0-5-11,-3 9-5,8 4-5,-8-2-12,11 2-2,-3 1-7,-6-3 3,7-1-11,-1-1-14,0 2 4,1 0-10,-5-5-6,2 2 11,-1-2 8,4 0-19,-5-3 27,1 5 20,0-9-10,3-5 8,0 5-17,1 2 16,-1-4-2,5-1-4,-3-1-7,-1-4 35,9 1-40,3 8 3,-6-16-3,3 3-2,-9 2 5,8-7-12,2-1-2,-1-1-36,-2 4 34,-8 5 43,7-8-57,1-2-4,-1 2 36,-5 6-39,14 6 2,-16-6-5,-3-12-4,-2 16-14,0 2 12,12 6 4,-14-5-5,0 0-3,2 3 3,-4-1-6,-1 3-6,4-3-7,-4 3-7,0 0-6,1-7-45,-1 7-19,0 0-15,0 0-28,0 0-11,0 0-28,0 0-31,-20 12 7,10-9-215,-7 12-436,3-11 193</inkml:trace>
  <inkml:trace contextRef="#ctx1" brushRef="#br0" timeOffset="13402.1786">18882 11330 10,'0'0'145,"-4"-8"-7,1-8 2,-2 8-30,3-4 11,1 7-6,-1-7-6,1 0-15,-2 2 14,1-2-23,-2 7-16,0-11 4,-1-1-5,-8-2 22,7 3-20,2-18 1,0 21 14,-5-2-16,15 13-9,-19-20 6,1-4-2,-6 8 8,10 4-14,-2-1-6,-1 1 7,-3 1-6,3 2-20,-2-1 12,-1-1-3,0 2-12,0-4 7,1 5-20,-1 0 13,-6-2-3,7 5-11,-3 0 7,-7 2 20,7-2-24,-2-6-3,3 9 11,-2 0-14,3 3-3,-3-4 4,3-2-4,-12 4 21,11 6-24,5-10 2,-8 11-2,-2-4-2,5 3 5,-1 2-6,-2 0-2,3-1-9,0 2 9,0-2 6,-2 0-7,3 4-2,-2-3-27,1-1 33,-3 8-2,2-9 5,3-8-4,-1 11-28,3 1 30,8 2-4,-11 0 5,1-3-1,5 1 11,-6 1-14,-3-2 4,3 2-42,1 2 52,8-3-26,-11 2 20,2 8-6,0-8-11,1-1 13,2 16 1,-2-19-2,4-8-4,-4 13-12,0-2 18,1 5 0,2-4-1,1 3-5,2-3 38,-3 2-36,10 3 0,-11-6 1,0 4 1,-9-1-30,10-1 34,2 6-4,1-8-14,-2 1 18,4 9 24,-1-11-28,-1 1-6,-1-1-3,-1 3 9,5 6-1,-3-8-7,0-2 3,-6 6-8,6 0 11,7 5-3,-6-6 2,-1 3 1,-4-2-4,6-1 3,-3 17 3,1-17-34,3 0 32,-3 6 5,-1-3-3,1 9 0,2-11-10,0-3 10,-1 8-1,2-8 2,0-4-4,-2 10-5,1-4 10,0-3-5,2 8 1,2 1 1,-2 0 51,3-1-59,2 5 2,-7-5-12,4 2 17,-2-3-6,0 3 6,3-10 2,-3 17-33,1-1 40,-4 4-9,7-10 3,-1-6 2,0 7 5,2 0-7,6 6 1,-8-7-2,0-1 1,-3 0-20,6-2 19,1 19-8,-1-18 21,0 0-9,-3-2-4,6 2 8,0 9 0,2-13-16,-4 0 17,14 6 15,-13-7-14,4 16 3,-3-17-13,5 3 15,-2 8 0,-1-12-1,2-5-2,-3 5 62,7 3-66,-2-11 0,0 12-2,1-2 5,-10-2-36,16 7 35,2 4-2,-6-13-11,0 0 17,13 4-13,-15-2 8,1-9 0,2 7 7,-2 2-5,0 13 1,1-19-1,-1-8-4,0 10-17,3-3 22,3 18 10,-6-19-3,0 0 6,4-1-5,-5 0 10,19 5-3,-22-7-4,6 1 7,-1-1 53,2 2-57,-3-1-1,6-6-17,1 2 27,-7 1 25,9-6-26,-1 2-24,-2 2 41,1-5-43,-7 10 6,9-9-6,-1-5 13,-9 8 29,10-3-47,0-3 0,-3 2 2,-1-1-5,-7 7 11,2-6 0,5 1-3,-5 2-21,-2-1 38,-3 4 23,9-10-33,-4-7 4,1 10 1,-2 0 5,0 15-18,1-22 18,0-8-7,-5 15 9,2-1-4,12 18-13,-15-20 12,-1-1 8,0-1 3,2 3-27,3-18 22,-3 18-80,-1-1 72,3 0 4,0-2-3,-2-15 9,0 16-73,-1-1 63,-4 7 5,10-12-8,-1-26 0,-6 34-1,1 1 0,4-5 2,-7 7 5,1 1-5,-5-1 31,5 1-24,7-11 5,-10 7-27,2-1 25,2 1-18,-5 1 14,-1 3 6,2-10 9,-2 3-23,3 17 7,-1-21-5,-1-6-6,-1 11 8,3-4-7,-5 23-2,4-23-4,1 0-2,-10 2 16,12 1-16,12 2 0,-14-2-14,-4 3 9,1-3 22,-1 2-14,2-2 9,-2 6-20,-2-2 14,2 2 19,0 1-18,0-22-5,0 22-5,-1-2 8,0 10-4,-2-9 3,3 1-7,-11-4-17,11 3 19,4 10 5,-8-9-10,4-1 9,-1 1-52,-1-2 48,1 0 3,-1 4-39,1 6 35,-2-8 11,2 8-15,-1-3-8,0 1 0,2 1-19,0 3-26,0 0-29,-5-8-26,1 8-69,4 0-2,0 0-31,0 0-34,0 0-37,0 0-74,0 0 18,0 0-10,0 11-257,0-11-648,-13 1 287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9T08:16:37.1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9238 2705 73,'-1'-11'155,"2"9"-18,-1 2-18,0 0-19,0 0-3,4-12-8,-4 12-18,0 0 0,0 19-25,0-2 15,-1 8 0,-1 3-43,1 4 35,-2-1 21,1 3-29,0 17 3,-1-18-9,2-1 5,-2 1 1,3-1-5,-3 20-7,3-29-21,-3-3 21,3 8 7,0-11-11,-1-6-6,0 5-19,1-5 19,0 8-5,-2-8 1,2-7-6,0 3-16,0-1 24,0-6-8,0 5 5,0-5 1,0 0 14,-3 7-15,5-2-4,-2-5 7,0 0-3,0 0-32,0 0 29,0-35-2,0 25-3,-2 0 3,2-7 13,0 0-21,2-17-7,-2 15 13,-2-8-15,2-1 30,2-1-22,-2 21-8,1-24-4,-1 3 8,3 2 17,-2-3-23,-1 22 5,3-19 19,-3-2-24,2 15 29,-2-6-15,2-30-1,1 37-6,-3 4 9,2 9 6,-1-12 1,0-22-6,-1 26 15,1 2-9,-3-12 1,3 16 1,2-26 3,-1 29-18,-2-1 15,4-5-2,-4 5-2,0 0 3,0 0 7,0 0-19,0 0 3,0 0-4,0 0 0,4 13-27,-4-13 25,0 0-1,0 0-9,9 0 15,-5 7-36,2-1 40,-1-5 0,5 11-17,0 3 16,-2-1 4,1 0-10,-1-13 3,3 25-29,1-2 29,3 1 17,-6-8-19,-1-8 7,5 14-26,-5-11 21,-2 14 47,4-12-53,-2 4 5,1-6-1,-2-5-6,0 22 13,-1-27-16,-1 3 2,-1-3-21,0 3 27,3 0 4,-7-5-4,0 0 6,7 4-28,-7-4 28,6 6 5,-6-6 3,1-34 6,-1 34 15,0 0-3,8 0-2,-8 0-3,7-7-4,-3 3-14,4-4 8,-5 6-1,8-14-3,2-2-3,-1 3-4,3-3 3,7-20-8,-8 23 5,0-4 0,2 2-8,-3 3 7,2-17-7,-5 21 8,1 0-8,-4 0 4,0 2-2,3-13-5,-6 16-2,1 3 2,-4 1 19,3-3-19,-4 4-5,0 0 6,0 0-5,0 0 4,7 0-6,-7 0-5,0 0 0,0 0 3,7 22 3,-7-13 2,0 2-3,0 8-21,-1 8 30,-2 3-2,2 0 1,-3-30 1,-1 46-33,4-10 39,-5 25-2,2-35 4,4-19-6,-3 24-18,2-4 23,0-7-2,-2 5-3,1-11-5,-1 5 10,3-5-5,3-8-2,-4 5 1,2 1-1,-1 0-20,0-4-5,0-6-23,2 5-12,-2-7-28,1 10-31,-1-10-3,1 5-16,-1-5-37,0 0-33,0 0-109,0 0-339,0 0 151</inkml:trace>
  <inkml:trace contextRef="#ctx0" brushRef="#br0" timeOffset="241.5774">9939 2920 19,'9'-8'169,"-9"8"5,0 0-32,0 0-11,0 0-12,4-7-18,-4 7 27,0 0-44,9 2 0,-9-2-2,17 0-12,-3 1-35,0 1 27,-2-13-7,0 14-8,1 0 0,-3-3-3,3 4 0,8-5-14,-11 1-19,-4 2-24,2 2-75,-8-4 8,19 8-39,-15-5-111,-4-3-249,0 0 110</inkml:trace>
  <inkml:trace contextRef="#ctx0" brushRef="#br0" timeOffset="475.4082">9959 3142 58,'0'0'165,"-7"2"-16,7-2-3,0 0-7,0 0-5,0 0-4,0 0-6,0 0 2,10 8-22,-2-1-5,4-7-10,-12 0-7,19 3-7,-4-6-9,4-21-3,-3 27-15,-1-3 8,-1-6-14,2 8 0,-3-9-7,1 10-32,0-3-2,1 0-23,-8 0-7,2-5-32,-9 5-27,12 0-14,-3-3-13,-9 3-12,8 0-112,-8 0-259,0 0 115</inkml:trace>
  <inkml:trace contextRef="#ctx0" brushRef="#br0" timeOffset="948.7318">10752 2608 8,'2'-3'155,"2"-2"23,-3 3-32,1-11-13,-1 11-40,-1 2 41,0 0-1,0 0-17,0-7-11,1 5 17,-1 2-32,0 0 0,0 0-17,-2-32-13,2 36 18,0-4-37,0 0 1,0 0-6,-7 13-8,1-3 19,-1 2-29,0-5 5,-3 10-10,-1-6-2,-3 19-25,1-1 25,-2 21 4,-3-8-3,5-9 4,-4 15 7,1 1-7,1-2 5,3 3-5,1-6 2,-3 2-25,9-13 26,3-1 6,-4 1-12,4-2 9,0 0-22,2-3 17,2-8 2,0 7 3,0-3-5,6 0 15,-4-7-19,1-6-2,1 4-15,4 0-25,-4-1-16,6-2-63,2-1-53,0-8-167,1-2-354,6 17 157</inkml:trace>
  <inkml:trace contextRef="#ctx0" brushRef="#br0" timeOffset="2594.463">11156 2804 79,'2'-11'157,"-1"7"26,-1 2-40,0 2-5,0 0-19,0-6-12,2 2-19,-2 4-7,-2-5-8,2 5-5,0 0-11,-12 20-14,2 3 5,1-16-13,-6 35 6,-1-1-6,-5 5 5,9-16-7,9 7 1,-6-5-7,-1-2-3,5 3-3,2-4-1,0 2 7,2-6-27,2-6 24,3 5-15,-2-9 11,6 14 4,-1-16-1,0-2-3,5 0 15,-7-4-8,4-1 9,-1 0-30,1 0 37,0-2 27,1-4-27,2-8-4,2 6-3,-5-2 18,8 1-9,-7-6 0,4-22-8,-2 20 0,0-2-7,0-16 4,2 9-7,0-29-9,-4 31 10,-2-9-10,3 3-4,-4-5 1,0 2-9,-2-3 2,-3 0-4,3-21-10,-3 25-1,-2 2-9,-4 0 5,4 8-1,-3-5 0,1 6 4,-3-2-5,0 2 3,0 6-2,-2-3-1,0 5 7,0-3-3,-5 3 19,3 3-24,-6-13-2,2 20-17,0-2 21,-1 6 26,0 2-28,0-4 6,-5 8 33,1-3-40,2 20 0,2-20 1,1-15-1,-1 25 6,2-8-5,4 18 3,2-17-1,1-10 1,-1 16 21,5-7-19,1-2 1,0 7 4,4-8-3,-1 11 5,2-6 1,8 11-1,-6-12-6,1 3 7,0-2 11,4-4-12,2 9 0,-1-7 6,0-1-6,5 3 2,0 1 2,-1-19-3,1 21-12,-2-3 18,-3-3 23,6 3-29,-6-23 0,3 27-6,-2 0 4,-6-5 7,2 2-6,0 15 2,-2-16-12,-1 1 15,-4-1-3,4 5 8,-7-7-8,3 6 14,-3 7-8,0 0-8,0-4 3,-1-7 3,-1 6-10,2-2 8,0 8 1,0-14-2,-4-9 4,3 7-8,-1 0 9,1-6-5,1-4-4,-2 11-29,-2-5-19,4-6-44,0 0-21,2 8-43,-2-8-152,0 0-334,0 0 147</inkml:trace>
  <inkml:trace contextRef="#ctx0" brushRef="#br0" timeOffset="2857.5885">11699 3299 12,'1'-3'212,"-1"3"-11,0 0-17,0 0-36,0 0 0,5-7-18,-5 7-17,0 0-10,-2 15-6,-1-5-12,5-4-9,-7 11-16,1 7 11,1 2-10,0-3-8,-2-10-5,0 13-12,1-2 12,-4 1 2,5-9-18,0-9 2,0 13-26,-4 2-42,0 8-53,7-17-60,-5 2-144,3-5-315,1-3 141</inkml:trace>
  <inkml:trace contextRef="#ctx0" brushRef="#br0" timeOffset="4661.7791">12366 2868 39,'0'0'59,"0"0"-8,0 0 2,5 3 2,-5-3 1,0 0-2,0 0-14,0 0 26,0 0-32,0 0 1,-5 13 0,5-13 7,0 0-8,3 1 35,-3-1-19,0 0-7,0 0-59,0 0 70,0 0-5,0 0 11,0 0 2,0 0-18,0 0 24,0 0-8,0 0 14,-3-15-7,3 15 12,0 0-4,-1-6-3,1 6 5,0 0-9,0 0-1,0 0-9,-7 12-13,7-12 5,-10 0-13,10 0 17,-15-2-23,8 4 3,-3-1-15,-1 0 7,-4 1 4,2-4-9,-2-5-2,1 10-33,0-1 28,-2 0 7,2 1 1,-5-20-3,6 21 3,0-1 1,-12 2-3,9-1 2,6-8 6,-6 5-12,4 0 17,-7 18 8,8-22-7,1-11 2,2 14-2,-2 0 6,8-4-1,2 4 4,-13-13 3,9 15 4,4-2-11,-13-10-1,13 10-12,-7 1 4,7-1 4,0 0-12,-4-7-4,4 7-4,0 0 1,0 0 16,-3 14-26,3-14 4,0 0-1,0 0 1,3 10-12,-3-10 3,3 5 8,-3-5-2,0 0 0,0 0 16,0 0-20,0 0 5,0 0-19,0 0 18,0 0-5,0 0-1,0 0-1,0 0-36,0 0 36,-10 4 15,10-4-13,0 0-4,0 0 0,0 0 3,0 0 33,0 0-39,0 0 3,0 0-34,0 0 42,18 10-2,-15-7-2,6-20 5,0 27-18,2-3 13,7-5 0,-5 6 2,0-11-1,1 13-20,8 0 21,-3 6-2,1-8 3,0 0-4,-9-3 1,10 3 2,2-7-5,-9 6 8,1-2-3,-8 0 2,7 2-2,7 10 0,-11-16 2,-2 3-9,-3-3 17,2 3-16,0-2 1,-3 0-1,-4-2 7,9 3-20,-5-1 17,0-16 0,-4 14-5,0 0 7,10 9-11,-10-9 7,4 7 3,-4-7-1,0 0-1,0 0 7,7 2-6,-4-13 1,-3 11 9,0 0-11,6 11 6,-6-11-1,0 0-3,0 0 7,0 0-11,3 3 4,-3-3-3,0-17 1,0 17 7,0 0-8,0 0 5,0 0 1,0 0-3,0 0 16,0 0-18,-3-5-1,3 5 0,0 0-5,0 0-15,0 0 24,0 0-8,0 0 4,0 0 4,0 0-20,-7 17 17,7-17-3,0 0 0,-16 3-2,6 4-1,0 2 6,-8 11-3,4-14-2,2 6 5,-8-3-8,7 1 10,-7-28-8,6 38-18,-3-3 25,6-3 11,-3-1-11,3-2 1,-6 3-11,4 0 10,3 2 13,0-11-15,3-3 1,0 4 26,0 2-29,6 2 0,-3-7 0,-2-1 3,6-2-18,-8 5 18,8 3-1,0-8-2,0 0 0,-10 0-11,10 0 13,0 0 2,0 0-1,0 0-2,0 0 24,0 0-25,0 0-2,0 0 4,0 0 0,-11 2-18,11-2 17,0 0 2,0 0-3,0 0 0,0 0 11,0 0-10,0 0-1,0 0-6,-4 2 10,4-2-4,0 0-1,0 0 1,0 0-7,0 0 9,0 0 21,0 0-20,16 3 6,-16-3-14,18-3 8,-3 9 19,0-6-19,6-20-7,2 22 2,2 1 7,0 4-3,4-10 2,-3-9 4,1 12-12,1-1 5,9 19 3,-15-19-1,0-14 2,-10 13-18,2 2 13,-2 14-4,-3-14-7,-2-5-4,-7 5-3,13-3-9,-6-11-9,-4 17-13,-3-3-22,0 0-39,7-5-60,-1 5-64,-6 0-139,0 0-406,0 0 179</inkml:trace>
  <inkml:trace contextRef="#ctx0" brushRef="#br0" timeOffset="5051.2306">12659 3277 62,'0'0'259,"0"0"-22,0 0-27,0 0-21,0 0-23,0 11-20,2-7-11,-1 5-36,0 2 12,-1 5-9,2 3-11,-3-4-5,1 11-3,-2 2-18,3-10-4,-6 11-32,-1-5-48,-4 3-46,5-2-61,-1-18-65,-4 18-98,2-8-312,5 1 139</inkml:trace>
  <inkml:trace contextRef="#ctx0" brushRef="#br0" timeOffset="9599.5913">13019 2881 53,'0'0'63,"0"0"29,0 0-22,0 0 13,0 0-6,0 0 5,0 0 3,0 0-1,0 0-2,-3-11-1,3 11-65,0 0 53,0 0-1,0 0-7,0 0-1,0 0 2,0 0-22,0 0-6,0 0-5,0 0 0,0 0 30,0 0-45,17 24 17,-5-23-14,1 3 3,2-1 10,7-2-18,3 1 6,-3 1-4,1-3-1,1 1 2,-1 0-5,6-6-4,-11 7-8,-1-1 11,0-4 0,-1 3 0,-5 14 0,-3-14-29,-2 0 35,-6 0 21,11-5-28,-11 5-4,7 0 7,-7 0-3,7-2 1,-7 2-4,0 0 1,0 0 27,0 0-35,0 0-1,7-4-23,-7 4 1,0 0-24,0 0-15,0 0-9,0 0-12,-12-18-4,12 18-18,-13 7-8,9-17-67,4 10-197,-23-4 87</inkml:trace>
  <inkml:trace contextRef="#ctx0" brushRef="#br0" timeOffset="10042.3378">13066 2897 30,'0'0'109,"0"0"26,0 0-26,-7-14-10,7 14 1,0 0-1,0 22 6,0-22-2,0 0-1,0 0 24,0 0-36,0 0-7,0 0-4,-4-22-5,4 22 19,0 0-35,0 0-7,0 0-4,0 0-3,0 0-21,0 0 7,0 0 0,0 0-7,-3 17 1,1 2 16,4 5-26,4 25 8,-6-20-2,-2 21 3,-3 1-9,2 0 14,3-22-1,-4 53-10,1-32 4,7 0-13,-7 0 15,1-28-2,0 25-3,2-12 1,2 0 8,-4-3-8,-1-7-7,1 2 7,0 3-2,5-13 3,-4 2-4,-3 9-1,3-16 4,0-2-5,0-2 0,1-4 3,-2 3-5,2-7-22,0 0 39,0 8-4,0-8 9,0 0-6,0 0-16,0 0 16,-4 11-3,4-11 0,0 0-3,0 0 18,0 0-20,0 0-23,0 0-25,0 0-42,0 0-49,0 0-23,0 0-37,0 0-178,-10-23-386,10 16 170</inkml:trace>
  <inkml:trace contextRef="#ctx0" brushRef="#br0" timeOffset="10481.044">13550 3545 207,'0'0'226,"0"0"-22,0 0-26,0 0-16,0 0-21,-5-8-16,5 8-39,-2 21 21,0-6-12,-1 12-5,0 0-5,-6 7 27,3-2-47,2 18-5,-5-19-9,4 0-2,-1-5-42,-2-1-19,-1-6-50,2-2-70,0 0-37,0-2-111,1-5-302,-1-9 134</inkml:trace>
  <inkml:trace contextRef="#ctx0" brushRef="#br0" timeOffset="11414.6845">14221 2908 157,'0'0'179,"0"0"-17,0 0 7,0 0-15,0 0-23,-2-9 26,2 9-65,0 0-1,-5-4-9,2-11-7,1 12-24,-1 0 26,3 3-11,-6-5 8,-1-13-12,2 18 15,-1 0-20,0-17-4,-2 19-4,-2-3-8,-7 3-19,10 3 14,-7-10-6,6 12 0,-1 0-11,-1 4 35,0-5-45,3-4 6,-4 10 5,-2 3-8,5-2 2,-4 3-5,4-4-1,0 5-34,1-1 33,-5 7 6,7-4-7,0-11-3,3 16-3,0-7 5,5 0-4,-4-5 6,1-11-1,2 16-22,1-1 23,-1 15 9,3-18-13,0-9 1,0 6-19,0-1 20,3-1 3,-1 5 0,1-13 0,2 11-13,-1 2 13,-5-12-5,6 11 4,-2-6-2,-1 1-55,3 5 62,0-10-6,-3 8 6,0-3-6,-1-2 2,-1 5 6,5-9-11,-4 8 9,1-2-8,-3 1 2,2 0-3,1 5 5,-1-6-23,-4-2 19,3 3 13,-2-2-12,2 0-1,-1 3 7,2 1-7,-2 1 3,0-1 0,-2-4-7,0 9-12,1-3 20,2 4 13,-5-7-17,0-7 4,0 10-17,0 0 12,0 5 8,0-8-4,0-4 6,-5 7-23,5-3 22,0-1 6,-3 1-1,-1 0 12,-6 3-8,5-4 8,-3 9 5,2-10-2,-3 1-1,2-1 5,-2-2-3,1 2 3,-1-3 0,-4 2-2,-11 0-9,14-5 16,2 1 2,-2-2-21,10 0 17,-14-2 4,2 1-13,-1-8 7,2 4-20,2-2 14,4-2 17,-6-2-31,0-11-1,0 9-2,5-5-7,6 11 4,-9-17-7,2 10 3,2-10-4,5-1-6,-2 25-1,2-25-16,3-1-3,1 7-29,2 0-19,1 2-15,4-4-29,5-25-38,-3 30-32,6-1-262,4 5-482,-4-10 213</inkml:trace>
  <inkml:trace contextRef="#ctx0" brushRef="#br0" timeOffset="11929.98">14509 3451 198,'0'0'223,"0"0"-14,0 0-18,4 4-21,-3-11-13,2 15-23,-3 2-5,7 16-12,-3-8-9,-3-11-9,1 22-4,-2 2-10,-5 18-9,0-15-4,1-5-11,-11 19-6,8-14-16,5-9-44,-9 8-43,0-2-38,3-2-79,-3-2-10,4-20-116,-2 14-313,0-4 139</inkml:trace>
  <inkml:trace contextRef="#ctx0" brushRef="#br0" timeOffset="16562.1857">15038 3220 36,'0'0'31,"0"0"3,0 0 1,0 0-5,0 0-4,0 0 5,0 0-7,0 0 4,0 0-2,0 0 10,0 0-1,0 0 9,0 0-4,0 0-1,0 0-27,0 0 38,0 0 1,0 0-6,0 0 6,0 0 10,0 0-10,0 0 4,0 0-28,0 0 38,0 0 0,0 0-4,0 0 2,0 0 1,0 0-5,0 0 25,3-6-42,-3 6 0,0-6-4,0 6-2,3-8 15,-3 2-22,0 0 1,0 6-10,1-15 13,-2 11-10,1 4 4,-3-13-6,3 3-17,0 1 23,-3 2-3,1-1-5,2-6 3,-5 6 19,4 4-15,1 4-6,-3-8-3,0 1 1,0 3-20,3 4 15,-7-20 7,3 20-9,4 0-3,-10 0 26,3-2-33,0-5 0,7 7-2,-18 7 1,11-1-13,-6 0 19,3 6-4,-1-4-7,0-2 5,-12 6-9,11 0 5,0 13 3,2-11-28,2 3 34,-3 4-15,2-4 11,-1 16 3,3-9 20,3 0-28,-1 10 2,2-19 3,1-12 3,2 14-6,0 1 1,6 9-2,-5-15 3,2-5 6,1 2-6,2-1 0,-2 1 7,3-5-1,4-16-2,-3 17 7,7-4-4,1-7 2,-4 5-6,2-6 1,0-1 14,1 3-13,-1-4-2,-6 0 4,2-6-4,-4 5 30,3-7-34,8-24 8,-10 25-10,0 3 12,0-4 13,1-2-26,-1 2 0,-2-1-5,-2 0 7,-4 2 10,6 2-10,-3 3 3,0-2-11,1 2 19,0 0 16,-2 5-6,2-12-4,-3 14-9,0 4 7,0-3 13,0 3-28,0-15 4,0 15 3,0 0-11,6 32 10,-9-13-2,3-7-3,-3 20-5,-1-1 11,-2 18 1,2-13-2,0-13-7,1 25 9,-2-13-5,0-3 5,0 14-4,-1-17-1,-4 3-10,6 1 15,-4 15-7,3-22 8,1 0-2,-3-9 16,4 0-16,5-8-3,-5 3 4,1 0 1,2-4-5,-1 2 0,1-10 0,-1 7-15,1-2 20,0-5 11,0 0-1,0 0 10,0 0-8,0 0 16,22-24-20,-13 13 21,6 4-11,6-12-36,0-5 34,-1-1 19,11-11-24,3-37 1,-12 51 1,-4 6-11,-2 12 18,-2-18-21,3 0-2,-6 8-1,-1 4 3,-3 10 0,-1-11-6,4-20 3,-5 27 2,1 0-32,-2-3-19,-1 5-15,-3-10-17,0 12-16,0 0-36,2-10-33,-2 10-14,0 0-9,0 0-107,0 0-316,0 0 140</inkml:trace>
  <inkml:trace contextRef="#ctx0" brushRef="#br0" timeOffset="16938.1458">15439 3375 94,'0'0'158,"-20"5"-5,20-5-57,-6 16 20,0 18-2,-1-21-9,3-11-15,-2 17-18,-1-2 3,10 1 0,-6 0-13,-1-8-9,-3 6-16,9-3 11,0 20-5,-2-20 0,3-5-5,-1 0 8,3 1-12,3-9-4,-2 6 1,3 0 6,1-2-9,1-1 18,3-23 3,-3 24-8,-4-4 18,3-3 28,0 1-22,1-8-5,-4 5-20,0-1 33,1-3 15,-2-4-21,-1-6 4,0 11-23,-2-5 7,1 1 25,-4-4-32,0-9-5,-5 11-21,3 3 10,-5 6-6,3-11-4,-1 12-11,-5-10-9,0 2-20,5 8-17,-6-7-25,1-5-16,-1 14-16,0 2-27,2 0-30,-2 4-33,1-6-165,-5 9-377,7 0 167</inkml:trace>
  <inkml:trace contextRef="#ctx0" brushRef="#br0" timeOffset="17181.8584">15775 3425 81,'0'0'285,"0"0"-54,-8-5-25,8 5-18,0-7-31,0 7-7,0 0-20,0 0-10,0 26-13,-2-17-17,2 16 7,-1 4-19,-5-4-7,5 6-4,-1-1-9,-1-4 11,1 2-30,2-14-45,-5 12-39,1 0-48,1-9-14,2 1-85,-2-6-106,3-3-321,3 0 143</inkml:trace>
  <inkml:trace contextRef="#ctx0" brushRef="#br0" timeOffset="17692.4953">16200 2908 125,'-1'-6'221,"1"-22"-5,-1 27 13,1 1-52,2-3-23,-2 3-21,-2-6-13,2 6-3,0 0-21,-2 36-12,2-22-5,0 6-9,-3 4-16,3 10 7,3-10-1,-3 10-6,0 4-1,-7-3-17,4 1 7,6-4-4,-3 2-1,-3-3-5,3-2 7,-4-2-13,1-13-4,3 10-11,-3-7 15,3 0-15,-3-6-13,-1 4-32,0-4-32,1-5-33,3 0 36,-2 0-113,2-6-159,0 0-360,0 0 159</inkml:trace>
  <inkml:trace contextRef="#ctx0" brushRef="#br0" timeOffset="18455.0686">16189 2938 201,'0'0'211,"-3"-6"-21,3 6-8,0-22-3,-3 20-16,3-1-8,0 3-19,3-6 2,-3-5-3,3 8-41,1-1 25,-1-1-27,4-3 11,0 9-10,3-14-31,4 1 22,1 2 6,1-4-29,3-5-1,0 9-29,2 3 22,-1 9 15,-4-8-27,3-8-2,-2 14-1,-3 1-11,3 2-1,-3-1 0,-1-5-11,-2 11 12,0 4-13,-5 7-3,5-7 4,-4-7-6,0 12 16,-1-3-14,2 1-2,-9 5 1,1-3-3,-3 9 14,-4 0-12,0-23-1,-3 23-4,-1-6 5,-6 5 12,3-1-17,-1-30 0,-1 30-2,-2 0-1,1-1 5,-3-4-3,3-17 0,0 16-3,-4-3 1,0-1-2,10-5 6,2-2-3,2 0-5,-1-1 5,-2-2 24,7 1-25,3-5 0,-7 0-9,7 0 19,-4 8 32,4-8-47,-3 5-1,3-5 8,0 0 1,0 0 8,0 0-6,0 0 5,0 0-15,0 0 16,0 0 18,0 0-19,0 0-1,0 0-17,21-16 11,-7 12 2,3-10-1,3 5-2,1-6-7,0 6 14,3 0-8,-3-2 0,9-31-1,-12 37-4,-4 0 5,1 7 5,3-4-8,-3-8 2,-5 9-7,4 0 6,7 20-2,-11-21 2,1 0 0,3 4 14,-6 0-12,7 9-8,-8-7 7,0 2-6,-3 2 7,2 2 1,2-12-3,-5 18 4,0-1-3,0 0 3,-1 2 0,0-6-6,-1 6-2,-1-5 6,-4-2-6,4 7 10,0-17-2,-1 12-16,-2 5 25,2-7 6,-5 4-12,-1 15-4,1-21-20,-2 0 25,1-3 6,-4 3-2,-4 12-6,4-18 2,-3 5 3,1 1 17,-1-6-21,-3-4-1,3 2 32,-1 0-38,0 5 5,-7-10-8,-1-10-1,1 15-17,5 0 21,3-2 3,-9 0-2,5-16-1,3 19-3,0 2-12,5-4-7,-2 2-9,2-5-8,10 4-4,-18 4-24,15-9-12,3 5-17,-11 1-33,11-1 13,-10 1-81,10-1-39,0 0-167,0 0-436,0 0 192</inkml:trace>
  <inkml:trace contextRef="#ctx0" brushRef="#br0" timeOffset="19058.6884">16951 3289 150,'7'0'260,"-7"0"-3,0 0-14,0 0-6,0 0-9,0 0-1,0 0-15,0 0-13,-4-14 3,4 14-4,0 0-20,0 0-14,0 0-2,0 0-9,0 0-20,0 0 4,0 0-13,0 0-1,0 0-10,0 0-81,0 0 64,4 17-11,-4-17-10,0 0-1,0 0-48,0 0 36,0 0-5,0 0-28,0 0 10,0 0 13,0 0-7,0 0-2,0 0-41,0 0 39,0 0 19,0 0-32,0 0 4,0 0-80,0 0 73,0 0 15,2-15-22,-2 15-4,0 0-29,0 0 36,0 0-8,0 0 4,0-9-6,0 9 5,0 0-5,0-8-13,0 8 10,0 0-2,0 0-27,0 0 30,2-17-8,-2 17 3,0 0 7,0 0 29,0 0-39,8 17 11,-8-17-12,0 0 4,0 0 42,0 0-52,-3-14 2,3 14-28,0 0 9,0 0-26,0 0 15,0 0-19,0 0-43,0 0 44,0 21-2,3-15-2,-1 8-9,1-4-36,3 7 35,-3 10 4,1-9-17,-3-13-11,3 24-11,-4-1-14,-2 5-17,0-14-8,-1-21-14,-5 29-16,0-3-36,-4-8-28,-2 6-26,0-10-138,-3 4-431,3-7 190</inkml:trace>
  <inkml:trace contextRef="#ctx0" brushRef="#br0" timeOffset="19661.3716">17620 2917 121,'-3'-8'235,"3"8"-45,0 0-27,0 0-15,0 0-20,-1 16 2,-2 1-24,-1 30-8,-2-20-32,-1 5 24,0 0-36,1 1 31,-5 25-10,6-29-64,-2-3 62,2 1-11,0-3 1,1-9-4,1 3-1,-3-2-10,3 8 14,-1-14-26,4 17 6,-3-22 1,3-1-14,0 5 1,-1-8-9,1-1 7,0 0 0,0 0 3,0 0 5,0 0 10,0 0 14,0 0-11,0 0 9,0 0-11,-6-13-3,6 8-7,-3-5-39,6-4 40,-3-11-7,0 6-5,3-5-4,-1-1-24,0-7 21,5 3 4,-7-3-17,2 1 5,-1 0-36,3-1 44,3-2-5,-5 2-4,2 2 16,-3 5 10,2 0-7,0-8 8,1 19-22,-1 6 24,1-1-14,-1 0 9,-1 10-5,-1-7-8,2 0 6,5 1 36,-6 0-48,3-2-2,2 1-8,2 0 5,-1 11 4,13-17-5,3-22 0,-3 32 18,3 0-22,-1 8-3,-2-8 0,0-7 3,-10 10 37,6 0-43,7-16-2,-11 20 2,-5-2 0,2-2 4,0 2-23,-6 0-23,2 0-15,-6-3-24,10 4-49,-10-4-1,10 17-26,-9-17-12,-1 0-4,0 0-23,-1 7-2,1-7-160,-9 9-389,2-4 173</inkml:trace>
  <inkml:trace contextRef="#ctx0" brushRef="#br0" timeOffset="19924.3678">17474 3208 47,'0'0'208,"0"0"-29,-6 2-8,6-2-18,0 0-8,0 0 10,0 0-6,28-16 2,-11 19-17,7-15-2,4 14-11,13-5-13,-16 6-9,5-6-7,1 0-11,-4 2-34,-2-4 17,12-15-1,-18 21-9,-6-2 0,4 1-27,-7 0 20,-2-13-11,-2 15-25,1-4-5,-7 2-42,11-3-23,-11 3-45,0 0-78,7-5 12,-7 5-161,0 0-358,2-4 158</inkml:trace>
  <inkml:trace contextRef="#ctx0" brushRef="#br0" timeOffset="20245.7028">17951 2569 149,'-3'0'226,"3"0"-25,0 0-22,0 0-16,0 0-21,0 0-37,0 0 13,20 33-16,-9-18-3,13 2-15,7 14-10,5 6 2,6-15-6,4 43-2,-6 2-6,-19-23-1,3 7-4,5 23-1,-15-28-10,-4 0 9,-2 2 4,-6-1-10,-4-13-3,-1 14-29,-5-15 29,-6 10 19,2-13-26,-2-12-2,-8 20-7,4-10-1,-10 14 17,5-19-33,0-1-30,-1-4-20,0-1-36,-2 1-40,4-9-46,-1 2-53,-1-3-131,3-1-373,8-4 165</inkml:trace>
  <inkml:trace contextRef="#ctx0" brushRef="#br0" timeOffset="25256.4972">1845 4118 101,'0'0'126,"0"0"1,0 0-5,0 0-7,0 0-8,0 0-4,-2 6-5,2-6-5,0 0-2,-1 8-4,1-8-1,0 0-8,0 0-2,0 0-3,4-14 2,-4 14-9,1-12-4,-1 12-1,0 0-5,0 0-5,-7-1-2,7 1-9,-5-10 7,5 6-8,-2-8-9,0 7 3,-1-1 1,-4 0-26,3 4 16,-1-1-1,-6-4-24,5 3 19,-12-4-17,8 4 15,-4-2-4,4 6-11,-1 0 12,-10 4 29,8-1-39,1-8 0,0 12-19,1 1 21,0 7-5,2-8-1,1-3-3,-2 6-1,0 0 1,8-6 6,-7 10-5,0-6 5,-2 7-23,4-1 22,4-3-1,-1 6 2,1-2 1,-7 1 9,10 0-12,3-6 7,-1 3-21,-2 0 15,0 0-17,1-1 17,3-4 0,-1 6-1,-2-5 7,-2 3 19,5-4-28,-1 9 6,1-8-1,-1-1-1,1-1 5,0-1-5,-1-2-2,2 3 8,-1-1-7,-4-6 1,4 8 0,0-7 1,-1 6 4,4 1 1,-7-8-5,7 0 10,0 6 1,-4-1 10,4 0-10,18-7-4,-16 8 3,-2-4 2,-8 4 9,9-5-16,-8-1-1,14 0-2,-6 4 0,1 1 4,-1-1-1,-2 3 6,1-6-14,0 2 6,-7-3 24,10 4-27,-6-2-3,-4-2 14,7 5-10,-10 5 10,3-10-14,0 0 1,13 0 29,-7 2-30,-6-2-3,5 4 3,-5-4-2,0 0-7,10 4 13,-15 9-1,9-8 3,-4-5-2,8 3 3,-6 5 2,-4 0 0,5-2-1,-3-6 1,-1 13 1,5-6-1,-4-7-6,7 5 3,-7 4 0,-8-1 8,9 1-6,6 5-3,-7-7-4,0-2 7,-7 2-18,7 1 24,0-8-1,0 9 1,0-1 9,-3-1-21,2 0 23,-1 2 1,-1-4-36,-1 1 46,-1 0 5,2-3-13,0 2 5,0 1-27,-4-2 27,7-4 11,-7 9-14,1-6-4,2 4 10,-6-6-12,-3 9 15,5-9-21,8-1 4,-14 0-4,7 4 0,-14 5-4,13-5 0,0-14-2,0 13 2,0-1 1,2-9 3,6 7-1,-16 3 0,5 1-17,4-1 25,3-1-2,4-2 1,-13-2 8,13 2 2,-10 0 0,10 0 7,-11-3-18,8-3 12,-4 3 0,3-5-3,-1-1-9,0 0-28,2 1 38,-2-2-19,2-6 6,1 7 4,1-8-15,2-1 0,-8 13 2,9-15-3,2-13-10,-1 19-31,-2 3 41,-2-16 4,5 18-8,-2 1 1,-2 1-4,2 1 5,1-4-7,-1 6-4,-2 4-20,9-8-35,-6 5 2,0-10-24,-3 13-26,4-1-41,-4 1-29,0 0-32,11-5-29,-3 2-223,0-1-499,-4 2 222</inkml:trace>
  <inkml:trace contextRef="#ctx0" brushRef="#br0" timeOffset="25998.4384">2355 3974 171,'1'0'189,"-1"0"-10,1-12-6,-1 12-7,3-3-15,-3-4-1,0 7-6,3-11-7,-3 11-30,0 0 19,1-2-8,-1 2-6,0 0-9,0 0 10,0 0-19,7-14-6,-7 14-1,0 0-5,0 0 2,0 0-15,0 0-7,0 0-22,0 0 19,0 0-14,0 0 6,0 0-13,0 0-9,0 0 10,0 0 21,-16 13-37,16-13 3,-6 3-14,0-1 3,5 5 3,-7-1-9,0-5-5,-3 9 45,1 1-47,-4-5 2,3 9-6,1-15 6,0 17 18,0 2-22,-1 3-3,1-6 2,-1 4-2,-3-2 1,5-2-20,2-2-5,0 11 6,-4-3-2,8-3 14,-4 4-10,2-11 2,-2 14 0,-2 2 3,-8 0-22,13-3 32,0-8-4,2 17-10,-2-2 15,1-1 5,-1 1-1,4-1-1,-4 0-14,4 2 14,0-4 7,0-1-3,-2 5 1,4-6-22,-2 0 20,8 2 2,-8-9-2,2-8 3,-1 12-29,-1-7 28,0 2 3,6-3-2,-2-9-3,0 10-5,3-4-46,10 34-22,-10-39-42,-1-14-40,0 12-46,2-1-207,3 1-438,3-5 193</inkml:trace>
  <inkml:trace contextRef="#ctx0" brushRef="#br0" timeOffset="27082.0388">2736 4317 153,'0'0'173,"0"0"11,0 0-12,0 0-5,0 0-13,0 0-43,7-8 16,-7 8 3,0-9-26,3 4-3,-3 0-11,1-3 6,-1 8 3,2-9-10,-2-16-2,1 16-19,-2 3-19,1 0-5,0-3 0,-2-20 3,-2 23-7,4 1 3,0 2 2,0-4 1,-4-2-5,-3 3-20,4 2 15,3 1-4,-4-2-7,1 1-5,-7-1-13,6 1 11,1-4 0,-2 5-2,-1 2-7,-11-1 11,13 1-13,-2-5 0,6 6-9,-14 7 1,0 0 6,6-1-7,-1-1 1,-1 3-2,-1 5 1,4 2 33,-3 0-33,-1 1-4,-2 3 2,6 1 2,-3 3 1,3-7-2,2-8 1,0 10 7,1-1-10,-1 2 2,3 1 0,0-15 6,1 14 8,1 0-14,5 7-1,-4-11 5,0-5 0,2 0-14,-1 2 14,5 4 1,-3-8-1,-3-1-5,1-1 27,1-1-24,-3-5 4,12 1-8,-8 5 15,2-1-9,1-3 5,3-4 3,-1 2-25,2-5 24,-7 2-15,7-2 16,6-16-3,-5 13-32,-1-1 41,-3 4 1,2-9-5,1 1-4,-3 2 7,1-3-8,-5 7 6,3-9-7,3-7 0,-3 9-5,-4 2 6,1 1 2,-1-2 4,1-13 0,-4 15-17,0 1 29,0 9 4,3-9 4,-3-2-3,-3 2 0,7-1 2,-2 7-3,-2-5-2,0 1 4,-6 0 18,9 2-26,-3 2 12,0 4-18,1-7 5,-5 3-2,4 4-5,4-6 0,-4 6-19,2-6 17,-2 6-7,0 0 5,1-5-6,-1 5-11,0 0 10,0 0-2,0 0-2,0 0-1,0 0-12,2 16 13,-1 1 12,-1-5-9,2 1-2,-2 12 17,0 4-19,-5 17-2,7-20 3,-4-14-2,2 19 2,-1 0 3,-5-3-4,6 4 7,3-6-6,-6 5 19,3-1-21,0-6 3,0 3-1,0-8-2,-7 3 14,10-5-12,5 33-2,-9-38-1,1-1 7,-3-2-11,3-1 8,3 4 4,-3-5-25,0-2 27,0-1-34,0-4 30,0 6 5,0-6-36,1 6 40,-1-6 44,0 0-46,-1 6 12,1-6-4,0 0 15,4 4 6,-4-4 2,0 0 9,0 0-33,0 0 35,0 0 1,13-21-15,0-22 2,-1 28 21,-2 1-22,-3 1-15,6-14-7,5-26 3,-6 37 6,0-7-13,-6-5-3,4 16 0,-2-3 4,-5 5 48,5-3-64,-2 12 8,1-9-1,-1 0-6,-5 5-36,3 0 34,1 1-20,-5 4-21,4-8-17,-4 8-30,3-5-48,0-13-47,2 19-58,-5-1-31,0 0-216,0 0-531,0 0 236</inkml:trace>
  <inkml:trace contextRef="#ctx0" brushRef="#br0" timeOffset="27630.8376">3148 4616 129,'0'0'188,"0"-5"-10,0-4-19,1 6 9,-1 3-19,0-10-12,1 7-8,-1 3-9,0 0-19,0 0 12,3-4-11,-3 4-7,0 0-6,0 0-18,0 0-6,0 0-4,0 0-23,0 0 12,-4 17 14,1-8-18,-1 6-6,1-4-16,-3 5 16,-1 2 27,4-1-36,-1-11-2,0 14 26,0 0-31,0-5-4,1 5 2,1-13-5,4 11 20,-1-2-16,2-4 2,1 0 6,3-1-2,-11 0-5,11 0 16,6 9 1,-2-13 4,-5 0 6,5-3 23,-4 1-22,2 1 6,-2-3-12,1-3 33,0 0 52,2 0-56,-3-5 1,2 3-34,-3-1 40,6-5 42,-2 2-50,-3 6 7,2-11-41,-1-3 39,-1 9-1,4-10-9,-5-13-23,-2 16 33,0 1-28,1-39-2,0 40-22,-2 2 15,-11 1 35,10 0-45,1-19 4,-3 18-14,-1 2-2,1 0-11,-2 2 8,-2-5-2,-1 3-25,-1-1 20,-6 0-28,4 2 16,1-4 5,-3 7 11,-1 0-41,-3 4 55,4-4-74,0-7-5,0 12-28,-1 3 1,4 0-18,-1-1-19,-1-8-20,-2 13-20,4 0-41,-3 4-52,7-2-43,-2-2-231,-1 0-567,6 1 252</inkml:trace>
  <inkml:trace contextRef="#ctx0" brushRef="#br0" timeOffset="28338.126">3621 4596 38,'0'8'206,"0"-8"-19,0 0 2,-3 5-19,3-5-14,0 0-10,0 0 3,0 0-15,7-17-16,-7 17 2,0 0-3,0 0-1,0 0-6,0 0 0,0 0-5,0 0 1,0 0-4,0 0-2,1 11-6,-1-11-1,0 0-3,0 0-6,0 0 1,0 0-4,0 0-30,0 0 23,0 0-4,0 0-8,0 0 0,0 0-24,0 0 17,0 0-10,0 0 8,0 0-10,0 0 2,0 0-15,0 0 1,0 0-3,0 0-4,0 0-34,0 0 32,10 4-2,-5 0-5,0 4 3,2-2 30,0 3-42,-2-6 7,3 12-25,0 1 19,-8 4 1,5 6 0,-1-1-6,-4 2-53,-3-2-10,-14 20-49,10-18-47,-1-18-63,-6 17-81,-2-1-193,-9-10-535,8 4 236</inkml:trace>
  <inkml:trace contextRef="#ctx0" brushRef="#br0" timeOffset="31104.1694">4303 4425 21,'1'-5'99,"0"2"0,-1 3 0,0 0 12,7 0-20,-5-6 3,-2 6-13,1-3 10,-1 3-4,0 0-2,3-8 1,-4 5 1,2-1-13,-1-1 1,1 1-2,2 0-1,1 0-11,-4-1 7,2-5 2,-1 6-12,-1-1 3,0 2 7,0-4-4,0-10-3,-1 12-29,-1 2 24,-1 2 5,2-6-16,0-3-8,1 4 14,-2 2-19,1 1-4,1 3-5,-3-12 7,2 8 10,-2-2-21,3 6 1,0-6-5,-3 3-4,0-2-3,2 1 1,-5-1 1,4 2-1,0-1-1,-1 0-4,-1 2 3,4 2-1,-4 0-11,-1-1 10,-3 0 0,4 0 21,0-6 1,-2 7-23,0 0 19,6 0 34,-11 3-42,7-3-8,-6 3 15,6-2-17,-3 5 5,0-4-5,1-8-2,-1 9 5,0 1-6,0 5 0,2-2-3,-1-7-2,-1 6 2,2-2 2,-2-6-1,3 8 0,0 2-3,-3-1-16,1 3 27,2-3-11,1 1-10,-2 1 14,0 1 15,0-3-17,2-5-1,0 8 7,-2 0-3,3 6 21,-3-5-25,2 4 2,0-4-29,-1-3 25,-2 20 11,3-20-5,0-16 0,2 20 25,-2-2-25,2 0-3,-2 2 0,3-5 1,0 8 2,-3 1-4,3 11 5,0-17-6,0-3 2,0 0 21,3 3-24,-3-4 5,1 0-13,-1 4 11,-1-3 9,2-1-5,2 5-5,-3-6-21,3 2 28,-2 0 18,2-1-24,0 1 3,1-2 8,-4-1-7,2 3 0,2-5-1,-4-2 2,6 0 11,-1 1-11,2 1 0,-3 0 4,-4-2 3,9 0-11,-1 0 12,-4 8-2,5-12 1,-3 0 8,-2 2-20,4-6 22,1-4-2,-1 8-3,-1-4 3,3 2-22,-3-5 19,0 11 5,0-13-24,0 1 17,1 4-5,0-6 2,-4 11 1,4-9-21,-2-3 22,4 3-3,-6-7-2,1 9-3,0-6 28,1 1-32,-4 8 5,3-8-5,0-19-1,0 27-7,-4-2 8,3 9 7,-2-7-4,0-2-1,-2 1-10,3 2 22,1 3-4,-2-3-1,-1-2 1,-1 3 0,3-4 2,-3 7-1,0-6-14,1 4 19,1-2-21,-2 2 20,2-7-7,-1 7-2,-1 0 11,0 4 21,0 0-31,1-6 9,0 2-4,-1 4-4,0 0 6,0 0-1,0 0 0,0 0-20,-4-4 16,8-2-1,-4 6 3,0 0-6,2-1 17,-2 1-17,0 0 4,0 0-7,0 0 5,3-3-9,-3 3 4,0 0 1,0 0 4,0 0-8,0 0 3,0 0-3,0 0 1,0 0-23,0 0 23,0 0 35,0 0-35,0 0-4,0 0 34,0 0-36,-5 11 3,5-11-5,0 0 2,0 0 19,0 0-17,0 0-5,0 0 1,0 0 2,0 0 2,0 0-2,0 0 1,0 0-7,0 0 12,0 0-24,0 0 22,0 0-3,0 0-7,0 0 10,0 0-22,0 0 26,0 0 0,0 0-5,0 0 5,0 0 13,0 0-17,0 0 3,0 0 5,0 0-9,3 3 3,-3-3-2,0 0 3,0 0-20,0 0 21,0 0-4,0 0 4,0 0-1,0 0-7,0 0 8,0 0 2,0 0-5,0 0 0,0 0-5,0 0 4,2-11 2,-2 11-5,0 0 6,0 0-6,0 0 10,0 0-4,0 0-39,0 0 46,0 0 25,0 0-28,0 0 5,0 0-18,0 0 11,0 0 1,0 0 2,0-6-1,0 6 47,0 0-54,0 0 5,0 0-2,0 0 3,0 0 33,0 0-31,3-2 2,-3 2-1,0 0-2,0 0 15,0 0-4,0 0-7,0 0 4,0 0-9,0 0-2,0 0 3,-8-6 0,8 6-24,0 0 28,0 0 25,0 0-34,0 0 2,0 0-7,0 0 8,-4 19-10,4-19 1,0 0-10,0 0 39,0 0-31,0 0-2,0 0-2,0 0 3,0 0-4,0 0 2,0 16 4,0-14-2,0 3-1,-4 0 1,4-5 4,0 0 7,1 13-12,-1-2 11,2 0-24,-1 0 24,0-4-2,-2 4-26,0 4 25,1 2 5,-3-5 2,6-2 2,-3 4-28,-3-1 24,9 13 0,-8-16-3,3 2 7,-2 0-13,1-7 11,-3 14-3,5-11-2,-1-9 6,-1 11 35,0-5-46,3 5-3,-3-5 7,1 3 1,-5 0 12,7 0-16,1 2 4,-2-6-4,-1 3 2,3-1 16,-1-2-19,-1 0 4,-1 2-20,1 1 23,-3-3-3,4 1 0,0-2-4,0 5 14,1-3-13,-8 6 2,8-8-1,0 4 2,-1-4-5,1 4 9,6 7-8,-7-9 9,-3-5-3,7 0 19,-7 0-19,7-2-2,0 4 2,-1-1-1,1 0 11,-2 3-12,7-12 4,-5 10-1,0-2 5,-3 0 12,4 0-15,4-32-3,-4 35 5,1-3-16,-1-2-14,1-1-14,-1-2-17,1-2-47,-1 0-7,6 1-34,-7-8-54,0-17-53,0 24-214,-3-5-501,-5 10 221</inkml:trace>
  <inkml:trace contextRef="#ctx0" brushRef="#br0" timeOffset="31625.1808">4470 4017 166,'0'0'190,"0"0"-17,0 0-32,-7-1 5,9-24-7,-2 25-2,0 0-22,0 0-12,0 0-8,0 0-19,0 0-9,0 0 3,-5 21-5,5-21-8,0 0-5,0 0-11,0 0 15,10 4 2,-10-4-1,7-11 5,-7 11 6,14 7-14,-7-10-4,7 7-5,-1 4-8,-3-1 22,11-1-48,-5-10-2,3 19 0,1-3 0,-2 2 11,2-1-12,0-3-1,-2 6 1,-1 1-2,1-1 21,-5-1-16,-3-2-6,3 11-16,-2 2 23,-4 3 6,3-7-7,-3 5 3,0 2-14,-2 2 19,4 24 11,-8-26-7,-1 17 1,-1-17-1,-2 1 4,0 6-4,0-4 8,-1-20-9,-1 23 1,-1-1 6,3-7-5,-4 5-1,-1-5 3,-4 3-9,5-5 11,3 2-4,-6 0 5,-1-6-6,-6 2-1,3-4 0,4-12-4,-7 12 2,-1 0-4,0-2-7,1 0-18,1-16-25,1 9-34,-1-3-13,-2 4-9,4-8-64,4-6-40,0 6-223,0-1-451,-4-2 200</inkml:trace>
  <inkml:trace contextRef="#ctx0" brushRef="#br0" timeOffset="32209.2882">5335 4244 83,'0'0'235,"0"0"-8,-5 4-42,5-4 36,0 0-21,-1 5-19,1-5-18,0 0-16,0 0-9,0 0-4,0 0 3,17-3-1,-3 3-12,2 0-12,1-4-9,4 2-16,0 0-6,4 10 8,-4-15-23,2-5-4,-2 11-31,-5-1 24,-6 2-6,5-2-3,9-11-7,-13 14-15,3-2 3,-9-3-10,5 4-24,-2 0-23,-4 0-35,-4 0-11,14-7-27,-14 7-52,4 0-18,1 0-35,-5 0-189,0 0-431,0 0 191</inkml:trace>
  <inkml:trace contextRef="#ctx0" brushRef="#br0" timeOffset="32571.4318">5335 4427 6,'-3'2'211,"3"-2"19,-2 3-16,2-3-16,-3 3-14,3-3-1,0 0-30,0 0-11,-2 4-16,2-4-14,0 0 14,0 0-29,-1 7 7,1-7 1,7-14 2,-7 14-11,0 0 9,24 18-8,-16-16 5,2-5-13,0 3 4,7 0-13,10-3-11,-5 0-13,-1-1 1,7 0 3,-5 1-14,-1-1-3,0 1-23,-1 3 22,-6-1-10,-1 1 6,-1 0-8,-5 0-20,-2-1 14,-6 1 32,9 4-39,-5-4 2,-4 0-4,8 0 0,-1 16-1,-4-19-3,-3 3-4,0 0-11,5-10 13,-3 10-20,-2 0-32,3-5-30,-3 5-52,0 0-13,0 0-49,0 0-61,4-3-223,-4 3-509,0 0 226</inkml:trace>
  <inkml:trace contextRef="#ctx0" brushRef="#br0" timeOffset="33772.5455">6531 3931 140,'4'-6'214,"-4"6"3,0-4-14,0 4-8,0 0-10,0 0-7,0 0-15,0 0-8,0 0-17,0-4-12,0 4-28,0 0 29,0 0-12,0 0-13,-7-5-12,7 5-22,0 0 2,0 13-3,-4-11-10,0 2-4,-2 3 1,0 1-11,-2-1-6,1 1-7,-2 4 1,-2 4-8,0 7 2,2-18-4,-5 24 1,2 1-3,-6 11 46,6-9-54,-1 2 6,-5 11-28,4 2 30,3 8 4,-2-7-9,2-34-3,1 40-20,0-5 27,3 6 1,4-20-1,-1-21-5,-2 20 21,6-3-23,1-4 3,1 3-2,0-5 12,-9 2 4,12-4-27,2-10 8,-3 3-4,3 0-16,-1-5-26,1 0-18,0-7-30,-2 4-49,4-1-25,-2-5-50,10-2-55,-1-17-146,-1 15-444,6-7 196</inkml:trace>
  <inkml:trace contextRef="#ctx0" brushRef="#br0" timeOffset="34832.1802">6996 4424 168,'-9'-13'167,"9"13"-9,3-18-13,-2 13-13,1-3 3,2-1-13,-2 0-9,2-18 1,-8 20 11,4-1-17,0 1-7,2 0-2,0-3-1,-2 4-16,0-2 11,1-2-1,-1 4-10,-1-2 8,-5 0-21,5 2 14,1 1-13,-3-1 1,0 1-14,-4-2-8,3-1-3,-5-17-6,4 22 6,-1 2-12,-2 4-7,8-3-4,-13-7-3,4 7 33,1 0-44,0 2 1,-2 1-3,0 0 3,1 6-10,-3 3 5,3-9-5,-1 12 4,-5 4-2,4 2 5,1-4-6,7-8 0,-3 15-9,-5 1 13,7-5-25,1-2 25,0-6-5,3 4 1,3 3 7,-3-1-8,3-6 5,0-2 7,-2 7-40,6-2 38,-3-3 12,0-5-14,2-1-3,0 1 12,1-3-4,0-3-3,0 1-1,1-2 4,-8 0-3,9 0-1,1-15 3,-4 10-2,4 3-1,-5-7 45,3 3-46,5 0-5,-5-9 1,2 1 0,4-6 24,-4-1-29,-1 1-2,-2 1-15,1 4 20,-5 0 30,5 0-32,0-17 3,-3 19-28,1 2 45,-6 0 35,4 0-26,-1 6 4,-3-5-10,4 0 25,-4 0-2,4 3 3,-1-13 17,-2 15 33,2 1-60,-3 4 11,2-5-5,-2 1-3,0 4-14,0 0 15,4-3 0,-4 3-1,3-5 8,-3 5-39,-2-4 19,2 4-2,0 0-18,2-4 6,-2 4-9,0 0 12,0 0-11,0 0-20,0 0 15,-3 28 1,2-16-4,-1-2 2,1 17 21,-1 1-20,-2 6 2,1-5-5,-1-9-2,0 16-19,-2 9 8,-4 49 21,8-63 5,-3-6-6,-2 2-35,3 2 39,1-21 8,-1 23-16,1 2 1,0-6 38,2 0-51,-2-12 15,1 3-8,1-1 12,1-4 36,-3 1-39,2 1 0,1-8-22,-3-1 15,0 5 28,3-10-33,0-18 2,0 17 50,0 0-44,-4 22 6,4-18 10,0-25 4,0 21 30,0 0-13,0 0 1,0 0 14,0 0-1,-3 19-15,3-19 31,0 0-8,0 0-10,16-11 0,-12 1 16,6-1-31,3-8-6,2-1-24,-2 0 21,8-1 6,-7 0-14,4-2-3,-2 2-5,1-3 8,0 11-6,-2-15-2,-2 6-5,1 0-2,-4-4 4,2 6-10,-5 7 8,2-3-4,-5 8 24,3-2-24,-1-6-4,-3 11 1,1 2 2,-1-1-3,-1 2-5,4-14-32,-6 15 19,0 1-27,6-3 11,-6 3-48,0 0-22,0 0-66,0 0 5,0 0-35,0 0-27,0 0-47,0 0-45,0 0 9,0 0-238,0 0-594,0 0 262</inkml:trace>
  <inkml:trace contextRef="#ctx0" brushRef="#br0" timeOffset="36577.1251">7612 4616 135,'0'0'115,"0"0"5,2-7-6,-1-18-3,1 25 36,-2 0-36,0 0-8,0 0 0,0 0-2,3-2 5,-3 2-11,0 0-4,0 0-1,0 0-1,0 0-16,0 0 5,0 0-4,0 0 0,0 0-5,0 0 8,0 0-17,-3-15-3,3 15-27,0 0 19,-6 1-1,6-1-7,0 0-10,0 0-5,-5-3 10,5 3-5,-3-3-2,3 3-3,0 0 24,0 0-30,-10-4 2,10 4-10,-10-1 7,10 1-12,0 0 7,-13 10 1,7-10-3,0 1-3,-1 4-15,2-1 14,1-1-3,0 1-4,-3 2 5,0 0-4,1 4 5,-1 5 2,2-6-15,-2-1 13,-3 4 19,4-3-21,1-4 3,3 6 2,-4 0-6,2 5 3,1-3-5,-1-14 2,1 12 3,2-1-4,-2 18 4,0-16 0,2-7-3,-2 7 11,3-2-12,4 1 1,-7 0 2,3-4-1,0 1-19,0 3 23,0-6 1,2 4 2,-1-3-7,-1 2 0,2-2 6,2 21-1,-3-25-19,2 3 26,4 0 31,-7-3-37,4 1-1,-4-3 22,6 2-25,-6 4 17,0-6-9,7 0 6,-1 1 17,-6-1-16,7-4 6,-7 4-4,15 2 4,-15-2-26,7 1 28,2-4-5,-1 2 0,2-1-4,-6 0 36,10-2-39,-1-2 2,-6 4 1,0-3-1,2 1 10,-4 0-8,-5 4 2,13-4-9,-6-3 16,-4 1 11,4 0-24,0-9 7,-3 6-1,-1 3 1,1 4 0,0-11-5,-1 3 0,1 3-7,1-2-9,0-3 15,-3 2-8,2-18-2,-6 18 16,5 1-10,-1 10-4,-1-10 6,1-2 1,-5 3 32,3-2-30,0 5-2,1-4 5,-2 0-3,-2 0 21,1-3-25,0 12-2,2-10-4,0 2 9,0 8 35,0-13-43,-6-37-10,2 46-6,-1 4 8,5 0 7,0 0-10,0 0 1,0 0-17,-18 6 20,18-6-5,-8 2-12,-2-26-18,0 27 28,10-3-67,-15-3-20,7 9-24,0-3-29,5 1-6,-5 0-69,8-4-59,-12 4-246,5 1-564,-1 0 250</inkml:trace>
  <inkml:trace contextRef="#ctx0" brushRef="#br0" timeOffset="37464.5184">8028 4607 140,'0'0'197,"0"0"3,0 0-8,0 0-16,3-5-5,-3 5-11,0 0-8,0 0-3,0 0-16,-1-7-9,1 7 7,0 0-9,0 0 15,0 0-26,2 21-7,-2-21 0,0 0-7,1 5-11,-1-5-13,0-17-11,0 17 31,0 0-42,0 0-3,0 0-3,0 0-3,9 12-11,-2-7 2,3 7-2,-1-4-3,-1 1-4,2 2-14,-2 1 21,-1-6 3,0 6-22,2 4 14,2 5 4,-8-7-6,-2-2-3,1 4 1,-5-3-5,0 16 5,-1-15-4,-6-16-4,-1 28 12,-3-6-25,0 0-30,-5-2-23,0 2-30,-3-6-6,4 1-65,4-4-37,0-3-40,1 0-41,-1-1-139,4-6-445,2-18 197</inkml:trace>
  <inkml:trace contextRef="#ctx0" brushRef="#br0" timeOffset="41695.7792">8621 4132 93,'0'-3'116,"0"3"-5,0 0 4,0-5-18,0 5-4,0 0 0,0 0 1,0 0 9,0 0-19,0 0-8,0 0-17,0 0 20,0 0 15,0 0-22,0 0-1,0 0-9,0 0 9,0 0 4,0 0-3,0 0 2,0 0-6,3-2 4,-3 2 2,0 0-3,3-4-3,-3 4-19,0 0 37,0-4-13,0 4-3,0 0-2,0 0-6,0 0-11,0 0-4,0 0-7,0 0-1,0 0-4,0 0-8,0 0-2,0 0-36,0 0 32,0 0 5,0 0-19,0 0 1,0 0 2,-2 16-5,1-4 5,1-5-1,0-6-6,-3 16 26,3 1-30,-4 15-2,1-16 4,2-2-2,-2 10 32,0 4-31,0-10-2,0 14 4,1-1-5,1 0-46,-4 1 56,6 1 0,-5-4-7,1 0 7,-2-2 9,-1-8-10,3 8-1,0-5-7,-1-3 8,1-2 2,3-2-5,-4-2 0,1 3 2,3-5 1,-1 6 13,-2-9-18,3-5-1,-1 6 17,-1-2-17,4 4 0,-2-7 0,-2-5 0,-1 5-5,5 2 8,-2-7-2,0 0 0,-2 5-2,1-1 13,1 1-12,0-5 0,0 0 1,0 3 3,0-3-9,1 4 9,-1-4 4,0 0 6,0 0-3,0 0-3,-1 6 8,1-6-1,0 2-5,0-2 5,0 0 29,0 0-21,0 0 1,0 0-9,0 0 15,0 0-1,0 0 1,0 0-8,0 0 6,0 0-3,0 0-3,0 0-2,0-11-2,0 11-26,0 0 26,0-13-3,0 11-1,0 2-3,0-6 1,0 6-4,1-9-2,-1 5-9,0-2 11,0 2-41,0-3 43,0 7 0,2-8-18,-2-1 17,1 4-11,1-3 7,-2-1 1,1-1 11,-1 0-14,0 4-2,3-3 1,0-9-3,-2 7-18,1 5 20,-4-14 4,6 15 0,-4-7-3,2 5 8,-1 2-11,1 5 5,0-9-1,1 4-9,-1-2 7,2 4 0,-1-4-8,-2 1-7,3 0 15,1 1-3,-3 0 0,5-14-1,-2 13-3,-1 2 8,-1-1 18,5-5-19,-2 6-4,2-1-3,1-1 7,-5 14 6,7-17-11,0-6 2,-2 12 14,-1-1-18,2 5-2,-3-2 5,0-5 1,3 4-24,-3-1 23,2 11 3,-1-8-6,-1 0-4,-7 0 7,11 3 3,-2-9-3,-2 9 2,1 1-4,6 0 10,-8 1-8,-2-6-2,3 8-26,-2 0 34,-3 4 3,3-4-6,0-9 2,1 11 16,-2 1-28,-4 1 15,6-3-6,-3-7-8,1 10 25,-1-2-23,4 9 5,-6-6-2,-1-16 4,-1 15 23,2 0-22,-1 7-5,1-9 3,-2-2-4,-3 3 11,4 2-12,0 8 4,-2-12 2,0 2 0,0-3 6,-1 4-4,-1-3-7,0 2-22,-2-1 28,1 1 2,-2-3 0,0 8 0,2-6 11,-3-4-10,5 7 31,-4-4-38,-6-6 9,2 5 12,-3 1-20,-2-4 6,2 0-4,1-10 1,-2 9 6,0 1-7,1-8-3,-2 7 3,3-2 3,-2-2-19,5 1 20,3 0-4,-1-3-5,1 2 11,-2 1-14,5-3 4,4 3-6,-7-1-29,5-2 10,-2-2-25,4 0-6,-3-7-18,3 8-21,0-2-30,3 2-33,-1-3-39,2 2-30,-1 0-178,1-1-443,3 4 196</inkml:trace>
  <inkml:trace contextRef="#ctx0" brushRef="#br0" timeOffset="42587.1522">9176 4763 120,'0'0'133,"0"0"-1,-10 0-3,10 0-7,0 0-10,0 0 11,-1 8-1,1-8-8,0 0 3,0 0-21,0 0 21,0 0 5,0 0-4,0 0-8,0 0 8,0 0-10,0 0-1,0 0-2,0 0 0,0 0 5,0 0-19,0 0-5,0 0-6,0 0-1,8-10 16,-8 10-30,0 0-3,0 0-17,0 0 12,0 0 3,0 0-19,3 10-3,-3-10-12,0 0 5,0 0-5,0 0-1,0 0-2,0 0 15,0 0-23,7 7-3,-3-7 1,-4 0-8,6 0 5,-1 4-2,-2-3-4,2 4-2,-1 3 2,0 1-5,0 0 6,1-4-4,-4 7-7,3 3 11,0-1 2,-4-4-4,-1 4 1,-2-2-12,3 3 11,-3-2 19,-1-2-22,0-6-2,-2 6 12,-2-3-24,-5 21-13,2-22-7,0-5-12,1 4 4,-3 0-33,3-1-12,2-2-18,-1-3-16,-5 3-35,7-3-30,6-16-46,-5 17-169,6-1-432,-3-2 192</inkml:trace>
  <inkml:trace contextRef="#ctx0" brushRef="#br0" timeOffset="43310.4945">9642 4361 63,'0'0'100,"2"-6"29,-2 3-12,0 3 10,0-7-4,0 7-11,0-3 7,0 3-1,0 0-6,0-7-1,0 7-8,3-1-3,-2-8-4,-1 9-7,0 0-7,0 0-15,0 0 9,0 0-4,0 0-16,0 0 4,0 0 6,0 0-18,-1 17-11,1-17 20,0 0-26,0 0 1,0 0-8,0 0 1,0 0-15,0 0 3,0 3-1,0 2 0,0-5-4,-3 14-14,1 1 13,-1 11 3,1-8 1,-1 5 2,0 4-11,2-8 10,-4-7-6,0 18-6,3 3 11,-2-8 7,1 4-7,-1-1-7,3-9-10,-2 1 14,4-3 24,-4-2-25,1 4-1,0-7-2,-1 0 4,2 3 0,-2-5-2,2-2-1,-1 0-7,0-3 9,3-2-2,-2 3-1,1-6 2,-5 7-1,5-2-1,2-1 1,-2-4 1,-2 7-3,-2-2 10,4-5-11,0 0 2,0 0-12,0 0 15,0 0 4,4 4-19,-4-4-11,0 0-31,0 0 9,0 0-20,0 0-57,0 0-32,0 0-51,0 0-134,-11-11-363,8 2 161</inkml:trace>
  <inkml:trace contextRef="#ctx0" brushRef="#br0" timeOffset="44434.6746">9601 4432 73,'-4'-2'143,"4"2"-7,0 0-18,0 0 0,0 0 3,0 0-22,6-25-6,-3 20-8,-2 5 10,-1 0-9,6-2-4,-1-13-16,-1 12 16,1-1-17,-1 2-1,4-4-4,0-1-10,0 0-14,-1 0 17,8 2 2,-5-4-9,3 1-1,-9 1-11,10 0 7,3-8-5,-5 9-4,2 2-2,3-2 22,-3 0-28,-3-1 1,2 3-10,1 4 7,-5 0-5,-2 0-1,6-3-3,-6 4-22,3 0 16,-1-3 2,-1 5 1,-2-3-3,1 7-5,0 0 0,1 5 5,-2-5-7,-2 0 3,-5 1-21,3 1 29,3-9-12,-5 10-5,0 1 11,0-1-12,0 1 14,0 1-6,-2-3-32,-2 1 33,0-1 13,-2 1-21,1-1 6,-4 2-22,3-1 10,-8 9-3,7-7-3,-1-10-5,-1 12 6,-2-4-8,4-10-9,-4 13 7,-2-7-2,-5 9 17,7-5-19,4-10-2,-6 12-1,2-6-8,-2 0-12,5 1 21,-2-3 7,2 0-34,-3 1 41,3 0-48,2-1 49,-1 3 5,0-6 4,2 2-2,0-2 7,5-1-1,-8-5-3,8 5 26,0 0-10,-14 8 3,12-8 5,2 0 6,0 0 19,0 0-16,-5 2 2,5-2 1,0 0 4,0 0 23,0 0-16,0 0-1,0 0 2,0 0 2,0 0 0,0 0 4,0 0 1,0 0-2,0 0 0,0 0 19,0 0-24,-5 4-2,5-4-6,0 0 0,0 0-1,0 0-5,0 0-1,0 0-3,0 0 2,0 0-3,0 0-3,-1-18-5,1 18 4,0 0-5,0 0 2,0 0-7,0 0 4,0 0 21,0 0-28,0 0 0,0 0-1,0 0-3,0 0-10,0 0 14,0 0-1,0 0 0,0 0 1,0 0 17,0 0-20,0 0 2,0 0-18,0 0 18,1 18 17,-1-18-23,0 7 4,0-7-2,0 0 1,0 9 0,0-9 3,0 0-3,0 0-6,0 0 6,0 0 3,0 0-1,0 0 1,0 0-4,0 0 3,0 0 1,0 0-1,0 0 3,0 0-6,0 0 9,0 0 3,0 0-1,0 0 6,0 0-6,0 0-2,0 0-2,0 0-13,0 0 14,0 0 12,0 0-13,0 0-2,0 0-3,19-5 1,-10 19 0,2-11 1,3-8 1,-3 12-1,9 5-2,-5-5-1,3 7 2,2 2-1,-8-5 24,6 3-25,13 19 1,-14-19 0,-5-4-2,-3-1-14,5 0 16,1-3-1,-2 5 8,1 0-7,-1-1 22,-2-6-24,-4 3 1,1-4 14,2 4-15,10 11 2,-14-14-2,-1-1 2,-2-1-11,1 0 11,6 18-1,-10-22-1,0 2-1,0 0 16,0 0-16,2-12 2,-2 12-2,0 0 5,0 0-1,0 0-2,8 2 0,-8-2 0,0 0 1,0 0 14,0 0-18,0-10 3,0 10-33,0 0 39,0 0 19,0 0-22,0 0-1,0 0-13,0 0-16,0 0-21,0 0-35,0 0-61,0 0-56,0 0-33,0-15-132,0 10-396,0-15 175</inkml:trace>
  <inkml:trace contextRef="#ctx0" brushRef="#br0" timeOffset="44951.4229">9997 4046 58,'-2'0'185,"2"0"-14,0 0-5,0 0-23,0 0 6,0 0-11,0 0-15,1-12 3,-1 12-16,0 0 19,0 0-14,0 0-8,0 0-8,0 0 7,0 0-19,0 0-3,0 0-9,0 0-5,0 0-3,0 0-10,4-4-10,-4 4-21,0 0 17,0 0-4,3 12-4,-3-12-11,10 5-12,-5 4 17,9 1-8,-1 1 8,0 0-2,5 4-12,-1 4 10,1 5-5,2-4 3,1-2-1,-3 3-26,2 1 27,1 28-3,-5-34 0,-3-6 2,5 15-14,-6-4 10,5-2 0,-9 8-3,-2-1 1,-6-1 8,6 4-5,0-26-3,-5 30 5,-2 1 1,-3-4-5,1 3 4,-2-7-2,-1 6-5,0-1 7,0-1-6,-2-4 8,-2 7-6,0-7-26,-1 0 29,-5 3 7,7-9-10,1-1-1,-6 0-28,3 1 24,0-4 7,-1-3-16,3-2-33,-1 2-9,3-5-39,2-5-29,-6 6-38,3-3-43,-5 4-50,3-7-175,-4-5-447,7 4 198</inkml:trace>
  <inkml:trace contextRef="#ctx0" brushRef="#br0" timeOffset="47626.3082">1781 5457 90,'0'0'132,"0"0"-9,0 0-1,0 0-10,0 0 5,0 0-9,0 0-4,0 0-3,0 0-5,0 0-6,0 0 5,0 0-6,0 0-25,0 0 19,0 0 13,0 0-13,0 0-5,0 0-12,0 0 5,0 0 1,0 0-4,3-7-1,-3 7-7,0 0 12,0 0 0,0 0-6,0 0-7,0 0 19,0 0-30,0 0-9,0 0-4,-10 3-5,-1-6-25,11 0 20,-3-2 1,-1 1-34,1 2 30,-7 0 3,7 1-8,-1-8-1,-3 9-32,-1-4 32,5 8-1,-3-4-6,-2-25-2,-5 28-24,8-1 25,-8 5 2,3-4-6,3 0 1,-3 0 5,2 1-11,-1-4 5,1 6-2,-2 5-2,-6-4 13,9 2 13,0-3-5,-4 6-11,1-2 6,-7 8 30,13-5-38,0-5 4,1 3 7,0 2-10,-5 1-2,5 2-4,1-6-4,1 5 20,1 0-18,-3 13 0,3-15 4,2-3-4,-4 1 9,5 0-37,3-5 5,-5 4 1,3 2 5,-5-2 2,5-1 11,-1-4-10,1 5-33,-1 0 44,-6-1-8,7-2 5,1 3 7,-1-2-24,0-2 22,-2 7 9,3-6-7,2 3 1,-4-5-31,4 0 36,-3-3-2,6 3-4,-3-3 3,0 3 0,1 0 0,-3-5-2,5 7 2,0-5-6,-9 3 14,9 1-9,3-7 0,-5 6-7,-1 1 2,-8-1 19,11 1-16,-5-2-5,2 1 5,0 3-1,1-3 38,-2 1-40,-1-5-2,0 8-12,2-1 13,-5 4 7,4-5-6,0 0 5,-3-1-8,1 0 3,-4-6 3,3 8 2,0-6 1,1 5 9,-4 4-11,0 0-1,3-1-1,0-1-1,-2 0 28,-1-3-23,0 10-2,0-10 1,0 3-1,-7-1-7,7 1 18,0-3-6,0 0 7,-3 1-2,-4-1-7,3 2 14,4-8-4,-6 11 11,3-6-4,2 0 1,-4 2-1,-4 7-2,2-11-2,0 3 4,-8 1 29,9-6-35,0 2-2,-2-1-2,-1 0 2,1 1 4,-2-4-8,10 1 3,-17 3 26,7 0-37,-1 2 13,1-5-10,0-3-3,-11 6 8,14-7-6,4 4-3,3 0 0,-15-7 3,2 1-17,6 1 16,4-5 1,-4 0-8,3 3 6,-3-3 7,3-8-5,0 3-6,1-4-30,0-1 30,3 1 31,0 3-44,0 7-8,3-11-4,0-5-17,-1 5-11,4 1-12,4-4-7,-3 6-15,-3 4-8,0 4-16,2-2-15,1 1-28,-6 2-42,5-3-14,11-13-169,-13 17-411,-1 3 183</inkml:trace>
  <inkml:trace contextRef="#ctx0" brushRef="#br0" timeOffset="48357.4658">2443 5426 78,'0'0'226,"-4"-2"4,4 2-27,0 0-11,0 0-12,-2-3-24,-6 3-14,8 0-14,0 0-13,0-4-23,0 4 13,0 0-5,0 0-5,0 0-8,0 0-1,0 0-9,6-8-9,-6 8-17,0 0 7,0 0 26,0 0-36,0 0-6,0 0-8,0 0 0,0 0 0,0 0-10,-13 10 0,13-10-22,0 0 18,-14 11-7,11-11 4,3 0-4,-7-1 1,7 1-1,-3 7-4,-4 0 0,0-2 0,-5 7-18,2 0 18,3-5 1,-6 13-1,2 2-1,-2 5 29,-1 0-29,0-2 6,-6 17-24,6-11 20,-3 13 14,3-11-18,4-7 4,-4 21-16,7-13 17,-4 12-1,2-17-2,5-14 5,2 33 14,-1-11-20,-4-6-2,11 2 6,-3-6-3,1 3-5,6-5 2,3-3 5,-4-2-3,0 2 3,-7-5 30,10-3-37,3-6-20,-2 6-40,0-2-13,12 1-57,-10-5-15,2-5-46,5 0-248,-5-1-470,8 0 208</inkml:trace>
  <inkml:trace contextRef="#ctx0" brushRef="#br0" timeOffset="49847.5726">2894 5804 55,'0'0'131,"0"0"22,0 0 9,0 0-15,0 0-2,0 0-16,0 0 8,0 0 11,0 0-34,-3-15-12,3 15-18,0 0 2,0-4-7,0 1-14,-3-4-1,2 3-13,1 0 29,-3-5-8,3 4-8,0-1-4,-3 1-3,3-5-2,3-6-5,-6 7-10,-1 1 10,1-1-12,2 0 10,-2 3-6,1 0-37,-2-4 44,2 3-1,-3-2-6,0-7-2,-1 11 5,1 0-15,0 5-12,0-3 8,-2-1-2,2 2-16,-1 1 9,-3 9-2,2-9-2,1-5 0,-2 7-14,2 0 9,-1 1 1,0 0-1,1 2-2,-2 0 12,2 1-15,-5 3 0,8 1-3,-4-1 4,0 1 5,0 0-8,3-2 1,-3 8-6,0 0 4,-2 2 0,5 0-3,-3 34 2,4-35-15,3-4 19,-7 13 14,7-11-18,-3-2 1,5 3 7,-2-2-7,-4 3 0,6-5 3,-2-3-3,0 2-27,3 1 30,0-5-1,-2 6 0,2-4 0,-1 1-21,0-4 22,4 7 3,-4-8-3,5 5 4,-5-8-8,2 2 6,5 4 0,-5-6-5,6-2 7,-10 1 26,14-6-30,-4 7-2,3-8 1,-2-5-1,-1 7 44,1-7-48,0-1 2,1 2 2,-2-2-1,-4 6 1,2-2-3,0-18-1,-1 20-24,-1 3 30,-6 4 0,5-4-2,0-7 3,-4 3 2,4 2-5,-3-10-3,2 10 2,-4-1 1,3 1 14,0-1-17,1-2-2,-4 1 5,3 1 1,-2 0-1,2-2-2,-3 3 0,3-4-6,-3 2 12,0-3 27,1 4-26,1 3 3,-1-2 13,0-1-14,1 2 4,1 1-6,-3-9 9,0 10-3,0 3 8,0-5-10,0 5 2,1-4-6,-1 4 18,0 0-17,-1-8 7,1 8-6,0 0-3,0 0-21,0 0 24,0 0-3,0 0 2,0 0-11,0 0-14,0 0 19,0 0 1,0 0-6,1 24 6,2-9 2,0 1-2,-3 19-2,-6-16 2,5 6 2,-2 11 8,3-17-10,-2-2 1,2 11-6,-4-2 5,3-9 3,-2 14-3,3-12 3,-7 25-8,7-11 11,-3-14 8,2 11-4,0-1-2,-5-3 6,4-1-2,4-8-5,-5 2 2,3-3-2,-6 1 26,6-7-25,0 3-2,0-1-25,0-5 29,-1 0 19,1 0-23,-1-2 6,1-1-5,0-4-2,1 17-6,-1-16 10,0-1-1,-1 5 17,1-5-10,-2 7 11,2-7 2,2-18 19,-2 18 32,0 0-45,0 0-4,0 0 8,0 0-1,0 0 3,0 0 0,2 21 3,-2-21-2,0 0-12,0 0 28,13-17-24,-4 2-7,-1 4-7,2-6-6,-6 1-13,12-4 22,-1-8-13,-2 9-1,-1 6 4,5-5 40,-8 4-41,1 3-7,-5 0 42,0 4-43,0 8-3,2-11 2,-4 6-4,-2 0-12,1-4 8,9-17-15,-7 25-13,-4-4-20,0 4-34,0 0 7,0 0-23,0 0-17,0 0-20,0 0-61,0 0-20,0 0-51,0 0-253,0 0-567,7-5 251</inkml:trace>
  <inkml:trace contextRef="#ctx0" brushRef="#br0" timeOffset="50342.7095">3307 6067 92,'-2'-3'209,"1"-1"25,1 4-18,0-6-5,0 6-17,-1-6-19,1 6-11,0 0-5,-2-7-10,1 4-13,1 3-17,0 0-7,0 0-5,0 0-15,0 0-9,-8-2-21,8 2 3,0 0-10,0 0-3,-6 10-4,0-3-15,2 2 4,0-4 0,-5 9-9,-2 8 3,-2-3-21,8-1 19,-1-15-5,0 23-25,-1-3 29,0-6-1,4 1-3,0 1-2,1-4-8,1-1 10,-1-2 14,0-2-24,4 10 3,-1-10-7,1-1 5,3 8 3,-2-12 2,1-4 2,-1 6 2,4-3-3,-7-4-4,10 4 7,-3-1 2,4-1 8,-1-2 0,0-2-9,0 1 3,-3-1 6,0-1-3,1-1 6,2-10 4,-1 11 4,-2-2 10,0-2-57,-1-2 47,1 1-10,-3-3 0,0 1 2,3-5 24,-3-4-34,-1 11 7,0-11-22,-2 1 5,6 13 2,-8-15 3,1 10-5,0-7-15,0 5 11,-3 5 4,0-10-9,2 0-13,-2 10-21,-4-3 17,7-7-17,-7 14-17,1-4-19,-3 5-34,0 2-3,9 0-25,-15 1-36,2 3-25,3-4-62,0 4-46,-4 6-167,4-7-497,2-1 220</inkml:trace>
  <inkml:trace contextRef="#ctx0" brushRef="#br0" timeOffset="50975.4087">3756 5987 118,'0'0'235,"-4"-7"-11,1 7-35,3 0 14,0 0-23,0 0-19,0 0-16,-7-2-32,7 2 5,0 0-9,0 0-14,0 0-11,11 9 2,-4-3-14,0 10-3,0-5 2,0 5-9,-5-2 19,4 3-33,-1-9 1,-2 18-5,-1 1-7,-10 2-6,5-12-3,-1-3-13,-3 13-27,-3-5-39,5-4-40,-8 2-56,0 0-45,-5 2-171,8-10-393,3-12 175</inkml:trace>
  <inkml:trace contextRef="#ctx0" brushRef="#br0" timeOffset="52437.4514">4253 5720 37,'0'-8'100,"0"-9"-5,3 8 20,-3 0-30,0 0-2,1-5-5,2-11 7,-1 11-3,-1 4 14,-4 8-7,6-9 8,-1 0 1,-7 1-11,7 4 6,-1-2 5,-1 3-13,0 1 12,0 4 0,2-7-11,-2 7 0,1-3-27,-1 3 20,4-2-6,-4 2-8,0-12-9,0 12-18,0 0 5,0 0-5,0 0-7,-4-1-3,4 1 14,-1 19-19,2-7-2,-4 17-4,-1 0 3,-2 2-41,5 1 38,5-3-6,-7 5 0,0-2 4,1-1 1,-1 1-5,1-3-3,2-3 7,-2-1-2,4 8-1,-6-18-5,4 2 3,0 2 3,-1-1-3,-2 0 0,2-6 0,1-9 0,0 7 1,0-1 1,-3 0-3,3 1-1,0-4 2,-3 1-1,3-1-3,0-1 2,3-2-11,-2 0 9,-1 1-1,0-4 6,0 8 0,0-5-7,0-3 13,0 0 25,0 5-14,0-5-10,0 0 11,0 0-4,2 2 6,-2-2 0,0 0 0,0 0-4,0 0 10,0 0 2,0 0 3,0 0 4,0 0-3,0 0 6,0 0 3,0 0 0,0 0-14,-2-13 61,2 13-67,0-9-5,0 3-15,2 1 10,-1-1-13,-1-1 8,3-18-2,-2 18 32,1 1-37,2 5 3,-4-7-9,0-4 4,0 4-1,3 2-3,-3-3-2,1 1 0,0-3 5,5 1-1,-6 0-1,10-17-4,-10 19 0,1 3-1,-2-2 11,3 0-11,3 5 4,-2-6-10,1 1 3,-3 0 12,5 0-10,1 0 0,0-2-16,0-2 16,6 14-1,-6-12 1,1-6 0,-1 9-12,0-2 14,-1 5-2,1-4-1,3 2-2,-6 0 2,5 3 4,-1 2-4,-2-3-2,-2 1 2,6 1 25,-2 1-27,-2 3-2,-2-1-10,5-2 15,3 5 8,-5-1-13,0 0 4,-2 2 5,3-2-4,-2 4-3,-1-4-3,0-4 5,0 6 21,1 1-28,2 1 7,-5-1 2,1-2-5,-1 1-18,0 2 22,4 13-1,-3-13-1,-1-3 3,-3 0 6,3 2-8,-3-7 0,4 5-13,-4 3 14,3 1-14,-3-2 16,0-4 1,0 4-1,0-2-1,-3 8 4,3-8-3,0-5 2,0 11-36,-1-6 39,-1-1 0,1 9-1,-2-11-2,-1 8-23,2-1 26,1 8 11,-2-12-18,0-1 4,2 1-1,-2-2 0,3 9 1,-3-9-11,1 0 14,0 1 2,-2 0-6,4-4 0,-7 4-9,4 0 14,0 1 17,-4 0-24,3 2-1,0-4 10,-2 2-4,-2 7-2,1-10 2,2-1-10,0 0 18,0 2-12,-3-15 0,8 12 0,-14 8 4,8-4 1,-2-2-6,8-2 3,-13 0-7,5 0 8,-1 2 20,2-2-27,-4-2 0,1 0-17,0 2 18,10 0-11,-17-3 19,9-3-4,-1 5-13,1-1 16,0 2 4,8 0-10,-10 0-1,4 0-4,2-3-17,1-6-26,3 9-22,-7-3-29,7 3-22,0 0-71,-4-3-63,4 3-240,0 0-535,0 0 237</inkml:trace>
  <inkml:trace contextRef="#ctx0" brushRef="#br0" timeOffset="53028.9082">4567 5424 168,'0'0'208,"0"0"-26,0 0 8,0 0-9,0 0-16,0 0-13,0 0-24,0 0 8,0 0-18,0 0-10,0 0-9,-4 2-9,4-2-8,0 0-9,0 0-17,0 0 4,0 0 8,0 0-22,0 0-8,0 0-2,0 0-5,0 0 10,13 2-16,-9-1 0,2 4 6,4-1-10,2 8-4,-3-7 0,-1 2-2,3 3 5,2 2-8,0-9-1,5 17 3,-4-3-1,0 4 4,3 0-5,0-4 6,-3 4-7,0 6 14,3-6-19,-6 2 10,2 0 5,-2 3-7,-4-4 9,5 3 11,-8 0-14,0-7 2,0 8-25,-1 5 32,1 18 2,-5-31 0,-2-3 0,0 10-6,2 1 3,-12 6 6,10-5 3,-1-11-1,-3 13 12,0-4-14,6-4-1,-6 8-6,-2-3 4,-1-1 5,2-1-10,0 3-4,-2-9-6,0 5 0,0-8 20,1 1-21,0-2-3,-1-1-10,0 0 10,1 1 28,-2-3-40,4-5-33,0-1-21,0 1-38,-3 0-39,4-6-49,2-9-59,4 9-20,-4-5-177,4-1-472,2-5 209</inkml:trace>
  <inkml:trace contextRef="#ctx0" brushRef="#br0" timeOffset="53320.5545">5224 5895 16,'-4'1'290,"-2"-6"-31,6 5-15,-6 4-34,2-4-16,4 0-20,-5-7-17,5 7-28,0 0 1,0 0-8,0 0-9,29 3-12,-13-2 40,7 0-56,1-3-7,0-1-11,3 3-6,-10-2 9,4 2-17,3-12-5,-8 12-8,-2-3 3,-6 6-6,3-3-22,-1 0-22,-1-3-22,-3 3-36,-1 3-25,-5-3-48,8-5-31,-8 5-51,0 0-141,0 0-389,0 0 173</inkml:trace>
  <inkml:trace contextRef="#ctx0" brushRef="#br0" timeOffset="53514.693">5218 6116 262,'-4'4'255,"1"6"-29,0-8 8,3-2-32,3 8 9,-3-8 5,13-15-13,-1 18-6,11-1-12,-2-14-22,3 14-10,0-6-18,-7 4-31,7 0 10,0 0-14,-3 0-11,-7 0-4,-6 0-21,8 0-35,-3-11-42,-6 11-45,-1 0-64,-6 0-45,8-4-312,-3 0-516,-5 4 228</inkml:trace>
  <inkml:trace contextRef="#ctx0" brushRef="#br0" timeOffset="54189.5537">6449 5445 71,'0'-4'255,"-3"1"-18,3-1 22,0 4-50,-2-9-13,0 8-7,2 1-25,-3-4-16,3 4-14,0-9-16,0 9 3,0 0-40,0 0-19,-5 13-1,-1-7-11,-1 6-6,0 4 3,-2-7-11,0 17-4,-3-1 2,-2 2-11,6 2 9,-3 2 3,1-2-7,1 3-3,-6 23 21,9-26-21,-2-12-2,-1 17-10,2 1 9,3-4 10,-6 12-12,2-9 1,2 14 1,2-15-2,9 1-5,-7-1 2,2 0-3,-7 1-5,9-2 7,1 2-7,0-6-5,1-1 11,5 0-6,-4-3-15,0-10-16,0 6-8,2-3-19,10 1 4,-7-7-42,3-2-34,2-2-17,8-6-36,-5 7-18,9-12-172,-2-10-393,5 10 174</inkml:trace>
  <inkml:trace contextRef="#ctx0" brushRef="#br0" timeOffset="54955.6992">7038 5937 86,'0'-5'179,"1"2"9,-1 3 7,0-8-34,0 8-17,0-6-13,0 1-3,0 2-9,0-4-6,-1-11-9,1 10 12,-1 3-21,2-5-2,-4 3 2,2-2-7,1 2 7,-2-5-17,2 1-9,-5 1-9,2 1-4,-4-3-8,5 4 14,-1-12-3,-1 14-8,2 1-8,-3 0-2,0 1-4,2-6-1,-3 10-21,-1-3 8,3 12 1,-3-10-7,-3-4-3,-3 13 6,1-2-9,-4-2 0,1 13-8,-2 3 7,-2 2 29,7-2-37,2-5 1,0 8-3,2 4 4,8-4-23,-7 2 22,5 2 0,1-11-14,1-5 18,3 5 19,1-4-21,0-3-1,3 2 16,0-4-13,6 5 6,-2-8-8,1-3-1,0 3-2,1-1 8,9 6-1,-11-14-2,2 1-2,-3-1-2,3-3 8,2-3 2,-6 1-5,1 1 5,-5-1-4,5-4 7,-4 6-1,1-6 7,0-3-8,0 0 10,-3-2-12,3-7 0,-3 9 3,0-1-9,-1 11 12,2-10-11,-3-10 7,0 15 13,-1 2-7,-2-2 5,2 7-1,-1 1 3,2-1-11,-2 0-1,3 2-6,-3 0-4,0 3-2,0 0-17,0 0 23,-2 22-6,-1 4 0,0 4 1,-1 2 4,-4 12 0,-5 38-2,6-47 18,1-6-15,-1 18 5,0-20-9,2-1 7,-4 6-5,5-5 6,0-3-1,-2 3-2,3-8 1,2 8-9,-3-9 11,8 2-6,-7-9-5,2 0 7,2-2 0,-2 1-1,-1-10 2,2 6-20,0 2 24,0-3-3,0-3 12,0-2 22,0 0-30,9 1 26,-6-1-4,5-6-2,12-41-6,-6 38 3,2-12-7,2-8 0,1 8-9,2 1 15,-8 0 49,8 2-77,2 3 4,-6-2-7,-3-4 0,3 4 12,-8 3-18,3-8-5,-4 13-5,-3 1 5,0 3 0,-1 0-5,-1 2-6,1-2-28,-2 1 11,2-1-11,-3 2-27,2-11-23,-3 14-39,0 0-37,0 0-52,0 0-25,0 0-23,0 0-169,0 0-480,13 14 213</inkml:trace>
  <inkml:trace contextRef="#ctx0" brushRef="#br0" timeOffset="55383.3468">7482 6082 71,'0'0'230,"0"-10"12,-4 8 14,4 2-33,-1-8-21,1 8-27,0 0-10,0 0-11,0 0-28,-1-4-13,1 4 6,0 0-27,-4 18-12,-2-3-7,2-3-4,-2 5-14,1 3 0,2-7 0,1 11-12,0 2-3,-1-8-6,0-1-4,6-1-2,-1 1-2,1-1 2,0 0 8,1-8-8,2 10 0,-2-9 9,2-2-2,-5 6 10,5-9 0,-4-3 6,6 3-2,-4-1 10,2-2 4,4-1 4,-3-5-7,-3 2 8,6-1-6,5 0 3,-4-3-5,1-3 0,6-7-14,-8 3 4,0-12-4,-2 13 1,-1-2-9,0-2-31,-2-2 30,-1 10-4,3-15-17,-3 4 12,-1 1 10,-3-4-16,0 9 1,-3-5 6,0 4-21,3 8 0,-4-5-14,-2 2-11,-1 3-11,-1-2-13,1 13-5,-4-6-14,1 0-15,1 2-24,-6 7-2,1-5-23,1 8-46,-1 1-6,7 2-15,-2-3-61,4 2-214,2-1-504,3 0 224</inkml:trace>
  <inkml:trace contextRef="#ctx0" brushRef="#br0" timeOffset="55734.1726">7914 6161 166,'0'0'202,"0"0"-11,0 0-4,0 0-21,0 0-16,0 0-17,0 0-12,0 0-30,0 0 11,0 0-4,0 0-4,0 0 0,11 13 4,-6-10-9,0-3-8,2 9 8,0 1-17,0-3 6,3 7-7,-3 1-5,2 2 0,-5 2-6,6-6 2,-6 13-8,-4 1-2,-1-2-4,-5 0-5,4-13-3,-7 15-26,0-2-1,-1 3-15,-7-9-52,6-5-34,-4 6-64,-2-5-39,1 1-210,4-6-435,-1-9 193</inkml:trace>
  <inkml:trace contextRef="#ctx0" brushRef="#br0" timeOffset="57398.2549">8428 5660 108,'4'-14'150,"-4"4"16,2 3 18,-1 3-30,2-9-4,-3 10-7,1-1-27,-1 4-8,3-2-19,-3 2-7,0-3-9,0 3-12,0 0-7,0 0-5,0 12 8,0 0-13,0 7 12,0-2-6,0 11 0,0 4-2,-7-2-4,6 2 4,-1-4 2,1 19 0,-3-13 1,4 11-11,-3-13 6,-4 24 2,4-30-13,3 3 10,-3 3-3,0-6 0,2-16-2,2 10-16,-1-1 12,3-2-3,-3-3 0,-2-6-4,0 3-2,2-3-3,1-5 7,-1 4-13,-1-1 5,3-2 15,-3 1 1,1 1 7,0-6 9,-1 3 15,5 0 21,-4-3-12,0 0 4,0 0 23,0 0-26,0 0 54,0 0-54,-4 6-9,4-6-2,0 0-7,4 3-16,-4-3 3,0-17-6,0 17 23,0-10-29,-2 5-1,2 0-10,2-5-5,-2 1 6,3 2-13,0-4 4,-1 2-3,0-2 3,1 1-49,0-2 47,1-1-4,-1 2-20,5-3 25,-5 3 3,1-3-7,1 6-14,2-7-3,-2 6 10,4-3 9,-2-2-9,3-13 0,-2 18 10,-1 1-10,4-6-6,-2 10 3,5-2-4,-7-1-9,8 2 7,-3-4 5,-1 6-2,-1 2-7,0 1-39,-2 1 47,3-2 1,-1 7 2,0 3-4,0 3 21,-3-6-23,6 17-3,-4-13-7,-3 0 13,3 14 1,-2-14 1,-4-13 0,1 13-1,-2 0 2,-2 7 3,2-8-9,-1-2 2,-2 1 8,2 1-2,1-4-7,-4 7-4,-2-2 16,-1 0-16,0-2 11,0-2 3,-3 4 4,4-3-4,-6 0 6,3 2-8,0-5-8,-1 5-9,-2-2 18,3 1 4,-1-2-16,-4-6 8,4 5-1,-3-1-4,2 3 0,-5-3 1,4-2-7,3-1 0,-1 2-23,2-4 2,-2 4-12,3-1-1,-2 0 1,0 0-11,1-1 6,1 0-19,1-1-6,-2 0 6,6 0-20,-8-9-15,6 8-10,2 1-22,-10 4-18,8-2-27,2-14-46,0 9-37,0 3-207,7-11-505,-2 9 225</inkml:trace>
  <inkml:trace contextRef="#ctx0" brushRef="#br0" timeOffset="57724.8352">9239 6243 124,'0'0'247,"3"-11"0,-2 10-4,-1 1-18,0 0-19,0 0-20,3-5-17,-3 5-23,0 0-10,2-4-16,-2 4-10,0 0-17,0 0-14,0 0-3,3 9-9,-2-3-9,1 3-2,-1 3 1,-1 7-8,-1-3 7,-2 15-29,0-2 21,-2 2-1,-1-2-15,-4-3 0,0 1-5,-3 5-2,-4 12 3,6-25-12,-2-5-30,-2 8-31,-1-2-37,4-13-46,-4 10-49,2-5-50,4-4-167,-3-2-425,7-8 188</inkml:trace>
  <inkml:trace contextRef="#ctx0" brushRef="#br0" timeOffset="60980.2198">9697 5716 38,'0'0'160,"0"0"-14,0 0-26,0 0-2,0 0-20,0 0-34,3 16 31,-3 2-8,-4 2-16,1 6 19,-1 5 4,-2-1-20,1-5-9,-3 6-10,3 0-3,-1 2 4,2-3-6,-2-21-7,1 20-29,0-4 38,-3-3-6,4-4 5,2-1-4,-2-6-27,3-1 28,1-6-6,-3 4-4,2 1 12,3-4-10,-4 2 13,2-7 1,-2 1-4,2 3 8,2 1 39,-2-5-28,-2 4 5,2-4 8,-1 5 0,4-2 0,-3-3 11,0 0-12,0 0-8,0 0 2,0-15-17,0 8-9,1-4-2,2-6-18,-2 2 12,3-12-8,-2 9-6,2 0 0,4-11-5,-3 3-3,-2-2 3,1 5-19,1-5 11,0 9 5,-1-8-4,1-2-1,-2 12 28,2-4-28,-3 12 0,1-9 0,1-1 0,1 2 13,0 2-15,-2-2 3,3 5-4,-1-2 4,-3-2-1,7 0-7,4 7-2,-6-5 2,4-1-4,-3 7 16,4-3-19,3-4-5,-2 7-20,-1 4 24,-2 1 15,2 1-10,-1 2-14,-1 0 5,0 2-5,-1 7 8,3-2-5,-5-1 5,2 5-18,1 2 14,-2 5 7,-4-1-6,-2-1 2,-2 2-11,3 0 17,-3-6-19,-3 12 2,1-6-5,-2-2 16,-3 1-17,0-4-4,0 3 5,-3 0-7,3-2 6,-4-2-12,-2 1 6,0-2-6,1 0 3,-1-3 5,0-1-8,4-10 5,-4 11-7,3 0 14,-1 2 1,2-6-1,1-1 0,0-1-14,3-2 24,2 8 5,-1-7-2,1 0 3,-1-1-3,4 0 12,0 0 4,0 0-19,-8 0 37,8 0-10,0 0 10,-6-5 2,6 5-3,0 0 11,-4 9 7,4-9 4,0-11-18,0 11 13,0 0-10,0 0-3,0 0-4,0 0-5,0 0 4,0 0-6,0 0 4,0 0-8,0 0-3,0 0 10,0 0-14,0 0 5,8 9-15,-5-7 8,4-2-12,-3 2 23,6 4-14,-3-2 10,6 1-12,0 7 6,1-2-4,2-10-5,3 18-27,1 0 34,-1 8-6,0-9 7,-2-4-4,-5 1-2,4 6 6,-2-12-2,-3 5 3,2 0 4,-10-3 6,5-2-19,-2-5-1,-1 5 0,0-1 9,0 0 7,-2-2-14,1 0 1,-1-1-12,-2-1 15,-1 0 30,3-1-38,-3-2 7,0 0-3,0 0 3,3 16-3,-1-16 4,-2 0 5,0 0 20,0 0-24,5 3-3,-5-3 8,0 0-1,0 0 29,0 0-33,2-14 0,-2 14 6,0 0-10,0 0-25,0 0-34,-2-10-40,2 10-42,0 0-34,-8 0-33,8 0-62,-3-8-214,1 4-523,2 4 231</inkml:trace>
  <inkml:trace contextRef="#ctx0" brushRef="#br0" timeOffset="61504.5427">10006 5506 67,'-2'-3'217,"-1"-15"-1,2 17-17,1 1-6,0 0-13,0 0-15,0 0-8,0 0-23,-8 0 3,8 0-6,0 0-14,0 0 0,0 0 2,0 0-22,0 0-6,0 0-13,0 0 4,0 0 18,0 0-37,3-7-9,-3 7 5,0 0-14,-2 12-6,2-12-4,0 0-2,0 0-15,0 0 8,13-8-1,-8 12-2,2 1-1,-2 3 2,7-2-7,9-6-3,-8 14 5,4 0-5,3 1 10,-2 1-14,2-8-1,-1 14-23,5 2 26,-4 2 19,0 0-21,2-4-7,-4 7 9,0-1-4,-3-1 2,3 12-1,-4-15 0,3 19 9,-4-11-8,-2-9 4,2 22 3,-6-9-2,0 10 13,-1-10-9,-6 10 3,1-9-3,-2-3 2,-5-1 0,2-2 3,-2 4-2,-2-5-2,-1 0 9,4 0 37,-8-7-41,-2-3-2,2 2 26,-1-2-36,1 10-4,-2-18 4,3-10 1,-6 13-27,8-5-15,0-5-24,2 3-33,1-3-25,0-1-56,1 0-26,3-2-56,-2-1-232,5-1-519,-6 2 229</inkml:trace>
  <inkml:trace contextRef="#ctx0" brushRef="#br0" timeOffset="63130.3188">1612 7089 106,'0'-3'189,"0"0"-9,1-2-5,-1 1-17,5-6-16,-8 7-20,3 3 13,3-4 9,-3 4-29,0-6-11,0 6-17,0-6-4,0 6-1,-3-5-12,0 4-8,3 1-12,-7-5 1,0 8 1,3-7-13,-2-2-7,-5 4 0,5 1-3,-2-2-8,0 5-1,0-1-7,-2 2-7,2 3 12,5 6-2,-8-6-7,-2 2-3,1 2 6,0-1 24,3 7-8,-1-2 3,0 1-9,3-4-16,-2 5 11,2 0-2,0 1 3,3 1-4,-3 5 13,4-8-19,3-4-3,0 4 1,0-1 7,4 3-4,-4-6-3,4-2 2,-2 3-12,2-2 12,-1-3-3,4 2 2,-3-1 3,-4 2 5,9 3-2,-5-4-7,3 0 4,0-1-2,-3-2 23,5 0-21,5 0 4,-7 1-6,0 2 3,-3-4-5,3 1 8,0 1-3,0-2-14,2-1 14,3 2 28,-6 0-32,1 0 1,0-1 4,0 1-7,-14 0 18,14 0-14,0 0-1,0-1-6,-4 0 5,-2 6 4,5-5-2,1-2-2,-4 3-12,2 1 16,-3-8 1,1 9-2,0-4 4,-3 1-9,4 5 7,4 4-2,-6-8 1,-1 3 2,-4-3 4,3 1-5,13 16 0,-13-17 0,0-3 8,-3 3-20,3-3 23,0 17-1,0-16 4,0 0 3,3-1-10,-3 1 9,0-5 0,0 0-17,-3 10 21,-4-3-6,6-3 14,1-4-3,-2 3-20,0 5 16,-7-3-4,9 0-3,0-5 2,-4 8-6,4-3 9,-3 6 9,3-6 1,0-5-2,-11 6-10,7-2 11,-1 6 9,2-6 0,3-4-4,-18 5-59,11-2 71,2-11-3,5 8-3,-9 7-10,-1-5-8,6 0 19,4-2-14,-11 1-9,8-1 13,3 0 24,-11 0-30,4-3-14,7 3-15,-13-1-2,-8 4 68,15-6-52,2 3-1,-2-3-4,1-2-2,-23 13 7,25-16-4,1-2-5,-1 3-41,2-3 52,-14 12-5,13-15-7,-1-5-4,-1 7 10,1 0-6,1-2-16,0 2 19,-1-5 0,-14-1 19,17 0-30,2-1 1,-1 3-1,1-4-2,3 3-22,-3-1 23,0-9 0,1 13 4,0 1-15,1 3-23,-1-3-4,0-13-24,1 17-38,0 0 6,-4 12-30,3-11-46,-1 1-37,3 2-51,-2 1-50,-5-5-264,2 8-616,9-4 272</inkml:trace>
  <inkml:trace contextRef="#ctx0" brushRef="#br0" timeOffset="63735.2948">2477 7123 28,'0'-6'210,"0"6"-12,-3-4-13,3-2-14,-4 2-13,1 1-5,-2-1-11,5 4-13,-3-2-14,-10 2-39,13 0 23,0 0-11,-7 5-13,4-1 1,2 5-3,-8 3-4,-2 10-3,4-7-18,-4-1 18,3 3-2,-5 8-8,1 2-5,1-4-12,-2 5 7,-1 1-1,6 0-4,-1-5-4,1 7-14,0 2 8,-2 16 3,4-17-7,3-4 4,-5 4 24,5 2-34,0-5-5,1 0 3,0 3-2,-1-5 25,3 3-26,7-7-1,-4 4-7,0-7 6,-2 4-10,2-7 10,3 0-7,2-1-20,-1-2-10,-7-1-15,9-7-27,3 0-26,2 0-29,3-4-42,-8-2-49,16 0-169,-1-14-411,-6 7 183</inkml:trace>
  <inkml:trace contextRef="#ctx0" brushRef="#br0" timeOffset="64840.8761">2808 7510 137,'3'-6'150,"-3"6"-6,0-4-10,0 4-3,4-11-3,-4 7 1,3 0-13,-4-2-3,1 6-10,2-9-2,-4 4-23,3-3 16,4-1-8,-5 0-7,1 3 3,-1-1 7,0 0-16,-1 4-5,1-6-19,-2-1 15,-2 2 17,2-3-25,2 5-1,-3-5-8,2 1 5,-6 3-5,4-1-6,0 0-3,0 2-5,-1-1-2,3 4-1,-3-5-11,-1 4 5,-3-1-13,5 0 12,-1-4-9,-2 7 0,-1 1-5,-3-1-1,-1 4-1,4 2-2,-3-3-17,2 2 13,-1 0 5,1 3-2,-1-1-5,1-1 2,-1 7 1,1 1 14,1-3-16,0-1-3,-2 5-11,1 1 11,5 1 2,-5-2-3,2-5 6,-4 6-5,6 5 1,1-6 1,0 2 0,2 3-3,-2-1-7,3 1 15,-3 8-6,3-13 2,0-4 0,3 4 9,-3-2-6,3 14-4,1-18-1,-4 0 5,3-2 14,0 0-17,0-3-3,-2 4 20,2-2-15,-3 0-2,4-1 6,-4-3-3,0 0-9,10-1 23,-2-1-2,-1-1-1,2-3 3,-2 1 12,1-1-14,8-3-1,-8 1-5,2-3 1,1-1-2,-1-4-1,0 0-1,0-3-26,1 3 28,-5 2 18,2 1-21,5-9 0,-6 9 6,-3 2-9,-1 3 3,1-5-2,2 7 2,-2-6-16,0 5 21,1-1 5,-2 2 2,-2-7-1,0 9 14,2-1-5,-5 3-3,4-2 1,-2-2 8,-3 3-34,4-2 26,-1 5 2,0 0 2,5-9 2,-5 6-4,0 3-4,1-7 6,-2 3-26,1 4 27,0-4-3,0 4-4,0-5 0,0 5 49,0 0-61,0 0 0,0 0-3,1-4-1,-1 4-33,0 0 29,0 0-1,0 0 1,0 0-5,0 0 6,0 0-2,-1 16 0,1-1-3,0 2-4,-6 5 11,5 5-3,-2 6 0,2-6-13,-2 3 18,0 3 4,-3-2-8,5 1 7,-3 1 8,0-1-17,-3 2 23,1-7-26,3-6-1,0 4-12,-1 0 13,1-4 4,0-5 3,1-8-6,-3 9-15,4-3 20,-2 0-2,3-1 0,-3-5 1,3-1 2,0-2-4,0-5 0,0 6 3,0 0-3,0-2 11,0-1-3,0 2-15,0-5 3,0 4 8,-4 0 1,4-4-1,4 9-1,-4-9 0,0 0 7,0 5 3,0-5 6,0 0 8,0 0 10,0 0-10,0 0 2,0 0-4,7-18 0,-2 11-7,6-4 9,-4-3-1,6 2-10,-1 0 10,-8 0-45,12-7 36,4 8 1,-5-8-15,1 1 13,-8 3 16,9-1-22,-3 8 0,0-11-18,-5 6 18,2 1 34,-1 1-41,-3 1 3,-2 1 3,1 1-8,1 7 4,-3-6-1,1-12 4,-3 15-19,1 1 5,8-11-8,-11 11-14,0 3-14,0 0 12,0 0-50,-1-6-13,1 6-31,0 0-11,0 0-29,0 0-24,0 0-22,0 0-39,0 0 5,0 0-169,0 0-446,4 18 198</inkml:trace>
  <inkml:trace contextRef="#ctx0" brushRef="#br0" timeOffset="65418.4159">3179 7740 99,'2'-8'144,"-2"8"-1,0-4-28,0 4 22,10-6-7,-8 4 1,-2 2-2,7-5 30,-6 2-34,-1 3 0,0 0-16,3-6 4,-3 6 13,0-6-18,0 6-4,0 0 27,3-5-33,-3 5 4,0 0-9,1-6-8,-1 6 7,0 0-18,0 0-8,0 0 0,-4-7-15,4 7 7,0 0-16,0 0-12,0 0-1,0 0-4,0 0-3,-13 12-3,9 2-3,0-4-10,-2-3 9,3 7-7,-2 0 3,-4 11 0,5-8-5,-2-1 2,-6 5 21,9-4-23,1-6-1,4 4-13,-5 2 13,2-1 2,1-5-4,2 2 6,-2-2-3,3-1 0,3 1-5,-2-3 4,-1 1-1,-2-4-15,5 2 19,4-3 5,-2 1 7,-1-4 2,3 2 1,0-3 1,0-4 2,-2 0-2,5 2 2,1-4 11,-4 2-6,1-1 5,-1-6 9,0-1-4,-3 6-9,3-10-8,0-6 3,-2 7-3,-1 1-3,0 11 1,0-14 0,-1-8-3,-7 9 5,5 5-8,-3-2-8,1-3 9,-2 3-9,-6-2-3,6 5 7,0-4 0,-3 2-10,-2 3-7,-1 1-17,-1-1-2,0 1-8,-2 3-19,-5 1-14,0 1-16,2 3-16,-1-7-22,3 8-39,0 3-27,0 4-21,6-5-61,-2-1-165,2 3-467,4-5 208</inkml:trace>
  <inkml:trace contextRef="#ctx0" brushRef="#br0" timeOffset="65814.3819">3804 7635 106,'0'0'265,"0"0"-17,0 0-18,-3-3-15,3 3-28,0 0-18,0 0-15,0 0-19,0-4-9,0 4-24,0 0-3,7 17-8,-3-8-7,-1 4-12,-1 2-7,3 2 14,-3 12-3,-1-11-14,0 1-4,-1 1 14,-1 6-25,-6-1-2,-1-1-42,-1 1-31,1-2-47,-5 2-55,3-13-53,-7 13-213,3-5-429,6-4 190</inkml:trace>
  <inkml:trace contextRef="#ctx0" brushRef="#br0" timeOffset="66434.5934">4456 7272 80,'-1'-7'183,"-4"3"10,5-4-18,2 0-8,-4 3-1,1 1 4,-2 1-27,3 3-8,-1-6-5,1 3-17,0 3 3,1-4 15,-1 4-46,-1-5-15,1 5-2,0 0-13,0 0 5,1 20-17,-1-15-2,1 15 9,-2 5-10,-6 23-5,6-24 0,-2 2-2,0 3 12,3-4-18,3-8-1,-6 12 0,-1-1-3,0-3 0,2-11-2,2-2-3,-3 13-14,2-4 14,-3-4-11,1 1 6,2-4 3,-2-3-24,0-1 20,-4 5-26,6-6-35,-1-3-37,-1 1 13,1 0-89,4-2-37,-4 0-169,2-5-398,0 0 176</inkml:trace>
  <inkml:trace contextRef="#ctx0" brushRef="#br0" timeOffset="68032.1664">4397 7364 99,'0'0'139,"0"0"-2,0-7-2,0 7-9,0 0 8,0-4-3,0 4-10,0 0-7,0 0-1,3-3-8,-3-2-1,0 5-5,1-6 8,0 3-21,1 0 8,-2 3 3,1-5-14,1-2-7,2 2 10,-4 0-23,3-1-8,1-3-28,0 0 24,-1 7-2,0-8-9,4-16-4,-6 18 13,4 0-19,0 8-2,1-9-1,-1 2-2,-3 0 3,4-2-2,2 0-11,-1 0 0,0 1 5,-1 0-1,2 2-5,-1-2 1,3 1-9,-3 2 5,1-2-5,1 2 5,1 3 0,-2-5-28,0 2 26,1 3 3,0 1-3,-1-4-5,-1 4 0,2-2-2,-1 3 3,-2 0-4,1 0 1,-2 0 9,1 4-14,4 0 2,-6-2 3,0 0-3,2 3 1,-1 3 2,1-7 1,-2 4-18,2 7 15,-4-3 14,3-1-7,-2 8-7,0-7 6,-2 2-8,5 2 16,-6-4-17,0-8 3,0 9 6,1 2-11,3 7 3,-5-12-3,-2-7 4,2 9 2,-1 2-1,1-5-3,-3 4 1,1 0 0,-5-2-5,6 2 8,-1-6-2,0 4-3,-1-1 3,1 2-20,-1-1 21,0-4 6,-2 4-18,1-1 16,-4 0-7,5 0 9,-2-4-3,1 3 21,-1-1-23,2 14 5,-3-14-6,-2-10-2,2 11-22,-1 1 25,1-2 1,0 2 1,-1-4-2,3-1 11,-2 3-11,3-3-1,-3 0 3,1 1-2,3 0 6,-4-1-7,3-1 0,4-1-3,-7 5 3,0-4-6,4 1 4,3-2 2,0 0 0,-3 4 0,-4 0 20,7-4-21,0 0-4,0 0 5,0 0-3,-4 10 3,3-10 0,1 0 2,0 0-17,0 0 17,0 0-2,0 0 7,0 0-3,0 0 3,0 0 1,0 0-3,0 0 3,0 0 1,0 0-4,0 0 5,0 0 0,0 0-13,0 0 15,0 0 5,0 0-6,0 0-5,0 0 2,0 0 2,0 0 5,0 0-7,0 0 7,0 0-14,0 0 6,0 0-2,0 0 1,0 0 1,0 0 9,0 0-10,0 0-4,0 0 7,0 0 2,0 0-11,0 0 9,0 0 10,0 0-17,0 0 21,0 0 20,0 0-24,0 0 3,0 0-11,5-13 7,-5 13 29,0 0-28,0 0 4,0 0-12,0 0 5,0 0-8,12 3 3,-8-13 1,0 8 1,3-5-1,-4 5-8,4-4 6,0 1-6,-3 1-7,6-2 11,4 9-3,-5-11-2,-2 4 3,8-3 12,-9 1-17,1-2 2,1 3-17,1 2 14,-4 0 27,2-1-26,-1 3-1,1-3 33,0 2-41,4 7 3,-5-9 2,1-8 1,3 11-20,-3 0 21,-3 1 1,6-2 0,-3 1-1,-1 0 22,1 1-24,2 2 0,0-2 3,-9 0 2,9 0-17,-4 3 12,1-3 13,-1 2-27,1 0 22,5 0-7,-8 1 2,4 9 1,-1-10-20,-3-2 23,2 15 6,-2-15-7,1 4-2,0-3 24,-4-1-23,6 12-1,-6-12-5,7 1 4,-7-1-16,7 2 14,0-2 3,-7 0 2,6 6-1,-6-6-11,2 10 17,3-3-4,-2-3-7,-3-4 10,4 7-26,-4-3 25,0-4 2,3 7-35,-3-7 35,1 9 11,-1-9-16,2 4 1,-2-4-7,0 0 8,0 8 0,0-8 5,0 0 8,0 6-16,3-1 2,-3-5 2,0 0-1,0 11-2,1-6 2,-1-5-1,0 8 0,0-8 0,-1 9 4,-4-6 17,5-3-23,2 14-3,-2-14-16,-2 7 31,4-2 8,-2-5-23,-2 8 5,2-8-11,-1 9 4,-5 0 16,6-6-11,0-3 5,-1 9-30,1-3 30,-6 2-4,6-8 1,0 0 1,-2 3 10,2-3-15,2 11 1,-2-11 5,-4 6 0,4-6 12,-6 6-11,6 3-10,-4-5 3,4-4 13,-3 7-5,2-3-6,1-4-1,0 0 5,-9 2-12,9-2 19,-4 7-12,1 3 2,3-10-18,-3 6 29,2 0-4,1-6-1,-5 4 0,5-4 8,-6 4-3,-3 3 1,9-7-2,-4 2 4,4-2-7,-7 5 11,6-2-7,1-3 7,-7 1 2,7-1-6,-6 6 5,6-6 12,-7 1-17,7-1 17,-10 4 21,5-2-35,0 1-3,5-3-9,-11 2 7,1 1 31,6-3-30,-3 0-3,7 0-1,-14 4 8,4 5-6,0-10 11,3-7-8,7 8 19,-16-2-24,12 0 0,-7-1 10,1 2 6,0 0-3,0 0-8,2 4-1,-5-6-9,2-4 12,3 3-27,-2 0 25,1 7 3,2-7 2,0 1-11,-7-2 11,8 1-17,1 4 1,5 0-17,-10-8-44,3 4-23,4 2-17,-1-9-49,4 11-43,-6-2-56,6 2-71,0-8-279,0 1-641,0 7 283</inkml:trace>
  <inkml:trace contextRef="#ctx0" brushRef="#br0" timeOffset="68784.3411">4818 6911 123,'0'0'204,"0"0"-3,0 0 5,-8 1-4,8-1-10,0 0-13,0 0-3,0 0 15,0 0-35,0 0-11,-2 5-24,2-5 7,0 0-12,0 0-10,0 0-7,0 0-9,0 0-9,0 0-10,0 0-4,0 0-4,0 0-2,0 0-13,0 0-6,0 0 1,0 0-6,0 0 0,9 5-5,-9-5 2,5 0-14,1 6 13,1 0 12,-1 1-13,2-5 5,-1 5 19,3 5-31,7 5-3,-6-7 5,2 4-8,-2-2 3,6 1 3,-8 2 1,10 2-6,-2 0-1,0 1 7,-2 0-13,4-2 7,-3 1-5,-1 3 9,0-1 12,-1 0-26,-1 4-1,-3-6-26,-1 0 34,6 5 2,-8-5-10,0-6 5,3 10 4,-4-4 3,0-4-9,3 6-4,-5-1-6,2 0 0,-2 0 5,3-3 1,-4 6 7,-2-3-5,5 0-8,-5-1 29,-1 0-18,2 3-29,-2-2 38,0 2 14,-2-3-19,1-15-7,-2 18 50,2-1-44,-5 13 4,3-15-9,1-8 15,-4 8 6,0 0-26,2 1 7,-1 0-4,0-1 7,-1 1 3,-1 1 3,3-11-3,-7 15-7,1 1 8,0-1 31,0-2-39,3-6 0,-3 1-12,1 1 9,-3 5 14,4-7-20,-1-9 7,-2 9-21,1-2 33,3 1-21,-3-1 9,-4-2 2,4-2-6,-1 1 10,-3-6 4,3 6-23,-1-2 16,-2 0 3,2-1-12,-1-1-3,3 2-25,-5-3 20,9 2 1,-6-3-46,3 0-25,-1-2-45,2 0 1,1 5-30,-2-7-40,2-4-59,-1 1-52,3 0-260,3-2-603,0-2 267</inkml:trace>
  <inkml:trace contextRef="#ctx0" brushRef="#br0" timeOffset="69275.4091">5525 7548 176,'-7'-2'246,"0"2"1,0 0-11,4 7-6,-1-7-17,4 0-7,-6 5-16,1-6-17,5 1-18,-6-4 6,6 4-32,0 0-19,0 0-5,0 0 3,14-3-6,-4 3 5,11-9 3,0 9-23,5-1-3,0 0 8,1-6-23,1 15-1,-1-13 13,1 1-22,-1 9-10,-6-10-10,-5-2-5,-2 4 13,-1 2 0,2 5-26,-7-6-24,-1 0-25,-4 2-45,7-1-5,-8 4-30,-2-3-55,5-1 3,-5 1-39,0 0-33,0 0-5,0 0-9,-11 3-130,5-3-407,-2 4 180</inkml:trace>
  <inkml:trace contextRef="#ctx0" brushRef="#br0" timeOffset="69542.6057">5528 7713 14,'-7'7'180,"1"-4"-20,5-6-9,-4 8-1,3-2-1,-1 5 30,3-5 17,0-3 7,7 3 17,0 0-19,3 1-8,6-4-7,9 0 3,-8-3-8,11-2-28,0-7-9,-1 12-19,-2 0-8,1 0-14,-11 0-9,-1-2-10,-4 0-32,0 2 18,2 3-8,-4-3-6,-3-1-5,-2-1-22,-3 2-27,6 4-29,-6-4-33,6-2-29,-6 2-32,0 0-34,3-12-44,0 12-59,-3 0-8,0 0-155,0 0-454,0 0 201</inkml:trace>
  <inkml:trace contextRef="#ctx0" brushRef="#br0" timeOffset="73847.8755">6802 7244 132,'0'-8'214,"-1"3"-17,0 1-1,1-2-15,1-1-17,-1 4-12,0 3-9,0 0-16,0 0-13,0-4-11,0 4-19,0 0-2,0 0-8,0 0-16,0 0 2,-14 11-1,9-2 0,-2-3-3,-6 11-6,-1 11 7,0 16 3,-3-16-7,3-4-2,-9 22-20,2 6 13,-7 22 2,11-29-1,4 3-3,1-1-16,1-1 12,10-13-4,-6 14-3,6-12 0,-1-3-5,1 3-1,1-13-4,3 10-4,0-2 3,2-3 7,1-1-23,0-10-25,3 7-21,0-9-35,4 7-33,0-10-19,2-11-26,6 7-16,1-3-40,-2 0-142,4-6-383,0-1 169</inkml:trace>
  <inkml:trace contextRef="#ctx0" brushRef="#br0" timeOffset="74640.6318">7377 7524 76,'2'-4'202,"-2"-2"-7,1-1-9,-2-3-22,1-3-10,0 3-15,0 1 6,-4 2 5,4-2-19,-3-5-9,0 3 11,1 0-27,0 10-5,0-9-9,-5-2-6,2 3-12,0 0-5,-3-3-7,4 5-7,-3-1-3,4 3-1,-4 0-12,-2-1-1,2 5-13,-3 1 4,2 1 0,-3 3-9,-2 3 0,0 3-9,-5 2 4,1 15-2,6-16-1,-3-4-1,0 13 19,4-6-21,-3-6 1,7 7-6,1-6-4,-5 3 6,9-2-2,2-6-5,-1 4 3,0 0 5,4-2-12,-3 0 14,4 3-4,3-2-5,1-2 14,-1 0 21,5-2-17,1-3-4,0-3 3,-1 2 5,4 6 2,-3-9 0,-2-8-1,0 6-5,0-1 8,0-7 4,-1 6 0,-1-2 2,0 2-8,-2-6 4,5 3-4,-6-3 5,-2 2-1,-2 2 1,3-2-2,0-5-2,-1 8-24,0-1 29,0 3 13,-2-1-17,-2 1-9,1 3 5,1 1-10,-1-1 3,0 1-8,-1-8-6,-1 11 11,0 0-13,4 13 1,-2-7 2,-1 4 6,-2 7-10,1 0-1,3 0 4,-5 8-2,-1 5 5,-2 5 32,1-1-40,-2 12 3,3-12 5,-2 0 0,0 14 7,2-18-7,-4 3 2,2-4-1,3 0 5,-4 8 4,4-20 0,-1-4-2,0 3-16,2-2 14,1-5-3,-3 1 1,3 0 4,0-4 11,-3-1-11,6-3 18,-3-2 12,-4 6 23,4-6 1,1 6 27,-1-6 1,0 0 13,0 0-29,14-16-1,0-4-15,2-6-3,-1 0-7,2-4-6,14-10-18,-14 12 6,-1-17 2,1 19 14,-3 2-24,4 6-2,-4-3-21,-1 0 9,-7 8-7,0 1 14,0 4-11,-2-2-23,-1 6 14,-2 1 1,2-3-41,0-2-28,-2 4-19,-1 4-33,0 0-29,6-3-39,-6-3-36,0 6-10,0 0-50,0 0-23,0 0-225,0 0-576,-1 27 255</inkml:trace>
  <inkml:trace contextRef="#ctx0" brushRef="#br0" timeOffset="75296.054">7827 7578 50,'1'-10'245,"-1"3"-2,2 2-21,-1-1 11,0 0-5,1 1-25,-2 2-12,0 3-20,0-5-24,1-5-14,-1 9-34,0 1 3,0 0-7,0 0-16,0 0-6,0 0-11,1 19 1,-1-2-7,-1-6-5,-2 1-2,-5 12-12,5 1 7,2 7 0,-5-7-1,1 3-5,4 4 13,-4-4-20,-2 6 2,4-2 0,-3 1-4,2-1-3,-1 0 7,2-3-1,-3 6-13,3-6 15,-8 20 6,7-23-7,1-8 0,-1 9 2,1-2-7,-1 7 4,4-15-8,0-2-2,-2 1 1,2-2-5,2-5 6,-2 3-11,0-2 3,4 1 3,-4-3-4,0-3 1,2 3-13,-1-4 15,1 3 1,1 0 3,-3-7 4,6 7 39,-2-5-35,3 8 3,-3-9-4,4-2 11,1 2 3,-2-1-4,-7 0-5,15-4-5,-6 0-1,0 1 10,-2-1-10,5 11-5,-4-15-6,0 1-1,-4-2 9,2 0-5,4-16 0,-3 16-34,-2 0 27,2 1 4,-1-7 1,-3 6-3,1-9 46,-1 2-56,-3 8 16,4-12-15,-3-14 2,-1 20-8,0 2 7,0 1-8,-1-2 4,-2 2 5,0 0 2,0 0-19,-1-6-1,-1 9 7,-1-2-3,-1 0 10,-1 4-7,-2-6-5,-3 7-16,2-2 14,-3 7-13,1-6 19,3 10-4,0-8-28,-1 1 39,4 2-14,-1 1 13,1-8 1,1 9 35,6-1-44,-9 3 4,9-3 1,-7-3-8,0 2 34,7 1-21,-2-4-13,2 4 2,0 0-2,0 0 21,0 0-22,9-9-6,-2 6-12,3 2 26,13 1-6,-8-4 6,5-6 2,3 5 19,-2-4-19,-6 6 3,8-2-3,-2-6-6,-5 9 17,-1 0-16,-1 0-6,-4-1-16,-2 2-29,-2-2-42,0 3-41,1 7-46,-7-7-57,0 0-86,11-4-222,-11 4-595,0 0 262</inkml:trace>
  <inkml:trace contextRef="#ctx0" brushRef="#br0" timeOffset="76324.8458">8472 7753 14,'0'0'175,"0"0"-29,0 0 0,0 0-16,0 0-1,0 0 13,0 0-19,0 0-5,0 0 6,0 0 17,-3-4-6,3 4-6,0 0-2,0 0-6,0 0 1,0 0-7,0 0 2,0 0-6,0 0-21,0 0 17,3 14-10,-3-14-17,0 0 18,0 0 14,0 0-24,0 0 7,0 0-3,0 0-12,0 0-3,0 0 0,0 0-3,0 0-12,0 0 7,0 0-7,0 0 6,0 0-7,0 0-2,0 0-16,3 1 3,-3-1-7,0 0-3,0 0 23,0 0-31,0 0-2,0 0 16,0 0-24,0 0-5,5 0 3,2-12-1,-5 13 6,-2-1-10,15 3-4,-8 2-5,2 2-2,1 6 27,-2 1-31,2-3 0,-2 5 6,-1 11 8,3-1-27,-8 1 20,-1 9 6,-2-10-7,-1-7 2,-5 30-4,0-32-13,0-9-14,0 8 39,-4 1-82,-5 3-15,4-8-17,0 1-11,-5 1-32,6-6-2,4 9-15,-1-13-27,3 0-1,1-4-43,1 0-28,3 0-180,0 0-477,0-12 211</inkml:trace>
  <inkml:trace contextRef="#ctx0" brushRef="#br0" timeOffset="76826.9144">9030 7442 84,'2'-6'200,"-4"2"-4,4-4-21,-2 1 16,-4-3 13,6 5-23,-2-2 1,2 1-18,0 0 3,-2 6 0,0-6-12,0-4-13,-2 7-12,4 0-13,-2 3-13,0 0-14,0 0-15,0 0-3,0 0-16,0 0-2,-2 13-10,4 4-1,-6 4 2,2 4-10,-1 6-6,2 2 5,-3-1-5,-3 14 7,3-17-15,2-20-3,1 24 15,-2-5-19,1-8-1,-2 5-2,4-6-1,-6 7 14,6-8-15,0 0-3,-1-2 1,0-4 1,1-1 4,-3-1-3,2-5-1,-1 5-33,1-3-4,1 0-9,-2-4-27,1 4-18,1-4-3,-2 1-35,0-4-19,2 0-53,0 0-35,0 0-172,0 0-432,-11-4 191</inkml:trace>
  <inkml:trace contextRef="#ctx0" brushRef="#br0" timeOffset="77818.4458">8999 7482 64,'0'0'191,"-2"-3"5,2 3-17,0 0-7,2-5-18,-2 5-5,0 0 15,0 0-28,2-6-9,-2 6-11,2-3-2,-2 3-2,1-4-10,1-4-8,-2 5 16,2-1-32,3 0-9,-3-2-4,2 2-6,-2-1 5,2-2-17,1-2-4,0 1-4,2 0-5,2-1 5,-1 2-8,0 2-7,4-3-15,-1-1 15,10-2-8,-9 3 6,-1 1-5,1-2-8,3 2 6,-7 5-2,5-6 1,-2-3-6,0 7-5,-2 0-12,1 0 0,-2 4 3,-1 0-1,-1 0 21,1 0-21,0-4 0,-1 5-2,-1 3 1,5 0-16,-4 1 19,-1 10 4,2-9-19,-5 1 20,0-2 22,3 3-25,-4-5-2,3 6-27,-1 0 33,-4 8-2,2-6 5,1-7-4,-2 6 27,0 1-31,0 10 3,-3-13 1,-1 5-3,-1-4 3,0 1 2,3 7-1,-8-5-2,2 1 5,-5-2-1,5 1-3,-2 4 4,0-7-10,-3 0 7,2 3 5,-2-4-3,2 4 0,-2 0-4,1-5 2,1 3-4,-2-4 3,2-4-2,-1 5 0,1-3 3,7-6-4,-3 6 2,-2 1 5,5-2-13,-2 2 12,2 0-2,0-4-4,1 0 12,3-1 10,-4 3-19,1 6 3,2-9 4,1 0 1,0 0 2,0 0 2,-6-10 0,6 10-5,0 0 11,0 0 4,0 0-3,0 0 5,0 0-3,0 0-4,2-10 0,-2 10-1,0-4-4,0 4-20,5-3 24,-5 3-4,0 0-16,7-2 17,3-3 23,-6-2-30,3-2 1,2 3-3,-2 1-3,2 10 1,2-14 0,3-5-1,-2 11 10,2-5-12,2 0-3,-3 4 3,-1-1 5,-2 3 8,4 0-16,7-3 7,-11 5-4,-1 0 3,5 3-12,-5-1 10,0-4 3,0 6-26,-2-1 26,1 4 23,-2-6-16,2 15-11,-2-13 27,2 3-31,1 6 4,-4-4 0,-5-8-2,9 1 21,-5 6-19,4 3 0,-5-5-1,1 6 5,-4-3-6,1 2 8,4 3-5,-2-3 3,-3 2 2,-3-3-26,4 3 27,-1-7 0,-1 7-1,1-1 3,0 0 25,0 0-28,-3-1 3,2-2 2,-1 0-2,0 2 1,-1-1 0,1-7 1,-2 6 0,3-1 0,-1 1 4,-1-2 3,-1 2 2,3-3-1,-5 2 3,3-4 3,-4 4-2,-3 0 8,3-2 9,-5 2-14,1 0-3,-2-1-11,0-1 10,2 2 16,-4-3-18,0-4-8,-1 3-13,1-1 19,1-1-4,0-2 2,0 1-2,-8-2-30,10-1 30,4 3-3,-2-2-1,0 0-4,-1 0 3,1-1-34,2-3-18,0 4-42,1 0 0,0-1-21,2 2-26,-1-10-22,3 8-53,0 0-12,3 3-47,-7-1-144,6-7-446,1 2 197</inkml:trace>
  <inkml:trace contextRef="#ctx0" brushRef="#br0" timeOffset="78373.9114">9761 7850 215,'0'-2'214,"1"-3"-13,2 2-1,0-1-14,-2 1-27,0 1 6,-1 2-10,0 0-20,6-7-17,-4 7-9,-2 0-13,0 0-11,9 5-8,-4-1-7,-5 6-3,6 0-8,4 12-3,-8-7-14,2 2 5,3 1 4,-10 2-16,3-3 0,-2 7-19,-3-7 11,2 3 5,-1-2-6,-2-1-6,-4 3 6,2-3-5,-10 2-4,9-5-2,-3-3-19,-1 1-10,3 1-38,-5 10-25,4-16-30,2-2-29,-1-2-30,4-1-37,0-9-134,6 7-364,-10 0 162</inkml:trace>
  <inkml:trace contextRef="#ctx0" brushRef="#br0" timeOffset="79604.7677">10244 7543 2,'0'-7'218,"-2"0"-20,2 2 0,2 1-7,-4-1-20,2 5-9,2-5-24,-2 2 2,0 3-13,0 0-8,0 0-22,0 0-3,0 0-17,0 0-9,-4 17-2,2-6-9,1-2-6,-1 8-3,1 0-7,-6 8 10,4 1-11,-1-6 0,2 5 0,-5 3-3,7-3 18,-7 1-21,2 3 0,3-9-12,-2-2 10,4 7 19,-4-8-25,-2 0-6,3-1-6,-1 0 7,4-9-3,-2 8 2,-2-8-4,0 4-13,4-4 12,0 13-1,-3-16-4,3-1 0,0 1 22,0-4-23,-1 5 2,1-5-18,-1 4 24,1-4 18,0 0-3,0 0 5,0 0 9,-2 2 7,2-2 14,0 0 3,0 0 4,0 0-5,0 0-1,0 0-2,3-15-17,-2 9-6,-1-5-8,0-1 2,5 2-3,-3-8-4,1-2-4,3-6-12,-5 1 8,2-8 0,1 12 19,-2-4-17,-4-1-19,5 1 4,0 11-4,1-10 2,-4-1 5,4 10-3,-2-5 0,-1-7-4,-1 8 33,-1 1-36,4-1 1,-2 2-3,-1 1-3,2-2-4,-2 1 11,0 6-3,2-7 3,-2 1 2,3-3 25,-3 4-28,2 1 0,-2 3 20,0 4-12,1 4 21,0-1-11,-1-7 0,-1 8-11,3 0 14,-3-3 4,2 5 10,-1 2-26,2-5-28,-2 3 33,1-3-7,-1 5-5,0 0 11,0 0-15,0 0-3,0 0 11,0 0-13,0 0 8,0 0 9,0 0-13,0-6 3,0 6 1,0 0-5,-1-5-6,1 5 1,0 0-4,0 0-29,0 0 37,0 0-1,0 0 2,3 13 4,0-9 19,0 1-22,-1 1-2,1 0-12,0 2 16,3 2-2,-2 0 0,3 2 13,-1 3-31,0 2 21,9 1-6,-4 4 3,-3-15 6,5 18 5,1-4-11,6 20 2,-7-20 1,2 0-7,-1 1-13,2 3 22,2-1-6,-2 1 2,-2 0 6,3-1-21,-5-1 15,-1-2 19,5 3-1,-5-2-19,0 0 36,-3-8-42,-1-6 3,1 6 4,-1 0-1,4 1 0,-7-3 3,1-10-11,-2 9 9,1-4 1,-3-10-6,2 8 5,0 2-4,-2-3-4,0-1 23,-1-3 19,5 4-10,-2 0 49,0-2 21,-3-2-9,0 0 18,0 0 6,0 0 2,4 2-8,-4-2-13,5-11-4,0 3-3,-1-4-14,1 2-8,6-14-9,0-1-3,-6-2-3,5 0-8,6-26-5,-7 27-20,1 0 17,-4 0-17,3-3 9,-4 19-1,8-19-5,-6 4 3,1 8-4,-4-1-3,2-12 3,-5 14 2,4 1-11,-9 10 5,9-8-2,1 2 2,-7 1-1,4-1-2,2 7-5,-2-5 2,-2 4-2,2 0 6,-2 0-9,-1 5 3,3-5-15,-2 1 13,-1 4 3,0-2-4,0-7-2,0 9-11,0 0 9,0 0 1,0 0-1,3 0-3,-3 0 5,0 0-6,0 0-12,0 0-18,0 0-22,0 0-62,0 0 17,0 0-41,0 0-46,0 0-42,0 0-24,0 0-27,0 0-11,3 11-3,-3-11-46,-1 4-257,1-4-651,0 0 288</inkml:trace>
  <inkml:trace contextRef="#ctx0" brushRef="#br0" timeOffset="80134.2487">10900 7175 72,'-3'-3'223,"3"3"-14,0 0-12,-2-2-9,2 2-13,0 0-27,0 0 16,0 0-11,0 0-4,-2-4-8,2 4 5,0 0-25,0 0-11,0 0-16,0 0 3,0 0-7,0 0-16,3-5-8,-3 5-11,0 0-2,0 0-4,0 0-1,7 7-4,-4-3 2,0 2-8,1-1-4,3 4 3,4 3-5,-1 3 4,3 4-8,2 0-2,1 3-10,-2-1 6,-2 7-10,2-4 7,2 3 1,-1 2-8,4 13 1,0-2 11,-7-12-10,-2-19-2,-1 24-17,6 10 20,-5 6-1,-5-19 0,-2-4 5,-2 6 32,-4 1-28,6-6 7,-10 8 5,-1-2 1,-1-1 6,-9 13 3,7-21-8,-10 14-2,4-10 10,1 3-10,-2-7 11,-2-3-4,3 3-13,-1-3 12,2 5-6,2-9 0,2-12-5,-1 9 30,2-4-33,1 15-16,2-20 10,2 1-7,-1-3 18,2 2-21,1-3 4,0 0-17,4-2-3,-7 5-18,7-5-13,-4-1-20,4 1-2,0 0-31,-6 6-27,6-6-22,0 0-27,0 0-52,-12-3 25,7 9-13,5-6-16,0 0-8,-18-6-184,17 6-447,1 0 198</inkml:trace>
  <inkml:trace contextRef="#ctx0" brushRef="#br0" timeOffset="86686.6778">11821 4389 59,'0'0'150,"0"0"-4,-5 17-22,0-1-14,4 12-7,-5 6 0,-3 64 0,4-64-8,1-15-10,-2 14 20,4 1-24,-3-4-8,3 4-3,2-3-2,-7-2-7,7 0 3,1-7-6,-2-5-2,-1 0-7,1-5-33,2-2 26,-2-6-1,1 4-9,0-2 8,0 0 27,0-1 10,0-5 10,0 0 0,0 0-12,0 0-8,0 0-6,1-17-4,-1 7-11,2-6 3,0-9-10,-3 6-2,2-11-6,-3 1 1,4 1-10,1-3 13,-1-1-18,0 3-2,0-4 15,1 5-10,-1-3-1,1 14 2,0 5 1,-2-3-4,4 5-2,-5 7-2,3-2-9,0 1 8,-1 1 20,-2 3-29,10-1-1,-3 8 1,4 4 3,2 14 6,-1-11-3,-1-3-3,3 15-8,-3 0 10,9 20-1,-11-26-1,-1-5-3,1 7-13,0-6 13,-5-9 2,3 9 0,3 1-3,-4-4-20,-1 2 26,6-4-6,-6 0-8,-2-2 10,-1-1 8,0-3-7,-1-4-2,4 5-31,-3 0 35,1-2 3,-3 1-1,0-1 7,0-4 19,0 0 2,10 17 5,-10-17-7,8-38-9,-3 30-11,2-7 8,8-13-5,-4 8 1,1-9 13,-1 5-22,2-3 4,2 8-4,-4-5-3,3-1-2,-2 4 11,-5 5-14,1-2 4,-3 9-9,0 4 2,-4-1-21,3 3 20,-4 3-5,0 0-26,8 9 27,-5 0 2,-1 0 5,-2 22-3,0-11-22,-1 7 29,-6 4 5,4-2-8,0-16-3,-1 17-8,1-2 17,3 20-4,-4-26-9,-2-5-43,1 0-1,2 1-60,3-6-30,-3 8-31,6-3-30,-3 0-40,3-7-181,5 15-455,-1-18 201</inkml:trace>
  <inkml:trace contextRef="#ctx0" brushRef="#br0" timeOffset="87013.018">12418 4826 246,'2'-5'229,"-4"0"-18,4 1-33,-1-7-18,-1 11-14,0 0-21,-10 15 17,5-1-25,-1-8-6,-1 10-6,0 2-12,-1-3-25,2 6 8,2-7-9,2-1 4,1-1-18,-1 5-3,1-8-6,4 1 3,-2-3-2,4 2-2,2 14-3,1-19 10,-2-10-1,4 8 3,-2-2 3,8-3 5,-4 1-5,-1-6 3,-4 4 4,8-2 10,-6-28-6,1 28 4,-3 0-4,-2-3-18,0-3 12,2-12-9,-4 10 0,-1 4-9,-2-2 1,-2-1-13,1 3 3,-4-3-41,1 3 22,-4 0-20,-1 3-21,-1-9-16,-1 12 14,-2 0-35,4 7-10,-3-6-14,3-11-24,-1 16-40,2 2-6,2-1-28,0 2-19,3 2-14,2-2-146,1-5-393,8 16 175</inkml:trace>
  <inkml:trace contextRef="#ctx0" brushRef="#br0" timeOffset="87331.2801">12690 4775 161,'5'-2'289,"-5"2"-33,0 0-30,2-12-27,3 12-18,-5 0-22,0 0-16,0 0-19,7 10-11,-13 1-13,12 4-2,1 7-8,-3 5-13,-3-8-10,4 7 1,0-8-12,-1 1-2,3 4-16,-1-6 4,2 0-10,0-2 8,-1 8 2,-2-12-8,2-3 8,-1-1 17,-5-3-17,4-3 9,0 3 11,-1-1 16,3-3 6,-7 0-1,15-15-8,-7 11-11,0-4 0,11-9-5,-9 2-2,-1-2-3,-1-6 10,3 2-22,0-2-5,-2-1-5,0-2-6,-4 10-1,0 2 8,-2-3-6,-2 9-16,-1 2 6,3 0-34,-3 2 7,3-2-31,-3 2-39,2 1-31,-2 3-20,0 0-45,1 15-19,-1-15-78,0 0 24,-1 10-184,-1-5-468,2-5 208</inkml:trace>
  <inkml:trace contextRef="#ctx0" brushRef="#br0" timeOffset="87669.3085">13045 4802 162,'0'0'237,"0"0"-42,2-6-11,-2 6-33,0 0-4,0 0-7,0 0-28,0 0-13,0 0-12,4 11-2,-4-6-12,3 0-3,-3-5-6,10 4-37,-2 1 32,1-7-3,0 8-4,3-3-8,-3-1-2,6-1 6,4-12-2,-9 11 1,4-1 10,2-2 3,-6-1 6,-3 3 7,1-6-3,-2 2 7,1-4-20,-4-2 19,-1 10 0,1-11-32,-3 2 23,-3 3-5,3-4-8,-4 11-3,-1-8 4,-1 2-24,0 12-6,-6-7-2,-4-1-8,-3 11 3,1 6-5,5-14 4,-6 24-6,2 0 0,0-1 11,7 0-16,3 7-4,3-13-1,3-1-2,5 0 16,2-2-20,3 10-7,3-15-24,7 2 19,7-3-4,1-1-31,11-10-36,2 1-44,1-8-39,4 14-38,-4-17-42,-13 5-148,9-9-430,1-5 190</inkml:trace>
  <inkml:trace contextRef="#ctx0" brushRef="#br0" timeOffset="88397.8289">13762 4593 173,'3'-3'246,"-2"-2"-4,-1 5-28,2-3-28,-2 3-15,0 0-21,0 0-15,0 0-11,6 22-15,-8-2 3,-2 27-5,2-18-13,1 2-4,-4 4-9,0 8-4,2 3-4,-4-16-1,4-2-3,-1-1-18,0 1 16,-3 2-4,7-13-5,-1-1-7,1-7-1,-3 4-8,3-2-6,-2-4 9,2-3 3,0 1 21,-1 1 25,1-6 31,0 0 35,0 0 21,1 5-5,-1-5-21,0 0-7,3-16-13,0-2-24,-3 6-14,4-23-11,3-21-8,-2 22-35,2-14 23,11-50-10,-11 59-13,1-15 3,-1 10-4,3-3-8,-2 15-8,10-15-1,-3 16 0,10-9-34,-9 13 24,-3 19 2,2-16-18,-4 11 10,-5 4 21,6 1-47,1 3 18,-3 1-39,0 4 16,-1 4-5,-1 0-24,0-9 6,0 17-30,-1 2-4,-2 15-7,-6-12-15,-2 3-6,-11 10-23,1 2 1,-14 5-15,12-6-2,-3-2-3,2-2 9,-4-3 4,11-22 12,-6 17 12,6-3 11,-3-4-5,5-5 24,3 5 8,1-7-12,-2-1 21,5 1 15,-2 0-3,2-4 10,0-1 1,3 18 6,1-2 25,1-5-11,4 16 3,-3-16-11,6 0 25,6 10 4,-9-8 6,1-14 1,4 19-14,0 1 17,5-7 5,-4 5 2,-5-3 3,-4-2-12,12 0 7,0 3 1,-5-5 6,3-3-3,-4-1-11,4 0 6,-1-11 1,-1 7-18,2 0 18,-2-4 2,-1-1-2,1-4-3,-2-2-12,1-3 16,-2-1 1,-1-3-5,1-10-4,-2 5 12,-1-4 0,0 13 11,-2-13 10,1-4 5,-4 15-3,0-3 17,4-5 2,-4 12 6,-3 4-3,0 1 3,0 4-20,0 1-13,0 0-1,0 0-5,0 0 17,0 0-26,1 15 1,-4-5-6,2 2 4,-2 4 10,3 1-8,0-2-14,0 4-21,0-2 23,4 10 34,-1-13-39,0 14 4,1-17-18,-1-4 26,7 10-10,-6-12-1,3-7-7,-2 9-9,3-1-12,-1-6-14,-1 4-14,2-2-11,-2 0-35,2-4 0,-1-4-24,0 2-24,2 0-34,-2-4-44,3-4-198,-2 5-456,3-15 202</inkml:trace>
  <inkml:trace contextRef="#ctx0" brushRef="#br0" timeOffset="88651.0037">14481 4548 73,'0'0'87,"0"0"-39,0 0-28,0 0-32,0 0-24,-2 30-39,2-13 17</inkml:trace>
  <inkml:trace contextRef="#ctx0" brushRef="#br0" timeOffset="89008.4322">14748 4811 36,'0'-10'263,"0"0"-16,0-7-6,0 6-21,-3 1 3,2 7-25,-2-7-16,-4-1-16,4 2-22,-4 6-15,1 0-15,-5 0-22,-3 6 1,-3 0 25,2 3-50,-3 6-6,5-1-10,-1 6-4,-2 4 9,8-4-23,2-6-9,2 7 18,1 0-32,-4 7-4,10-11-3,-2 0 1,4-4-17,0 2 23,6-3-3,-5-3-6,3 1 6,-5-5 29,6 1-20,-2-3-16,3-1 5,-1-2-1,4-1 9,-7-1-5,3-7 12,-3 6 10,0-4 5,0 0-1,0-5 12,-1-1 1,0 1-28,-1-2 31,-2 5 22,1-3-2,-4-3-1,3 7 19,-1 5-9,-1 3-8,0-2-13,2-21-1,-3 22 4,0 4-36,0 0 1,0 0-2,0 0-9,4 23 22,-1-4-22,0 15 7,-2-7-9,1 2 15,-4 3 27,4-2-35,-1 6 0,-1-4-7,0 4 8,-1-4-54,1 1 62,-2-7-1,-2 8 24,3-2-34,-12 19 44,10-22-46,-1-14 1,1 13 5,-2-8-9,0-2 1,-2-1 4,0-18-6,-7 19-15,6-8 21,-1-2-3,0-3-1,-7-5-18,-4 0-15,6 0-30,-3-17-30,6 11-21,-2-6-23,-1-8-16,3-3-45,8 9-36,0-19-67,3 2 13,10-3-21,0 0-178,1-15-510,5 5 226</inkml:trace>
  <inkml:trace contextRef="#ctx0" brushRef="#br0" timeOffset="89591.9884">14950 4567 154,'5'-10'238,"5"-13"6,-1 6-6,-4 2 12,-1 5-18,6-12-11,-5 15-17,-4 2-25,-2 0-14,3 2-27,-2-1-14,0 4-34,5 13 17,-3 3-11,-2 10-9,-1 2-5,0 7 4,-1 0-17,-1 25 1,1-26-9,-3-3-6,2 3-23,2 3 18,2 10-6,-5-18-8,1-4 2,1 0-17,0-5 9,1-4-3,-1-5 3,2 1-8,0-1 12,0-2-19,0-7 11,0 3-1,0 2 23,0-7 40,2 6 19,-2-2-5,0-4-35,0 0 28,12-17 6,-4 2-25,0-15-9,4 5 3,1-3-21,-3 17-3,11-30-12,-1-5-4,-6 27-31,-3 7 42,-1 2-18,0-1-7,1-3 4,-7 9 2,2 0-16,1-3 8,-2 9-11,-5-1 0,7 7-27,1 1 34,-2 1-12,0 7 8,0-2-9,-6 4 28,7 0-34,-5-11 9,1 13-16,2-2 13,-5 6 15,0-5-35,7 26-26,-3-34-38,2-2 17,-4-4-6,3 0-15,-5-5-6,14 0-9,-4 4 2,-3-5-8,6 2-1,2-5-8,-3 1-17,0-4 0,9 0 5,-7-12-9,0-2-3,-1-3-42,-3-3 50,3 2 0,-1-7-24,0 0 40,2-12 27,-3-1 2,0-12 24,-4 30 13,-1 2 29,-2 6 19,-1 5 19,1 7 22,-3-1-15,2 0-6,-3 7-3,0 1-4,0-11 3,0 11 27,-5 20-8,-2 4 1,1 1 4,-4 1-1,-13 10 8,18-6-7,1 2 5,-2-4-10,1 1 2,7-2-31,-3-1 31,1-8-8,3 10-12,4-4 16,-3-7 16,0-1-23,2 7-15,2-11-9,-2-5-36,5 2-18,-4-5-43,3 1-35,4-5-12,-1-3-48,0-4-105,-1 0-325,5-18 145</inkml:trace>
  <inkml:trace contextRef="#ctx0" brushRef="#br0" timeOffset="89870.6409">15600 4685 135,'0'0'274,"-1"-11"-25,1 11-27,7-6-25,0 4-16,17-9-22,1-3-12,4 3-21,11 0-7,1 13-17,-13-7-9,5-27-25,-9 26-16,-2 5-43,1 3-32,-9-3-29,0-2-30,0 5-47,-6-1-21,1 1-134,-5 2-305,-3-1 135</inkml:trace>
  <inkml:trace contextRef="#ctx0" brushRef="#br0" timeOffset="90736.5743">12156 5891 188,'0'-7'220,"0"2"-16,3 1 7,-4 0-55,1 4-20,0 0-2,-3 13-23,2 23-5,-5-19-10,0-1-6,-1 28-32,3-7 25,-13 45-7,13-50-3,3-9-1,-6 4 5,7-9-13,0 7-5,-4-11-2,3-3 0,0-2-10,0 1-7,1-10 2,0 2 17,-2 2 16,4 0 34,-2 0 9,0 1 9,0-5 16,0 0-2,0 0-5,0 0-12,0 0-18,3-19-6,1 3-16,2 7-7,-3-17-6,3-5-10,-2 2-8,1-3 1,3 1-5,-1 2-8,0 1-8,-3 0 4,5 5-4,-1 7-18,-4 0-4,2 6 8,-5 2-5,3 2-14,-2 10 2,2-6 18,-4 2-22,10 9 5,-1-4-5,-2 2 0,3 6-2,1 11 7,-1-11-6,0 10 11,-1-9-4,-4 4-10,4 4 13,11 21 0,-13-26-5,0-7 4,-4-2-41,1-1 36,3-5 8,-5 2-16,1 3 16,-1-3 36,1-3-40,1 7 1,2-11-12,5-4 16,3 0 39,3-10-41,2-12-12,0 4 30,0-2-18,5 11-5,1-25-1,3-36-2,-5 45-33,-8 8 36,0-5-1,-4 14-2,-2 4 7,-3 1-27,1 0 21,-3 3-1,-1 2-18,1 2 17,1 3-5,-5 0-8,2 7 10,-2 6-26,0 7 22,0 30 74,-9-24-67,-3 23-6,2-20 13,3 2-14,-3-2-23,2 3-31,1-15-23,0 15-25,-1-3-15,6-8-20,-1 5-23,2-7-26,4-1-7,-2-1-26,9 12-16,-3-16-20,-3-6-171,4 0-469,2-5 207</inkml:trace>
  <inkml:trace contextRef="#ctx0" brushRef="#br0" timeOffset="91049.1873">12823 6153 162,'0'-10'268,"4"3"-9,1 9-22,-3-10-25,1 5-22,1-4-26,-3 7-15,-1 0-11,0 0-43,0 0 26,-5 12-22,3-2 6,-1 8-12,2-7-3,0 4-12,3 16 5,-2-19-22,0 1-4,2-6-24,2 5 18,-1-5-9,4 3 3,3-3-5,3 1-4,-1-3 4,11-8-1,-8 3 3,-2 0 3,4-3 29,-3 1-13,3-20 3,-6 14-4,-1-3-1,3-2 4,-5-2-5,-3 6-8,4-15 10,-5 6-9,-4 2 25,0-5-37,-4-26-5,-1 33-3,-1 5-24,-4-4-14,1 5-10,-6-3-13,-6 4-20,7 3-1,1-6-10,-4 14-15,0 2-22,-2 0-2,4 4-33,6-8-25,-5 15-35,5 0-1,6-1-26,-2 1-193,0-6-446,7 5 198</inkml:trace>
  <inkml:trace contextRef="#ctx0" brushRef="#br0" timeOffset="91541.8723">13247 6127 185,'5'-9'287,"2"1"1,3-14 5,-3 20-17,-2-2-22,-3 4 13,-2 0-66,6 10-22,-6-10-33,3 4 0,-6 6-10,4 0-21,2 11-8,-3-10-8,0 11-12,3 11-11,-3-16-9,0 0-3,-1 4-5,2-2-10,-2-1-5,2-1-4,2-1-2,-2-3 6,2-4-12,0-9-2,-3 8-24,2-1 19,-6-2-5,4-5 17,4 7 20,-4-7 2,0 0 2,6 0 8,0-7-27,5-25 5,-1 20-25,5-10 8,-2-7 2,2 7-7,-3-11 4,-4 16-15,8-9 2,-4 15 9,-2-5-13,0 3 8,-4 3-32,-2-1 25,-1 6 3,1-1-20,-1 0 4,-3 3-22,4 0 22,-4 3 15,7-1-36,-7 1 22,7 4 27,-7-4-33,13-5 10,-4 10-25,5 0 17,-6 2 10,8-2-10,2-21 11,-3 23-11,12-2 9,-6-11-3,3 4-8,2 0 10,-11 0-28,1 1 28,-2 6-2,-2-10-8,0-3 9,-5 2 0,1-2-1,-1 1-1,-3-1-8,1-1 6,-3 9 7,-2-8-13,0 4 9,0-2-17,-4 3 17,1-2-11,-7 7-1,10-2-2,-28 12 28,17 0-30,-2-5-5,-2 15-14,-1 0-16,1 4-18,4-1-1,6-17-20,-2 20-8,3-3 7,7-7 8,-3-3-5,4 0 6,3-1-17,2 0 20,12 1-13,-6-10-30,5 12-37,3-16-40,0-1-46,0 11-176,2-15-451,-1-3 200</inkml:trace>
  <inkml:trace contextRef="#ctx0" brushRef="#br0" timeOffset="92260.6863">14490 5964 27,'2'-6'273,"-2"4"-25,0 2-36,-11 12-18,6-3-14,-3 4-14,-6 7-16,4 4-7,7-9-10,-7 15-14,0-3-5,7 4 18,-5-6-39,-2 21-11,6-22-34,-3 0 31,4-5 5,0-1-21,3 10-5,-4-13 1,3-3-7,-2 3-5,2-7-10,1-5-3,-2 2 0,1 0 12,1 2 29,-2-4 26,2-3 32,-3 2 68,3-2-25,0 0-21,0 0-7,3-14-18,-1-3-20,1-3-6,4-4-11,0-12-29,5-12 11,2-3 12,-2 1-23,3 17-19,2-24 13,9-18-41,-10 40-10,7-13-3,9-34 0,-8 52 14,-3 11-28,10-12 2,-12 16 4,6 3 1,-3 1 0,1 6-9,2-3-13,-4 13-12,-5 0-17,-2 5-23,-4 4 8,1 9-12,-7-7-34,-1 6 12,-10 21-1,-5-16-27,-5-10-20,-13 19-18,-7 5-29,-24 17-19,28-26-10,3-35-9,-8 39 11,3-12 36,6-14 23,6 4 25,3-3 48,-1-2 31,11-2 26,3-8 24,3 7 21,-1-3 5,-3-1 13,7-1-15,1-1 13,0 0 6,9 10 17,-4-6 12,6 5-11,6-1-4,3 6 2,1-2 1,-1 5-3,2-7 2,-2 0-4,4 4 7,1-1-11,0-9-7,-2 13 1,-1-7-4,0 4-5,-2-2 2,2 1-4,-8-6 1,-4-4-2,4-2 4,-4 2-17,0-6-3,0 2-17,0-1 10,-2-2 13,5-6-19,0-8-4,-4 7-1,1-1 4,2 0-1,0-10 3,2-31-4,-4 37 9,-3-2-7,-4 9 13,1-3 13,2-3 16,-2 7 37,0 2-17,-1 6-6,-1-6-14,0 0 0,-2 5-20,0 1 8,0 0 1,2 8-23,-2 1 21,-2-2 12,2 6-18,0 4 3,0-5 0,0 1-10,2 13 14,-2-10-13,1-11 1,1 10 10,2 1-16,-3 14 3,3-21 0,2-4-6,-4 2 16,5 2-32,5-2-12,-6-3-20,-1-1-28,1-1-24,1-2-37,4-15-34,-2 13-51,-1-5-1,-1 2-134,3-9-387,0-1 171</inkml:trace>
  <inkml:trace contextRef="#ctx0" brushRef="#br0" timeOffset="92828.2307">15500 6174 259,'-4'-10'273,"-3"-7"-36,0 7-10,0-2-29,-3-2-8,5 9-17,-3 2-21,-7-14-18,2 22-14,-1 1-9,3 6-16,-9 7-10,1 1-8,4 3-15,3-1 1,3 9-10,2-9-3,0 4 0,9-8-16,-2-4 0,2 3 2,3-2-7,2 2-1,0-3 20,1-6-25,1-8-1,5 4-10,1-4 16,-1 5-3,0-10-11,3-9 2,-7 6 10,3 0-15,-5 1 9,6-6 6,-5-1 10,-1 2 24,1-6-4,-1-12 5,-4 14 1,2 1 19,-2 0-20,-1 6 31,-2-10-6,1 12-1,-1 0-19,1 6 35,-1-6-48,1 2-16,-2 5 36,0 0-42,2 12-5,-2-4 1,0 0-4,-2 15 22,2 6-33,-6 0 3,0 3-2,1 4 20,-4-1 11,-1-2-36,-1-2 8,0 1-13,-2 0 14,2-4 28,-6-1-33,0-8-6,-2 5-42,-1-1 53,6-2-1,-5-7 10,2-11-11,3 7 46,0-3-62,-1-5-25,2 1-22,0-3-11,2-1-31,5-3-24,-1 1-31,0-7-38,4-6-34,6-1-24,2-9-59,7 3-217,-1-8-561,13-10 248</inkml:trace>
  <inkml:trace contextRef="#ctx0" brushRef="#br0" timeOffset="93177.0484">15831 5857 9,'14'-24'328,"-4"9"-12,0 3 4,0 2-32,-6 2-19,-2 2-31,-1 3-47,2 3-2,-3 0-21,1 14-24,-6 1 9,-1 12-2,-2 3-34,-4 25-6,2-24-43,-4 20 28,-8 26 0,9-40-16,3-3-11,-1-2-21,1-4 15,5 8-8,-3-14-10,0-7-5,1 2 7,3-2-16,2-6 0,-2 1-3,1-3 4,-4-3 19,7 1 4,0 7 30,0-12-42,0 0 32,10-12 23,-3-2-35,4-8-17,2 1-17,1 1 14,1 13-2,3-13-9,-1-9-1,-6 16 14,1 7-19,12-1-7,-18-1-4,5-1 0,-11 6-20,6 3 20,2 3-2,-8-3-17,9 4 9,-5 4 37,0-2-41,-1 6 0,1 0-23,-4-2 34,7 5 19,-4-2-27,-1 2 0,-2-3-13,1 0-42,5 2-43,-5-2-35,0-14-36,3 12-19,2-1-46,3-3-54,2-4-38,2-5-222,-4 0-589,8-2 261</inkml:trace>
  <inkml:trace contextRef="#ctx0" brushRef="#br0" timeOffset="93487.7727">16217 6019 143,'10'-34'216,"-1"5"19,-8 10 17,6 2 8,-3 5 1,-1 1-19,0 2-20,0 0-24,-3 6-24,0-2-21,0 5-1,-12 15-32,3-1-3,-4 11-8,-3 5-6,-5 6 14,6-3-24,4-2-17,-4 13-6,4-13 4,1 0 0,4 1-19,4-4-1,-1 0-24,3-9 16,0-2 5,4 1-72,1-2-37,1-7-48,2-1-45,4 1-68,3-9-52,1-7-208,-2 3-518,7-4 229</inkml:trace>
  <inkml:trace contextRef="#ctx0" brushRef="#br0" timeOffset="93766.9481">16312 6026 157,'-6'0'366,"2"-10"6,2 8-22,1-3-23,1 5-30,0 0-29,10-5-28,-5-2-13,15 0-34,1-5-16,3 5-18,0 2-19,6 0-53,-10-1-35,-4 7-51,-1-2-58,-6-1-51,8 2-57,-7 2-56,-3 4-256,0-1-517,-4-1 228</inkml:trace>
  <inkml:trace contextRef="#ctx0" brushRef="#br0" timeOffset="94441.0524">12213 7736 132,'3'-9'284,"-3"0"-30,2 6-26,-2-4-28,0 5-26,0 2 7,0 0-42,-2 18-14,-5-1-9,-2 9-4,1 4-3,-5 13-14,-5 35-10,6-44-43,4-8 39,2-1 15,-1-3-23,3-3-3,1-5-3,-2 1-2,5 10-1,-2-16-3,-1-9 5,1 6 3,1-4 37,-3 9 12,4-8 31,0-3 23,0 0 41,0 0-51,0 0-7,0-15-32,4 3 7,-2-5 0,4-11-31,1-2-10,-2 1-26,1-2 8,-2 2-8,6-17 1,-4-5-9,-2 25-7,3 1-4,-3-7-6,3 7-6,0 10-15,-1 0-31,-3 6 37,1 10-1,-3-7-7,1 3-2,3 0 8,-5 3-13,13-1-1,-3 14-30,3 7 28,-6 14 12,5-8-8,1 3 10,5-1-21,-4 1 4,2-5 14,-2 4-14,-1-5-8,-3 1 12,4-2-3,1 2 2,-4-10-11,-2-2 7,2 0 1,0-2 0,-4-8 4,0 3-10,0 1 14,0-3 15,-1-2-11,1-7 0,-2 2 8,4-1-5,4-2-4,-5-7 1,4-15-1,-4 12 1,3-8 2,-2-3-4,-1-1-1,2-5-4,-4 1 13,1 0-7,-3 21-7,5-37-18,-7 14 10,1 6 20,-4 0-14,4-1-4,-3 15-20,0 6-17,2 5-15,-2-5-35,0-7-54,0 11-24,0 1-77,0 1 0,0 3-14,0 0-10,-2 21 21,4-10-55,3 27-16,-5-20-211,1 6-570,1 1 252</inkml:trace>
  <inkml:trace contextRef="#ctx0" brushRef="#br0" timeOffset="94776.1599">12686 7839 101,'0'0'186,"0"0"18,6-7 8,-5 2 4,1-1 1,-4 0 4,2 6 7,0-13-5,0 11-33,0 2-9,2-4-21,-2 4-18,0 0-11,0 0-26,-5 11-4,5 1-16,-4-2-1,1 1-10,-1 7-22,0 1 6,2 4-3,2-4-6,-1 0-2,0 1-16,6-4 8,1 0-5,2 0-3,-1-2 0,6-5 10,-4-1-8,0-4-5,4 0-10,0-3 17,-3-3 8,4-2 1,0 1-1,1-5 52,-5-3-33,-3 11 11,4-20-1,1-6 0,-7 8 19,2-4-29,-4-8-8,0 10-16,-3 0 10,-7 2-37,4 1 27,0-3-8,-4 8 6,-1-4-13,2 6 7,-1 4-46,0 0-26,-6-2-31,5 1-20,-8 10-29,9-8-35,3 6-47,4-1-82,-10 4-7,10 4-261,-3 0-600,3-3 265</inkml:trace>
  <inkml:trace contextRef="#ctx0" brushRef="#br0" timeOffset="95384.7956">13676 7579 72,'-4'-9'291,"3"4"-33,-1 2-51,-2 2 5,4 1-29,-7 13 4,3 3-21,-2 5-5,2 6-23,-5 5-12,7-2-16,-4-1-9,3 0-42,2-3 24,-1-10-5,1 11-9,0-1-5,-4 0-17,5-6 7,0-5-6,0-1-6,0-2-2,-4-2-6,4-4-1,1-5 16,1 5 18,-4 0 15,2-3 42,0-3-11,0 0 13,2 7-9,-2-5 44,0-2-2,0 0-21,1-18-15,-1 9-57,0-5 39,5-3-7,-3-9-11,3-1-15,3-4 23,-2-1-35,-2 0-9,2-3-24,1 2 19,2 7 23,-3-4-29,1 7-3,-2 6 36,-2 2-44,0 14-1,-1-11-5,1-3-6,-3 10-7,2 2 1,4-7-2,-2 13-1,-4-3-9,13 12-48,-6 2 68,6 7-5,-3-6 3,-2-1 1,0 2-11,2 0 2,0 12-2,-3-15 9,3-2-8,-6 4 2,3-7-2,0 2 0,-1-2 11,1 2-13,2 1-18,-5-5 17,-1-3-14,2-1-1,-3 2 20,0 5-5,3-8-8,-5-1 16,2 1 2,-2-1 1,8-18 1,-1 10-31,4-3 30,-1-4 2,9-5-6,-1 2-1,0-7-30,-1-4 31,4 11 3,-4-10-20,-2 0 17,-2 2-7,2 5 0,-1 12-10,-4-8 18,-3 6-11,3 0 24,-6 4-28,-4 4-1,5-2-2,-4 3-7,-1 2 21,0 0-18,0 0 1,1 24-9,-3-9 8,-6 14-6,1 2 0,0-1 13,-10 15-18,13-13 20,4-15 1,-10 17-8,5-1-33,-10-2-1,10-3-79,5 1-32,-1-4-60,-2 0-6,6-8-26,-2 1-36,3 6-33,0-10-30,3-5-220,-2 0-609,5-5 270</inkml:trace>
  <inkml:trace contextRef="#ctx0" brushRef="#br0" timeOffset="95688.4103">14313 7752 301,'1'-6'316,"-1"0"-32,-1 6-28,2-5-31,-3-6-16,-1 12 0,3-1-36,-7 7-12,-2 1-6,1-2-9,-2 6-28,1-1 3,5 19-16,-3-18-10,4 1-10,-1 3-9,3 0-6,2-7-5,3 8-17,2 0 8,1-2 34,3-4-42,-1 0-11,2 0 0,3-1-4,4 7-5,-2-17 2,-2-5 2,-5 5-19,6-1 22,-3-10 10,2 3-7,-1-3-3,5-6 31,-8 4-29,0-17 12,-3 13-13,-1-1-4,-6-8 19,4 1-23,-3 8-3,-5-9 0,1 6-5,-1 11 14,-3-17-15,0-8-10,0 21-17,1 6 5,-1 7-19,-3-5-23,6 2-32,-6 2-27,0 2-32,2 14-34,-3-8-70,2 2-21,0 5-263,3 0-566,0 10 250</inkml:trace>
  <inkml:trace contextRef="#ctx0" brushRef="#br0" timeOffset="96769.0353">14688 7746 121,'5'-10'357,"-2"9"-9,0-5-37,1 2-35,-2-1-36,0 3-17,5 2-27,-7 0-13,0 0-17,0 7-48,4 4 13,-1-12-10,0 20-13,1 8-5,-1-1-21,-3 2-1,3-10-4,-3 11-23,4-3 13,-6 2 35,2-10-54,2 14-7,1-20-11,0-3 5,-3 16-3,1-21 0,-1-1-4,0-1-16,0-2 26,3 8 2,-3-8 13,0 0-11,7-9-10,-4-2 10,7-15-15,-2 9 12,4-4-8,3-6-26,-4 2 14,3 4-5,-2-13 6,0 5-4,0 4-3,0-4-5,-6 3 0,5 2 8,-6 7-9,2 12 5,-5-4-5,1-3 0,0 4-30,-1 2 25,0-6-2,1 9-6,-3 3 3,7 1-5,-7-1 10,14 13-3,-7-8 20,3 4-17,6-1-10,-4 2 10,5 9-1,-2-14-32,0 1 31,4 17 2,-3-22 4,2-18 3,-5 18 13,0 2-17,-4-1 1,3-4 2,-3-1 1,7-2 5,-10 0-4,8-15-4,-7 16-5,-3-1 12,0-3-3,1 0-3,-3-9 1,1 9-34,-1 2 38,-2 6 1,2-11 14,-6-21-6,1 26-30,0 3 12,3 3-6,-12 1 1,3 2-1,-5 5-24,0-2 28,0 0-8,-6 11-7,2 8-1,8-1-16,-7 2 6,7-12-1,-1 14-1,4-1-4,-1 0 26,6-8-33,2-5 7,3 7 29,4-4-49,0 8-12,3-11-9,4-12-14,3 11-40,1-4 24,-1-9-4,6 2-3,-8-2 4,1-2 21,6-7-21,-1-3 4,-1-1-4,-3-1 19,-3-1 6,0-4 13,3 1 11,-6-5 5,1 0 39,-2 8 27,-5-15 10,1 13 20,-3-2 28,1-5 22,-4 13 10,1 0 14,2 3-11,-4-2-31,4 5 10,-1 3-17,-2 2-12,0 0-2,0 0-3,0 0-5,0 0-7,-7 24 0,4-6-4,5 8 6,-8-4-19,-1 7 2,3-12-10,-2 0 19,5 13-16,-5-17-2,2-15 4,-8 17-19,11-6 14,-3 0 6,0-1-5,4-4-1,0 2 17,-3-1-9,3-5 32,0 0 29,2 6 19,-2-6-4,0 0-9,-2-21-2,4 16-28,0-4 7,5 1-7,2-13-9,8-23-2,-5 22-25,3 1 15,4-20-3,-2 24-9,1 3-6,2-2-19,-2 3 17,5 11 4,-11-7-19,1 3 8,2 1-22,-6 4 22,1 11 4,-1-9-47,0 5 43,1 6 8,-1-4-10,-4 1-2,2 6-17,-1 3 21,3-5-3,-8 8 6,-1-1-2,-3 2 10,3-4-10,-3-12-6,3 11-9,-2-2 17,2-5 8,-2-1-16,-1-5 3,3 4-25,-1-1 25,1 1-12,0-6 15,-3 8 4,2-8 33,1-2-20,-2 12 11,2-12-5,0 0-12,2-17-31,3 5 30,7-14-1,-4 9-6,6-4-1,-3-2 6,9-4-11,1 5-3,1 3-30,-2-1 38,3 3 7,-2 4-25,-1-1 3,-1 5-9,-6 2 9,-6 10 1,4-7-3,-5 3 2,4 3-11,-3 3 7,-7-5-11,11 5 2,-6 6 8,-3 1-4,-2-1 6,4 18 2,-5-13-22,-2 1 13,3 3 2,-4-3-67,-1-11-56,0 12-78,-2 0-20,0 0-62,0-3-51,6-10-62,-3 10-227,3-1-682,2 1 302</inkml:trace>
  <inkml:trace contextRef="#ctx0" brushRef="#br0" timeOffset="97680.1491">16143 7670 40,'1'-10'336,"2"6"-18,-2-2-25,-1 1-30,0-1-41,0 0-8,0-6-27,0 12-35,0 0 1,0 0-1,5 0-30,-5 0-9,0 0 21,9 13-39,2-8-4,2 3-14,4-12-7,0 15-2,4-1-2,-2 3-14,2-12-4,-2 1-2,3-1 6,-10-4-9,2 7-1,0-12-6,-4 2 6,0-1-2,1-2 24,-2-5-4,-1 4-15,-2-1 45,-5 8 17,2-8-14,-3-14-8,-3 14 5,-1 1-23,-3-4-16,-3 10-4,2 1-1,-8 0-18,-4 6 8,-1 14-4,-4-12-4,3 5-9,3 4-4,-1-1 6,6-18-7,0 26-4,4 2-2,6 4 9,-1-10-11,3 8-2,4-6 57,3-2-53,2 15-3,3-17 3,1-2-9,-3 1 2,13 2-15,3 4 23,-5-13-25,2 2 7,3-9 7,-7 3-21,-3-6 17,3 0-25,-1-3 17,-5-2 5,10-7 8,-3 1-6,-1-2-22,0-1 23,-15 14 5,10-19 16,2-10-19,-11 18-15,4 2 11,6-14 35,-9 19 10,-1 1 5,0 2 11,-2 0-11,3 1-9,-4 3-21,0 0 13,6-4 0,-6 4-4,0 0-9,0 0 46,-6 19-52,-1-4 1,3-5 2,-2-9 0,2 13 11,0 2-21,6 6 0,-7-7 0,2-8 1,-8 7 8,4-4-2,9 0-6,-5-1-11,-2-3 21,1-1-13,3-3 13,-2 1-1,3-3 15,-3 5 19,5 2 24,-2-7 19,0 0-3,0 0-12,0 0-5,-2-12-4,5 4-7,5-8-3,-3 1-2,10-4-15,7 16-6,-3-22-1,1 6-4,5-1-5,-4 7 0,0 15-2,-1-16-37,-6 5 31,-3 12 26,-1-7-32,0 4 0,0 1-22,-4-1 21,-1 9 2,1-3-2,-2-4 1,2 6-12,-3 1 11,-1-3-3,1 10 3,-1 0 0,0 0-8,-2 1 7,2-12-1,-1 10 4,0-4-9,-1 5 2,2-5-35,4 7-20,-2-10-46,3-2 24,1 1-12,5-2-19,1-12-4,0 7-37,2-3 27,6 3 13,-6-7 5,2-6 15,-5 0 0,5-5 10,2 1 22,-2-5-6,-4-3 7,5-3 9,-4-1-1,-1-4 5,-4 2 0,0 1 18,-2 5 33,1 0-1,-1-10 15,-1 18 2,-3 3 47,8-8 9,-12 10-3,1 5-11,-2 1 9,1 2-25,0 0-9,0 4-15,0 0 6,-8 9 10,4 4-26,0-10 16,-6 25-48,3-3 26,3 25-1,-3-24 23,0 7-11,1-8-13,2 2 9,-6 21 5,6-27-5,4-8-8,-3 3-8,3-3-51,0-6-28,2 4-23,-1 0-22,-2-1-26,5 0-15,0 4-23,0-10-40,-1-1-47,3-4-32,-6 1-241,17-3-591,-7-2 261</inkml:trace>
  <inkml:trace contextRef="#ctx0" brushRef="#br0" timeOffset="97991.7054">17121 7606 192,'-1'-3'359,"1"-1"-4,0 4-28,0 0-4,14-10-7,-4 6-29,14 1-23,4-5-28,1 4-26,11-1-22,-13 2-38,12 2 12,-2-8-18,-9 9-31,-1 0 8,-1-2-45,-6 1 6,2 20-29,-7-22 0,-1 3-74,-7 5 7,2-7-78,-4 4-45,-5-2-12,7-3-72,-7 3-34,0 0-43,0 0-173,-28 8-510,15-4 226</inkml:trace>
  <inkml:trace contextRef="#ctx0" brushRef="#br0" timeOffset="99818.8702">402 3435 34,'0'0'179,"-2"-32"-24,2 32-16,-2-15 13,2 15-8,-11-17-9,11 17-7,-6-11-10,6 11 4,-7-17-32,7 17-8,-14-4-1,14 4-14,-10-13-1,10 13-16,-31-1-3,31 1-9,-11-9-5,11 9-18,0 0-18,-20 22 0,13-12-2,7-10 7,-10 15-63,0 10 55,-20 10 8,30-13-9,0-11 9,2 16-72,1-8 76,-6 11-5,8-12 4,-1-9 2,2 16-10,2-7 3,-8-18 6,10 31 6,0-26-8,2 16-13,2-2 28,-14 33-1,19-40 0,-4 5 7,-4-8 25,3 0-28,2 10-1,-3-10 7,-13-9 1,0 0-29,25 11 22,-19-7 7,6 10-2,-5-6 2,-7-8-10,17 21 12,-14-4 2,7-4-3,-10-13 3,11 19 40,-1-4-43,-3 18-9,0-20 2,-7-13 0,7 14 7,0 0-13,3 17 4,-7-21 0,-3-10 0,-3 17 8,3-17-9,9 34 1,-8-25-4,-1-9 3,-11 12 40,11-12-44,0 0 3,0 0 3,3 23-2,-3-23-10,0 0 16,-10 26-3,10-26 2,0 0 0,-3 12-23,3-12 26,0 0-4,-3 17 5,3-17 10,0 0-27,0 0 15,0 0-6,0 0 9,-10 15 1,-14-10-40,24-5 36,0 0 3,0 0-2,0 0 13,-21 9-28,21-9 13,-3 12 4,3-12-3,0 0-4,-24 1-19,24-1 29,0 0 4,0 0-9,0 0-2,-36-4-7,36 4 8,0 0 9,0 0-19,0 0-3,-17-5 15,17 5-12,0 0-1,0 0-2,0 0-4,-23-9 12,23 9-13,0 0-2,-5-11-3,5 11-1,-13-17-18,13 17 21,3-26-3,-3 26-4,-2-13 14,2 13 20,-11-17-32,15-4-4,-4 21 3,-4-13 8,-13-2-16,17 15 8,3-21-3,-3 21 12,0-20-6,-3 3-46,7-3 50,-4 20-4,6-27-8,-6 9 5,-3 1-31,6-1 36,-3 18-7,4-25-10,-4 25-12,-4-20-7,4 20-24,7-30-17,-4 25-59,-3 5-17,0 0-18,0 0-58,7-16-14,-7 16-196,0 0-470,6-12 208</inkml:trace>
  <inkml:trace contextRef="#ctx0" brushRef="#br0" timeOffset="100747.9424">866 3597 96,'0'-15'203,"-2"4"24,2-1 26,-1 3-36,-2 8-33,2-6-33,1 7 0,-2-5-24,2 5-16,0 0-7,0 0-31,0 14 12,-3 6 5,6-4-20,-1-11-10,-1 26 17,2-4-29,1 7 31,-2-2-41,0 16-10,1-20 4,-3-3-5,0 0 1,3-11-3,-3-3 1,0 0 22,0-5-22,0 3 3,0-3 16,0-6 12,0 0 5,0 10 34,-3-7 11,3-3 22,0 0 14,0 0-50,0 0 53,0 0-15,0 0-22,-3-34-7,-8 19 12,10-2-39,1 9-5,-5-19-8,1-4 3,-13-11 23,16 10-49,2 13-8,-1-30-6,3 0-1,-3 2 18,3 0-29,3-3-15,-2 3-3,0 1-5,3 15-4,-1-1 5,-1-1-2,5 11-1,-2 5-6,-6 0-53,7 4 37,-1 7-9,0-2-13,-1 1 0,4 6-21,-2 2 5,5 1-12,-4 7-2,3 5 4,-5 2-4,-1 14-16,-2 15-21,-1-13-1,-8 15-23,-16-2-28,10 1-10,-3 11 13,-4-27-54,3 2 66,-10 3 1,11-15 34,1-8 12,1 0 15,4-2 35,4 0 56,-3-3-2,2-10 12,-2 9 16,6-6-13,-7 12 8,7-8-18,0 12 1,0-16-1,6 4-2,-6-4 12,14 1-3,-3 9 1,2-7-47,1 0 50,3-2-2,-3 2 4,0-10-4,3 14 5,-3 1-8,-4 7 10,7-11-9,1-17 2,-4 21-20,0 0 2,-4 18-14,3-21-23,1-3-32,-6-2-37,2 0-28,0 2-81,-10-2-246,21-17 108</inkml:trace>
  <inkml:trace contextRef="#ctx0" brushRef="#br0" timeOffset="101707.1139">1174 3456 111,'0'0'179,"-3"-4"-25,3 4-20,0 0-17,0 0 0,3 44 0,-3-33-7,2 6-5,1 2-33,1 5 25,-2-9-9,4 5-12,0-1-12,1-5 14,-2 1-19,5-1-6,-3-4-2,0-2-1,5-1-9,-4-1 20,-4-5 12,2 2-13,-6-3 24,21-4 8,-13-2-22,2 4-8,-1-6 5,-2-7-11,0 1 33,3 2-42,-2-13-10,-1 5-30,-1 2 30,-4-1 19,2 0-30,-3 13 1,3-23-12,-2 3 14,-5 6 26,4 3-19,0 12 2,-1-4-37,0 1 30,-2 4-14,2 4-2,1-10 1,-1 10-50,0 0 46,0 0 41,0 24-42,0-14-2,1 9 21,0 0-27,-7 6 16,9-8-21,-1 3 0,1-9 42,2 4-48,3-3 4,-1-3-1,-1 7 0,-1-10-22,2 0 36,3 8-3,-3-14 4,9-17-4,-5 14-17,-1 3 10,4-1 10,-1-8 5,2-10-1,-5 13 0,1-9-3,2 8 0,-3-13 3,-2-9-16,-1 2-3,-1-4 16,-6 2-2,7-14 2,-7-6-4,0 16-4,0-2 2,0 4-2,-1-3-11,-1 0 14,-2 10 15,1 4-8,-1-9 0,4 18 1,0 3-6,-3 5-18,3 3 8,0 0 0,0 0 5,-5 28-1,2-2-6,0 5 4,-3 23 3,3-21-4,-1 4-1,-6 10 6,12-13-3,1 1-2,-1-6-12,1-3 22,0-1-2,0-6-5,4-2-4,-1 0 2,-1-6-8,12 3 11,-10-6 4,0-2-10,0 0-15,3-2 31,-3 1 39,3-4-54,4-10 11,0 6-35,1-2 42,-3-4 32,6-3-41,2-6-1,-2 2-19,-1-1 15,-3-2 37,3-2-32,-6-9 0,1 5 2,-4 3-4,-1 5 23,-1-9-26,-3-5-3,-3 14-22,1 1 30,3 11 6,-5-8-4,-2-12-1,4 19-6,-3 1-1,2 5-2,0 0 1,0 0-4,-9 15-4,-1 6-12,5-7 14,-7 8-1,1 2-2,0 2-24,1-1 15,4 28-3,2-37 2,4-7 1,0 3 7,3-2-6,11-13 3,-10 14 4,-1-4 0,3-1 23,2 1-21,5-6-6,0 1 13,1-2 1,-5-1 18,6-4-25,7-6 7,-8 5-1,-3-5-4,-1 0 11,7-7-9,3 4-2,-7-10-3,-1 1 11,5 1-16,-10-3 17,0-6 3,-3 8-6,-1 3 5,1-6 7,-2 1-4,-1-2 1,-1 11-1,-1 6 6,2 1-7,-1 4 11,-3-16-12,2 16-43,1 5 43,3-6-22,-3 6 1,0 0 9,0 0-7,1 26 0,8-15 2,-6 2-7,2 1 11,2 2 5,0 0-9,10 0 19,-7 1-19,-3-8-2,0 8 5,-1-1-6,4 0 40,-5-4-47,1-3 3,-2 1-6,0-2-14,-1 1-2,-1-2-19,-2-7-8,1 7-18,-1 5-10,-11 6-27,5-6-24,-1-4-33,-4 4-201,1 2-409,-10 8 181</inkml:trace>
  <inkml:trace contextRef="#ctx0" brushRef="#br0" timeOffset="102116.3324">2505 3333 74,'-17'17'123,"0"0"37,1-2-1,-7 9-5,-8 5-5,-10 1 17,7 1-31,16-3-4,-41 20 1,17-15-18,-22 18-9,-1 2 6,-1 2-7,0 10-8,-9-2 1,4 0 22,-3-2-42,3-11-14,-3 13-27,0 0 24,-12-5-4,18-1 0,5-23 0,-1 19-29,22-23 23,-21 19 9,30-26-11,9-22 0,2 20 17,1 4-28,-15 16-8,21-32-2,5-7-11,3 5 23,0 0-15,3 1 0,1-2-18,3-6-28,0 0-11,-10-3-41,7 11-31,3-8-38,0 0-52,0 0-215,0 0-445,0 0 197</inkml:trace>
  <inkml:trace contextRef="#ctx0" brushRef="#br0" timeOffset="103230.5561">612 9131 1,'0'-7'190,"0"-10"-11,0 9-30,-3 3 19,3 5-2,-19-16-15,20 7-17,-2 8-8,1 1-18,0 0-11,-6-3-8,3-6-15,3 9 11,0 0-28,0 0-5,0 0-6,-28 19-12,3-9 7,18 2-8,7-12-10,-12 17 1,1 9-7,-9-6-5,13 8 5,0-3-4,3 2 1,1-7-6,-7 6 26,10-2-34,-1 9 1,1-12 23,4 0-46,-11 8 8,17-7-4,-6-10 5,3 14 7,9-1-1,-13-6 3,12 7-1,-1-1-1,0-1 9,-1-1 0,4 0 6,-3-2-2,-3 0 7,-3-5 15,8 5-16,-5-11 6,-1 6-13,0 5 16,-10-5-15,10-1 18,1 0-3,-4 2-10,-1-1 10,-5 1 21,4-5-20,-4-2 5,-1 6 1,-1 1 4,-1 11-5,-2-16-1,-3 0-1,-10 5 15,7-5-17,-10 6-5,9-9-2,11-9-1,-26 8-1,13-7 5,13-1 0,0 0-1,-28-7 2,16-4-7,2 1-3,10 10-5,-14-28-23,9 2 1,0-1 15,8-2-41,4-23-6,2 24-27,-1-1-11,4 9-15,0-7-32,-1 3-19,1 3-30,-4 4-137,-4 5-345,7 0 152</inkml:trace>
  <inkml:trace contextRef="#ctx0" brushRef="#br0" timeOffset="104608.222">1189 9668 91,'2'-5'238,"2"0"-38,-5 0-8,2-4-10,1 1-7,-4-3 7,4 1-33,-1-6-10,-4 7-12,-1-3 0,1 3-6,0 1-12,2-2-7,-5 1-12,-1-1 0,5 6-18,-4-2 0,-1 7-6,-3-6-20,0 9 2,-11 0 25,7 2-43,-2 1-6,-1 15-8,-1 3-27,-17 47 10,18-49-6,7-10 1,-1 8 3,4 7 1,3-17-7,2 7-2,2-1 5,-4 0 9,8-2-13,6 16 4,-7-19 1,2-4 2,-5-4 6,8-2-1,0 1 0,2-3-13,-2-3 27,9 1 6,-5-9 0,3 7 4,3-10-21,-1-6 17,-10 15 6,10-18-1,0 0-2,-7-3 13,3 0-4,-5-1-9,3-2 0,-1-3 8,-7-1-4,4 0 5,3 6-3,-6-8-5,-1-12 3,1 17 17,-4-4-10,3-16 0,-1 27-11,-2 9 39,-5 6 59,5 0-64,0 8-10,0-7 2,2 2-19,-2 5 0,0 0-18,0 0 1,-9 15 13,4 9-16,2-6 2,-6 28-1,-2-3-3,5 3 29,2-11-37,4-1-1,-1-3-2,-2-2-2,6 0-8,-2-3 8,2-19 0,4 22-34,3-2 34,-2-11 26,-1 2-41,3-7-3,2 1 15,4 2-22,0-5 2,1-4 8,3-7-18,-5 6-11,6-3 11,-7 5 4,9-15-6,-2 1 3,-10-3-8,9-4 4,1-8 4,-4 5-5,-2-2 9,-3-2-1,-5-4 10,3 2 4,-5-1-12,1-6 11,1 8 2,-6-5 3,-1 2 16,0 12 15,-1 5 7,2 5 10,-1-3-7,0 0-5,0 3 3,-4 3-15,4 1-5,-4 9 13,-2-1-12,-12 8-27,9 8 25,7-10-3,-7 15 0,5-4-2,-3 0 10,7 1-11,1-12 1,2 4-16,-1 3 17,3-3 3,0-4-8,1-4 13,4-1-25,0 1 23,7 11 0,-3-18 1,3-5-4,4 4 18,3-2-16,-4-3 0,2-1 1,4-3 2,-15-3-9,13-3 10,1-1 1,-5 0-1,1-5-1,-5 0 10,-4 1-10,1-11-3,-7 15 3,-1-11 3,2 6 3,-8 2-13,1 8 6,-4-8-21,0 4 14,-12-4 6,6 7-15,-2 2 4,3 5 6,-8 0-11,10 10-1,-17 1 2,3 6 4,-2 1-5,2 4 0,0-4-1,6 10 1,2-4 1,-1-2-14,8 0 14,6 8-7,-4-15 1,4-2 7,0 0 16,2-3-13,3 2-2,2-1-3,0-3 11,6-1 6,2-4-8,-1-8 5,2 7-32,1 1 36,4 5 9,-7-13-9,0 4-5,0-6 39,-1-4-42,-2 1 1,-1 2 1,4-9-4,-8 6-15,5 0 21,3-12 2,-11 17 13,1 5-1,-5-2 30,2 1-22,2 4-3,-3 1-9,3-5-2,-3 5 15,0 0-21,0 0-6,0 0-1,0 0-1,-10 15-3,11-4 5,-2-6 2,2 6-16,1-1 11,1 2 33,1 1-37,-2 1 2,4-6-21,1 3 28,-5-8 6,13 6-7,0-6 1,8 2 16,-2 3-18,3-2 3,0-6 1,2-7-3,-2 4 8,-2-1-7,3 11 1,-5-19 3,1 0-1,-7 3 3,3-4-3,2-12-1,-10 14 2,1-2 3,-3-3-24,0-1 20,3-12-1,-7 12-7,-3 2 15,-3-2-13,0 0 10,-4-31-4,-4 37-5,3-2 7,-1 8-13,-3-2 5,-3-19 4,0 26-20,2 1 12,3 4 7,-8 8-10,-2 6 0,6-1 17,2 7-21,-2 4-3,6 1 7,4-14-1,-1 33 27,9-2-26,4-14-4,2 15 9,0-4-8,-4-11 1,6 11 5,-5-13 2,3 1-3,-3 14 1,-4-14 31,2 1-31,3-9-4,-4 8 1,-4-4 5,3-1-12,-3-10 16,-3 3 4,3-5-2,-3 1 1,2 0 31,-2-5-37,0-4-12,-4 0-48,4-2 19,-1 14-19,-3-18-30,7-1-34,-10-10-29,3 3-57,3 4-38,-5-11-171,1-18-457,-2 10 202</inkml:trace>
  <inkml:trace contextRef="#ctx0" brushRef="#br0" timeOffset="104935.2796">1584 9228 76,'-10'-13'315,"6"4"-3,4-11-22,-3 13 48,1 2-111,2 5-28,-1-5-19,1 5-28,-4-4-50,4 4-55,0 0-47,0 0-58,0 0-73,14 7-211,-4-2-370,6 11 164</inkml:trace>
  <inkml:trace contextRef="#ctx0" brushRef="#br0" timeOffset="107122.9611">2614 12438 53,'0'0'115,"0"0"12,10 1-6,2 1 28,5-5-25,7 8-3,4-5 14,10 0-23,7 3-3,-5-8-2,2-4-4,3 7-7,2 2-3,-7 0-2,28-11-11,-19 7-9,-22 1 24,21 2-36,25 4-9,-38-6-14,-9 0 9,-2-1 8,1 4-19,-5-6-1,-5 8-32,-1-1 26,9-2 0,-16 2-9,-1-7 0,-2 8-10,-4-2 9,4 13 3,-4-15-9,0 2-10,0 0-27,0 0-28,0 0-22,0 0-20,0 0-26,-18-6-43,12 2-13,1 4-97,-5-4-295,0-5 130</inkml:trace>
  <inkml:trace contextRef="#ctx0" brushRef="#br0" timeOffset="107459.4594">3229 12198 41,'-4'-1'178,"1"-2"-8,0 1-9,3 2-18,-7-3-32,7 3-1,-1-3-14,1 3-33,0 0 26,0 0-17,0 0-3,0 0-2,14 6-38,-7-2 27,4 4 16,-2-2-15,3 6-8,1-7 7,0 4-11,16 25-7,-13-29-6,-3 0 5,1 4-10,1-1 9,5 10-6,-6-8-2,0-3 0,-3 3-9,2-4 4,8 10 0,-12-11-8,-2-1 2,-5-1-10,4-1 8,-2-4-2,-1 4-16,0 0 32,0 3 14,0-4-8,-3-1-3,0 0 1,1 6 4,-4-1 9,0 6-3,-4 3-1,-5 7-12,-3 0 8,-1 23-6,0-22-1,-2 1 3,-2 3-3,3-1-3,-1-7-6,-2 9-1,3-3-2,2 0-7,1-1 4,1 3 1,6-10-21,0 1-29,-3 5-23,3-12-57,3 9-39,4-11-46,0-1-175,-6 4-403,10-8 179</inkml:trace>
  <inkml:trace contextRef="#ctx0" brushRef="#br0" timeOffset="108340.1582">4132 12264 16,'3'-5'195,"-2"-4"-12,2 3-2,1-3-10,2 2-7,-3-3-8,-2 1-13,-5-2-10,7 0-10,7-11-12,-9 10-24,-1 0 18,-3-4-1,3 0-18,0-15-4,-3 18 9,1 1-23,-1 2-6,-2-2-3,0-5-3,-1 11 3,1-4-18,2 8-7,-7-5-7,-1-1 1,-5 3-26,2 5 15,0 5-1,-5 1-2,0 4-6,-19 6-3,21-2 0,-1 5-3,1 0-15,3-1 20,-5 2-4,7 0 2,2 3-3,3-9 19,1 2-25,4 11 14,0-14-16,2-1 2,4 1 7,2-3-4,8 15 3,-7-19 2,3-2 4,4 3-22,0 0 22,10 1 1,-7-6-5,0-4 0,-2 2-30,6 0 35,2-3-4,-9-2-11,2-2 19,5 1 4,-10-1-6,0-1 0,-4 0-6,2 1 11,-2-3 28,0-4-27,1-9 5,-5 9-4,1-2 9,-4 6-2,6-6 2,-2-4 1,-6 8 31,4 2-25,-2-9 2,3 11 5,-3 3 7,-3-3-4,6 4 4,-3-5-8,0 6-24,1 0 8,-1 3-12,0 0 2,0 0-2,0 0-5,-1 19 3,-2 0 12,0 5-15,-1 9 0,1-4-7,-2 4 6,-5 15 0,5-13 0,1-2-7,-4 14 8,4-10 2,1-10 6,-3 20-8,2-13 5,0-2 11,0-2-12,2 5 1,1-11-2,-2-5 1,3-4 4,0-3 5,-3-2-2,3-1 0,-1-2 3,-2 2 57,3-3-45,0 0 16,0-4 46,0-2-10,4 7 16,-4-7 23,0 0 12,0 0-12,0 0-13,7-12-9,7-6-14,3-5-6,-1 0 5,1 0-20,5 6-10,-5-10-19,3-1 9,-8 2-5,8 0-6,5-22 1,-8 32 20,-4 5-30,-2 0 3,-1 4-6,0-1-4,-3 3 20,-4 3-51,-3 2-22,4-7-23,0-1-25,-4 8-12,3-2-43,0 3-32,-3-1-36,0 0-25,0 0-51,0 0-3,-6 13-32,6-13-41,0 9-182,-7 0-582,6-4 258</inkml:trace>
  <inkml:trace contextRef="#ctx0" brushRef="#br0" timeOffset="108700.8494">4568 12437 1938,'6'-7'-69,"-4"2"167,-2-3 21,3 5-18,-2-8-21,0 9-37,1-2 13,-2 4-5,0 0-18,0 0-5,0 0 16,0 0-21,-13 17 5,9-5 3,-6 1 0,2 2-28,-1 2 29,3-1-5,1 1 4,-1-2-14,-9 4 2,15-3 0,1 11-2,1-15-11,-1-1 14,0 0-27,5-4 29,-2 5 2,2-7-22,2 3 31,-5 0 10,10-5-10,0 0 6,-1-3-1,1 0 14,-2 3-1,-1-7 11,4-8 14,-5 8 4,1-3 14,0-5 8,-2 3-4,0-3-11,-8-1-16,7 0 14,3-3-2,-8 1-20,-2-2-1,5 5 4,-8 0-12,-1-5-13,-2 4-45,-1 3 33,0 2 30,0-2-57,-3-1-9,2 4-7,-3 1-26,2 1-15,1 0-41,-1-8-26,1 12-69,2 2-12,-2 9-55,-1-7-68,1-1-183,-9 3-552,10 0 244</inkml:trace>
  <inkml:trace contextRef="#ctx0" brushRef="#br0" timeOffset="110558.3276">4939 11846 33,'0'-5'196,"3"2"2,-3-5-14,-3 1-1,2 3-27,1-3 25,-2 3 6,2-3-22,-2-9-6,-3 11-29,4-1 10,-2-5-13,-3 6-9,4 1-9,-11-6-27,10 3 16,-2-1-5,-2-2-5,-2 4-7,2-2-4,-3-1-3,0 3-5,3-3-24,-5 0 19,-7-1 31,9 2-42,1 1-6,-3 0-16,1-1 13,3 2 1,-7 1-5,0-3 1,-9 0-14,10 6 7,1-4 0,-9 2-9,1 0 5,-2-1 0,2 1-3,0 10-4,1-11-4,3 1 9,3 2 0,-3 0 2,-4 9-8,6-11-7,0 0 6,1 1 0,-2 1-2,-1-10-3,-6 12 24,10 3-26,-4 1-3,4-2 4,0 2-9,-8-3 3,8 3 3,4-5-8,-5 4-2,-1 2 5,2-1-3,1 1 2,-4 0-4,3-1-5,-1 3 8,-7-1 32,10-3-33,1-8-6,0 10-3,0 3 5,-11 5 4,10-6 4,-2-5-5,-1 8-23,0-3 1,10-7 0,-9 10 2,-1-1 7,7 1 18,-6 0-24,1 2 0,-1-2 2,0 0 4,-1 1-15,4-3 17,2-1 5,-1 0 21,0 3-25,2 0 13,-2-2-18,0-8 11,-2 15 8,3-4-13,-2 3 1,-1-4-3,3 2 4,-18 1 12,22-2-10,-2 3-2,2-6 3,-3 1-7,3 2 32,-5-2-26,2-2-3,-1 3-4,-2 2 9,3 0-5,-2 0 9,1 2-4,2-3 6,2-1-2,0 1-4,-2-1 4,-1-3-6,0 7 40,0-5-26,4 2-16,-4 1 6,2 3-2,-4-1 15,4-5-18,2 11 5,-3-10-1,2 2-3,2 0 10,-3 5-8,1-15 13,-1 16-11,1-3 3,0 4 33,1-2-35,-1-9 2,1 9 10,0-1-15,8 3 4,-8-3 2,0-5-8,-1 5 19,2-5-19,2 17 4,-1-12-2,1 0-3,-2 0-2,2 1 22,3-2-14,-3 2-5,0 0 8,-4 0 17,5 0-16,2 10-3,-1-12-4,3 2 6,-6-1 26,4-2-29,1-2-2,0 2-1,3 3 0,2 0 9,-4 0-6,1-2-6,-6 1-8,8 1 14,2 11-7,-2-14 3,-2 0 4,-4-2 6,6 3-13,-1 4 7,-3-10 2,3 4-2,3 2 4,-4-5-5,2 19-2,-1-18 25,-1-3-25,-2 2 3,2 1-2,1-3-5,-2 4 58,4 0-59,-1 10-1,1-9 1,-1-4-1,-1 1-21,3 3 27,4-6 4,-5 6-5,1-3 2,-5 0-2,8 1 4,-2 9-2,3-8-20,-8-6 25,7 2 12,-2 0-15,-3-2-1,5 3-10,-3-2 14,1 7-1,2-7-7,1 1 8,-3-3-28,4 2 30,5-10-3,-7 11 3,1-1 2,0 0 7,2 2-13,20 16-10,-23-22 7,-2 1-4,-2-2 28,2 1-20,0 5 5,0-6-31,1 0 35,-4 0 41,8-2-51,2 17 1,-2-19-14,5-3 24,-13 10-7,14-9 2,-2-7 0,-4 10 34,2 0-38,-6-6 18,6 7-22,-3-2 2,-8 2-4,9-3 6,8 5 5,-13-4-1,-1-1-1,-2 1 20,4-3-8,3 8-8,-2-8-4,-2 0 11,-4 0 42,7-2-40,2 7-1,-1-9 10,-2 1-3,1 0-9,2-4 2,0-11 10,-3 16 5,-2-5-13,12-28 4,-12 34 11,0-2 2,-5 3-25,4 0 26,7-12 1,-7 10 2,-2 0-8,5 0 2,-5 0-1,1-1 5,-1-9 5,2 8-7,0 0 10,-2-6-15,5-7 1,-6 15-10,0-1 9,0-6 0,2 6-6,-1-9 1,-2 8-19,2-3 27,-5 4-5,4-4 6,4 0 2,-1-1-29,-3 2 32,0-13 5,-1 14 8,-2 2-3,3-1 8,-3-1-16,-2 1 0,0-1-9,1-4 2,-3 6 5,3-4-9,1-14-6,-1 14 1,3-5-4,-2 0-5,-3 5-2,2-6-2,-7 0 2,11 0 0,0-10-5,-3 14 12,-4 3 8,3-1 27,-3 1-22,3-16 4,0 19-7,-3-1 2,-3 2-13,3-1 16,0 3-3,0-4-13,-3-1 10,6 4-6,-6-3 0,2-8-4,-1 8-15,2-4 7,0 4 6,0-1-2,-2-2-13,-3 3 41,4-2-39,2 4 0,-1-5 8,-1 0 5,-2 0-12,0 2 6,0-18 6,2 18-14,-2 0 15,1 2 74,1 0-84,-1-2 7,0 0 27,-1 0-38,-5 8-1,5-9-9,0-17 7,0 20-27,2 1 31,-2-12-1,0 14-8,2-2 2,-5 0-7,5 2 9,1 5 3,3-7-9,-5 0 2,4 0 7,-5 0-6,-2-9-1,1 9-13,3 2 28,1 1 18,-3-3-30,3 7 2,-3-8 12,2 5-21,0-1 0,-2-2 1,0-3 5,0 4 2,3-2-1,-4 2-3,2 0 2,1-2-11,-3 2 5,1 0-4,3-8 2,-1 7-5,-2 1 11,-7-2-33,9 0 33,-1-4-4,2 4 6,0 4 0,0-3 74,-3-3-80,2 4 3,1-1-35,-1 0 39,1 6-6,-3-8 0,0-7-6,-4 6-23,4 4 31,3 5-4,6-9 6,-12-3 2,2-1-7,-2 1 8,4-4-4,0 6 3,-4 0-8,5-4-35,-2 7 37,-1-11 4,-2 9-17,1 1 16,-1-1 10,0-1-7,-1-17 1,0 22-21,0-2 10,3 7-4,-7-12-37,-2 3-29,-2 4-54,3-2-29,-2-3-47,0 9-50,-4 1-44,-5-3-62,6 7-35,-1 3-49,1-4-33,0-2-312,3 2-857,-1-3 379</inkml:trace>
  <inkml:trace contextRef="#ctx0" brushRef="#br0" timeOffset="112912.8164">5180 12368 101,'0'0'115,"-7"0"6,7 0 3,0 0 0,0 0 4,0 0 17,-6-2-32,6 2 0,0 0 5,-4-1-15,-1 0 5,5 1-19,0-5-3,0 5 9,0 0-10,0 0-2,0 0 0,-2-3-4,2 3-5,0 0 7,0 0-7,0 0 2,0 0-6,-3 8-9,3-8-4,0 0-7,0 0 6,0 0-13,0 0 16,-7-1-14,4 3-3,3-2-2,0 0 4,-8 0-1,8 0-9,-7 1-2,7-1-18,-7 0 18,7 0 1,-7-1 6,1 0-3,6 1 33,-8-1-37,6-4 4,-3 5 4,5 0-1,-7 0-4,7 0 6,-6-2-11,6 2-1,-7 2 5,7-2-14,0 0 14,-6 2-15,6-2-12,0 0 14,-2 6-3,2-6-9,0 0 4,0 0 12,-5-7-19,5 7 0,0 0-4,0 0-1,-2-3-10,2 3 15,0 0 1,0 0-11,11 4 12,-5-4 12,2-1-13,7-2 6,-2 3 37,1 2-30,7 5-6,3-11 3,0-2 0,3 6-28,0-1 33,-3 5-5,14-4 4,-9 0-5,1 0-4,9 1 3,6 1 1,-17-2-1,15 0-3,-19 0 45,18 4-32,0-8-8,2 7-19,-3-3 23,1 4 30,2-4-30,-1 8 0,1-7 13,1-2-12,-7 10 0,7-14 2,-1-10-2,-2 18 43,0-2-47,2 1 7,1-2 6,-3 4 4,6-3 23,-7-1-28,0-13-2,-2 14 6,0 1 0,3 0 16,-6-5-19,-6 11-3,10-13 10,-1 5-7,3-3 4,-11 2-6,9-7-9,-11 8-7,15 0 11,-1-9-13,-2 10 11,4 2 1,0-3-1,-2 0-4,2-10 0,1 16-12,-5-5 19,-16 2-28,18 0 20,-4-6-1,-2 7 2,2 0-1,-14 3-4,6-5 4,9 8-2,-2-8-5,-9-2-2,-6 5 5,15-5-3,0 0-6,3 1 11,-13 0-7,20-8-3,-23 10 7,-1 0-6,0 3 1,4-5-6,6 18 7,-10-19-28,3 2 26,-2-2 7,3-2-10,-3 1-1,1 1-26,1 0 30,-6 14 0,6-14 1,0-6-8,-5 9 0,3 0 4,2 2 0,-5-4 1,1 0 1,3 1 17,-2-2-19,1-8-17,0 12 17,3-1-5,-5 3 18,2-4-12,2 3-5,0-3 3,-2-2-2,-2 10 3,2-10 5,3-4-7,-6 5-15,6 2 5,0 1 9,-6-2 3,5 1 5,-11-2 3,9-1-4,0 13-5,-1-14 9,2 2-2,-3-2 17,1 1-16,0-5-2,2 5-1,0 4-2,-2 4 1,2-8 6,-1-10 0,-1 10 3,0 3-6,-3 4-1,4-7 3,-3-2-7,-8 4-2,10-2 8,-2-5-1,-6 7 11,-1-1-6,1 1 0,6-2-5,-3 9-1,-4-11-9,3 1 11,-4 9-2,8-10-4,-1-8 4,-6 10 20,1 2-23,-8-1-2,8 0-1,5-3 1,-5 0-12,-1 2 13,4 9-3,-6-10-20,-3 0 26,-3-1 23,5 1-29,-4-3 8,3 4-4,-3 0-2,4 2 8,-5-4-10,4-11 6,-3 14 7,2 1-21,0 1 3,-2-3 7,3-2-4,-2 3 13,0-2-10,2-4-1,0 5 3,-2 0-5,-6 1 18,2-1-18,2 3-7,-1-3 24,-1-3-13,1 4 0,3-2 3,-4 4 2,1-3-16,1 0 17,6 10 5,-6-12-4,0-4 2,-2 4-20,2 0 20,5-5 5,-7 8 3,-1-1-1,-4 0-1,5 1 9,0-6-2,-5 5 11,0 0-4,8 3 2,-8-3 6,2 2-1,-2-2 25,4 0-23,-4 0 0,0 0-6,4-4 0,-4 4 17,0 0-18,0 0 4,0 0 4,0 0 1,0 0-19,0 0 22,5-1-4,-5 1-5,0 0 4,0 0-34,0 0 33,0 8-2,0-8-17,0 0 5,0 0 7,0 0-4,0 0-16,0 0-16,0 0-49,0 0-57,0 0-61,-13-8-62,6 5-69,-1 1-32,-4 3-28,0-4-33,-1-3-37,0 3-344,0-2-838,1 7 371</inkml:trace>
  <inkml:trace contextRef="#ctx0" brushRef="#br0" timeOffset="113537.3481">9524 12318 16,'-3'-4'157,"3"4"7,-5-4-42,5 4 50,-3-5-9,1-3-3,-3-7 0,3 13-15,-2 2 8,4 0 0,0 0 5,-4-4-7,4 4-9,-4-3 7,6-6 0,-2 9 1,0 0-4,-7-4-6,7 4 15,0 0-14,0 0-32,0 0 27,0 0 19,0 0-46,0 0-6,0 0-29,0 0 15,-4 13 3,4-13-22,0 0 6,0 0 15,21 3-3,-7 2-10,0 2 6,3-2-2,2 5 7,0-3-24,3-7-22,0 11 35,2-1-26,-4 1 17,5-2-20,-2-9-7,-3 10 3,5 0-11,-10 12-3,5-17-6,0-10-5,-6 9 8,3 2-6,-2-2-7,-2 0 2,-5-1 7,2 0-3,-3 2-7,-1-1-2,-3-4-26,2 3 29,-5-3 21,4 1-22,-4-1-4,0 0 13,7 0-8,-5 1 14,-2-1-13,0 0 0,0 0-47,0 0 50,5 1-5,-5-1 3,0 0 0,0 0-24,0 0 20,0 0-2,0 0-10,0 0 16,0 0 10,0 0-19,5 1-1,-5-1 0,0 0 2,0 0 11,0 0-5,0 0 7,0 0-21,0 0 14,1 6-9,-1-6-1,0 0 4,0 0 12,0 0-12,0 0-7,0 0 8,-24 2-2,0 3 18,3 4-21,-6-2-2,-11 12-19,3 4 19,-3 3 11,0-3-25,0 6 12,6-6-30,1 5 32,1 2-1,10-16 0,6-7-4,-7 7 4,8-3-2,-1 12 3,3-17 0,4 2 1,1-3-11,1 2 7,-1-10 3,2 6 10,-1 1-13,4 0 18,0-2-27,-3 1-16,4-3 7,0 0-53,-9 4-12,8-4-27,1 0-25,0 0-39,-3 2-10,3-2-33,-8 2-36,8-2-48,-13-2-85,6 0-245,1-1-683,-4-1 302</inkml:trace>
  <inkml:trace contextRef="#ctx0" brushRef="#br0" timeOffset="115546.7224">5967 11555 48,'2'-9'191,"-2"-2"-6,-2 5-18,4 2 8,2-11-14,-4 12-17,0-1-8,0 4-17,0 0-1,0 0-7,0 0-9,2-2-18,-2 2-10,0 0-9,0 0-16,0 0-4,0 0 13,0 0-4,-5 11 11,2 2 3,1 4 25,-1 1-6,4-6-3,-5 20 6,-2 0-2,-5 3 1,7-3-10,-3 13 6,0-13-18,1 2 5,-2-2-6,6-6-4,-4-9 0,4 12-31,-2-5 1,-2 0 6,3-7-5,0-7-3,1 7 17,0-5-23,4-2 2,-4-3-7,1 0 8,2-2 7,-2 0-14,1 0 13,-2-1 8,2-1 8,0-3-17,0 6 30,0-6 4,0 0 11,-3 4-4,3 3-5,0-7 3,0 0-3,0 0 1,0 0-7,-1 6 2,1-6-18,0 0 0,0 0 32,0 0-28,4-22-12,-4 21-9,0 1-8,0-8 32,0 1-60,-3 1-8,6-6-53,-1-4 40,1 7 14,-2-15-28,-1 9 5,3-12 10,-3 7-5,4 2-1,-4-8 4,3-3 8,-2 11 1,1 2-12,2-1 13,-3-1 2,0 1-3,-1 3 30,2-1-27,2 4 1,-2-4 7,3 3 6,-3-2 22,3 2-29,-2-5-2,3 3 11,-2-2-8,0 12 6,3-11-8,0 5 3,-1 0-7,1-7 9,3 11 0,-3-7 0,0 3 1,-4 1-14,8-1 14,-1-11-1,-1 15 4,-1 3-2,0-3 12,1 1-13,2-7-1,-1 6-17,-2 4 29,8-1-6,-5 2-3,-1-1 1,-2 2 11,2 0-13,0 0 1,1 0 1,-2 1-7,1 2 4,-2 7 1,2 2-3,-3-5-5,-2 0-1,1 2-23,1 2 33,2 6-5,-5-2 3,0-6 2,-4 1-25,3 1 17,-3-7-7,0 9-25,-3 3 14,-1 0 16,0 1-31,0-8-3,-2 4 16,-4 4-27,-8 5-5,7-8 0,3-6-4,-3 4-1,-6 5-2,6-7-2,-6 2 3,3 1 0,-7-2 34,8-2-24,-1-8 5,3 10-10,-4-3 15,6-1 20,-1-3-8,2 2 5,3-2 7,1 0 0,0 2 2,1-6 3,3 0 2,0 0 21,-10 0-20,10 3-1,0-3 4,0 0 4,-5 1 14,5-1-17,0 0 2,0 0-3,0 0 6,-7 1 5,7-1-5,0 0 6,0 0-14,0 0 30,0 0 15,0 0-15,0 0 2,0 0 1,17-3-3,-14 5 7,2-6-6,2-4-2,-3 6 22,6-2-22,-6 1 1,3 0 4,1-1 3,-3 1-23,6-1 26,2-4-2,-3 6 4,4 0-5,-1-3-6,-3 5 12,2 0 0,-1-3-25,5-1 22,5 4 30,-8-2-35,-5-3-6,2 3 16,2 2-16,-4 8-7,0-8 2,5-4 1,-3 5-3,-5 0 3,0 4-1,3-3-2,0 1-2,2 2-9,-4-1 9,4 6-6,-6-4-6,0-2 11,-4 1 8,3 0-5,4 11-6,-4-8-23,0-3 24,1 4 25,-2-4-27,-2-1 4,2 3-9,-2-1 5,0 6 4,0-5-1,0-5 3,0 8 5,-2-5-8,4 12 2,-5-9-1,2-1 4,-3 0-22,1 0 22,-3 8-1,2-9-3,-3 2 2,0 0 7,0-1-7,0 3 9,1-4-16,-1 0 13,3 3 10,-2-4-14,-3 0 2,0-1 30,4-1-34,-10-3 0,8 3 10,-1 1-9,-2-2 2,0 2-8,3-5-2,-4 5 10,-2 0-2,-1-1-6,4-1 0,-4 2 3,1-4-13,2 0 13,3 0 18,-5 0-18,3 1 2,2-2-2,1 1 1,-6 12 2,6-15-5,3-6 1,-2 7 13,3 0-14,-1 7-3,4-5-17,0 0-26,-8-6-32,6 4-54,2 2-72,0 0-53,3-13-206,-6 10-500,9-3 221</inkml:trace>
  <inkml:trace contextRef="#ctx0" brushRef="#br0" timeOffset="116084.7505">6779 11156 152,'3'-3'212,"-2"-4"-6,0-4-13,-1 7-4,0 0-8,0 4-2,1-5-8,-1 5-7,0 0 0,0-3-19,2 1-13,-2 2-14,0 0-15,0 0-29,0 0 2,0 0-7,0 0-11,-12 8-4,3 3 20,3-4-30,1 1-4,-4 6-3,-3 8 3,3 10 2,-6-8 3,1 2 0,-10 11 47,1 3-44,5 4-1,-7 2 1,-3 5 11,-12 20 8,4-1-19,13-22 4,-12 27-15,11-22 15,-3 25 1,0-32 1,7-19 1,-4 26 24,-2-5-6,2 37 9,0-47-1,11-11 6,-12 14-27,12-9 17,-4-7-1,6 1-7,-2 0 1,6-2 1,-3 0-17,0 2-4,5-13 10,-4 2-19,1-2 10,5-5-18,0-7-8,-1 6 21,3-3-24,-2 14 2,1-14-4,1-4 2,1 0-4,-3 3 0,3-3-2,0 0-12,-6 0-2,6 0 27,0 0-12,0 0-7,-1 3-3,1-3-31,0 0-20,0 0-40,0 0-49,0 0-34,-4-6-18,4 6-26,0-7-32,0 0-43,0-1-34,3-2-250,-1 4-617,4-9 273</inkml:trace>
  <inkml:trace contextRef="#ctx0" brushRef="#br0" timeOffset="117271.0876">6780 11589 262,'2'-7'240,"3"-2"-15,-2 5-7,-2-1-23,1 1-16,1 2-26,-2-9-17,-1 10-25,0 1-6,0 0 15,0 16-21,0-11 8,-1 13-15,-2 8 14,1 6-3,-3-2-4,1-13-3,-3 18-6,2-3-1,-2 3-6,4-4 1,0 0 1,6-3-23,-6-1 12,2-12 1,-1 13-24,1-8 10,2-1 5,-3-2-8,1-12-6,-1 11-5,-1-4 2,2 0-6,-2-2-6,3-5-2,-1 1-14,1 0 24,0-6 1,-2 2 5,2 3 17,-4 0 2,5-3 15,2 2 13,-3-4-2,0 0 19,-5 6 2,5-6 0,1 6 5,-1-6 2,0 0-1,4 9-2,-4-9-20,0 0-8,0-16-31,2 5 9,-1 1-6,2-7-7,-3-1-7,1-7 13,2-4-24,3-2-8,-2 5 0,-1-4-3,5 3 11,-5 2-20,1 8 2,-1-12 2,3 1-12,-5 13 1,3-11 0,-2 9-2,2-8 18,0 7-24,3 8-2,-3-8-1,1-8 2,-4 12 9,6-3-13,-1 9-8,1-6 5,0 0 1,1-2-11,1 3 16,1 2-4,-4 0-6,6 1 5,-4 6 11,5-4-12,-4 3 1,4-1 2,-1 0-9,5 9 6,-3-6-4,-6-3 2,1 9-4,5-3-7,-1 4-10,-6 0-15,0-1-6,0 6-13,0-1-5,-3 3-15,3-3 12,-1 2-11,1 3 11,-6-2-21,1-2-6,-2 5-26,0 2 32,-5 2-3,0-2 8,-3-2-6,-8 7 5,3 0 1,-4-8-4,2 7-4,-1-2 3,2 0 9,-3-1-1,3-6 9,-3 2 2,3-5 8,3 2 6,2-3 3,0-3-1,0 2 17,2-3-5,1 5 1,-2-6 4,4-6 5,-2 6-21,3 1 27,3-3 3,-1 5 1,1-5 5,-4 2 2,4-2-2,0 0 5,-3 2-1,3-2 3,0 0 2,0 0 0,0 0 2,0 0-21,0 0 24,0 0 21,0 0-23,0 0 2,0 0-17,8-12 17,-5 11-2,6-3 2,0-10-2,-7 11-5,12-1 13,-5 4-7,6-3 2,-1-1 2,-1 0 21,2 2-22,1 2 4,-2 0-8,1 0 7,6 0 12,-7 1-12,3 8 3,-3-6-14,-1 2 17,1 6 3,-2-6 1,-3-2 3,3 6 12,-1 1-14,-3 6 6,0-4-3,0-3 9,-4 0-13,0 2 12,2 7 8,-3-9-5,-3 1 8,-2 6 10,1-5-18,-2-4 2,0 5-8,-4 3 6,0 0 34,0-6-43,-1 0-1,-2 2-3,-3 1 3,3-2-2,0-2 2,-2 0 1,-8 1-26,7-2 27,2 4-6,0-6-3,-3-1 6,-10-2 52,11 1-59,0 0-4,-2-3 2,-2 1-1,7-2-30,-4 1 12,-3-3 1,4-1-10,-2 1-2,1-1 3,1-1-5,3-5-6,-1 4-23,4 3 15,-1 4-6,1-6-7,1 0-2,-4 0-21,7 2-10,3-3-38,0 6-64,-7-4-72,3-1-246,4 5-547,1-11 242</inkml:trace>
  <inkml:trace contextRef="#ctx0" brushRef="#br0" timeOffset="117767.0488">7415 12032 188,'0'-6'262,"-1"2"-11,1 0 1,0 4-14,0-6-4,0 6 0,-3-4-12,5-4-3,-2 8-5,1-4-14,2-1-13,-3 5-21,0 0-13,1-4-21,1 3-10,-2 1-16,8-2-13,-8 2-11,7 2-11,-4 0-1,2-1-9,0 3-14,-2 4-5,-1 4 14,4 4-21,-2-11-5,-1 12-15,-3 1 6,0-2 12,-4 11-13,-2-1 5,-5-1-1,-1 1-30,4-17-25,-9 21-31,-1-3-32,1-1-29,-4 1-39,-6 13-47,6-27-47,0 1-271,-2-3-572,9-3 254</inkml:trace>
  <inkml:trace contextRef="#ctx0" brushRef="#br0" timeOffset="119192.97">7890 11683 188,'3'-3'167,"0"-1"16,-2 3-8,3-3-24,-4 2 1,0 2-4,5-1-31,-4-10-11,-1 11 5,0 0-35,0 0 2,0 0-3,0 0 5,-6 22-7,5-8 7,1 6 1,-3-3 1,0 1-1,-4 8 4,3-7-6,1 11 4,0-2-18,-2 0 40,3 3-19,-3-6 11,0 8-4,3-10-30,-3 3 20,-2 0 2,5-9-15,0-4 3,-1 4 9,2-6-15,1-5-5,-3 6-6,0-2 4,-1 2-30,3-2 14,-1 7 4,1-13-17,1 1 5,-2 2 13,1-2-13,1-5 0,0 0 12,-1 0 14,-1 4 11,2-4 17,0 0-8,0 0-12,0 0 23,-1 8-1,1-8 16,0 0-24,0 0 22,0 0-29,0 0-10,1-16-11,1 7 0,-2 3-10,4-9-6,-3-11-9,1 7-18,1 1-1,3 4-6,-3-16 0,3-14-6,-6 20 9,3-1-7,3 0 3,-4 6-5,0 0 0,0-1 2,0 3-8,0 1 4,-1-2 10,-1 2-12,4 3 15,-3-5-17,1-12 6,-2 20-19,1 1 23,3-2 0,-4 2-3,0-9-4,0 7 21,0 4-17,0-12-4,2 12 1,-2 1 15,-2 1 10,4-2-6,-2 3 2,0 1-15,0 3 21,1-5 13,-1 5-22,0 0-1,0 0-4,0 0-1,2-5-1,-2 5-8,0-10-7,0 10 30,0-1-25,1-6-2,-1 7 1,0 0-4,0 0-14,0 0 18,0 0-1,0 0-17,1 15 18,-1-15-4,3 6 10,-3-6 1,6 3-32,-2 7 34,0 7 3,2-6-17,2-1 1,1 7-20,2 5 32,5 3-6,-4-3 5,2 5 4,-3 0 8,7-3-15,-3 4-13,1-2 23,-1 0-9,13 10 1,-14-16-3,-1 1 1,-2 1-6,5 2 6,-1-2 1,-6-5-3,0-2 0,0 0-6,4 6 7,-1 1 1,-2-12 7,-3 2-5,0-3-14,2-2 15,-3-6-1,-1 8-27,-1-2 27,3 2-3,-4-4 0,1-6 1,-2 5-7,0 1 9,-2-5 0,1 5-2,1-2 11,-2 1 7,2-2-23,1 1 3,-3-3 1,4 3 3,-3-1-1,-1-2 3,3 3-3,-3-3-9,0 0 20,0 0 16,0 0-10,0 0 10,0 0-9,0 0 22,0 0-4,0 0 8,0 0 2,0 0 16,0 0-13,0 0 11,0 0 5,0 0 7,0 0 11,0 0-3,0 0 3,0 0-3,0 0 11,0 0 26,5-7-45,-3-10-12,1 13-12,0-1 0,-3 5-6,4-7-2,0-4-7,-1 0 60,3-5-68,2-3-12,-5 3 0,3 0 0,-4-1-9,7-7 12,-2-2-6,-3 8-38,2-1 33,-3-5 29,4-3-31,-2-6 5,2 8-21,-1 1 2,4-7 12,-5 4-1,1-7-1,0 6 1,2 2-1,1 12-1,-4-10 1,-2 4-2,-3 4 28,4 1-29,-1 8 1,0-4-13,-2-2 11,1 5 29,-1 2-29,-1-15 3,2 17-2,-2 1-4,0 3-1,0-1 3,0 1-3,0-6-5,0 6-2,5-10 16,-5 10-4,0 0-2,0 0-8,0 0 12,3-9-3,-3 9 5,0 0-8,0 0 35,0 0-35,0 0 4,0 0-7,0 0 1,0 0 2,0 0-5,0 0-22,-3 15-20,3-15-36,0 0-44,0 0-38,0 0-50,0 0-58,0 0-20,0 0-24,0 6-42,0-1-31,-3 3-33,1 1-310,0-6-798,-1 6 353</inkml:trace>
  <inkml:trace contextRef="#ctx0" brushRef="#br0" timeOffset="120528.9919">10704 12485 146,'6'-9'180,"-6"9"-4,1-4-17,-1 4-10,5-4 6,-2-4-28,-3 3-6,5-4-9,-1-7-1,-1 8 7,3-3-18,1-8-8,-2 5-4,-2 4-3,3-7-18,-3 5 10,-2 2-3,1-7-25,-2 1 23,4 2 15,-4-3-25,-4 6-9,2 0-2,-1 1-6,-2 7 0,3-8-3,-6-3-6,2 7 3,-1 2-17,6-1-3,-10 3-4,2 0-2,-7 3 4,2 3-9,2-6 2,-4 9-3,1 1-4,-8 5 6,5 0-6,4-5-5,-6 13-11,5 1 14,0 4-2,1-3 1,3-17-1,-2 21-11,4-1 11,3 3 0,-2-11 1,5 2 1,-4 1 18,7-2-7,2-7-1,-1 6 4,3-5-3,-3 0 1,5 0-7,-1-2 6,2-1 23,0 1-26,3-4 11,-1 0-5,3-1-9,1-4 3,1-2 0,-4 0 1,4 0-1,0-2 1,-6-2-9,7-2 6,-1 4 1,1-8 0,-2-2 4,10-1-4,-14 2 4,0 6 8,5-17-38,-5 7 44,6-7 10,-7 6-9,-4 8 5,4-7-4,-6 7 5,0-14 3,3 15 2,0-5 5,-4 11-15,1-3-1,-2 5-6,0 0-11,3-2 2,-3 2-20,0 0 16,-3 24-6,1-7 2,-3 7 4,4 5 9,-4 4-12,-7 26 7,4-25-5,-3-2 13,1 23-1,0-25-5,2-6 7,1 5 15,-2 0 9,-1 2-8,3-12 10,2-1-14,-2 0 6,4-3 1,3-3-9,-4-1 1,0 1-1,4-7-30,-1 5 27,-1-7-3,0 1-30,1-2 62,-2 2 18,3-4-4,0 12 33,0-12 31,0 0 1,-2 5 10,2-5-12,6-10-10,-4 3-1,5-2-26,1-5-13,9-6-7,0-4-9,-2-3 3,11-8-18,-4 13-2,3-17-41,4 4 33,3-1 8,-8 0-19,-4 12-14,-2 1-6,0-1 4,1 5 0,-9 5-4,-1-15-3,-2 22 14,-1 2-35,1 2-14,-5 1-17,-1-1-20,3 1-5,-1 0-58,-3 2-43,4-5-43,-4 5-14,0 0-15,0 0-13,0 0-22,-7 13-15,4-7-51,1 1-250,0 2-641,-3-9 284</inkml:trace>
  <inkml:trace contextRef="#ctx0" brushRef="#br0" timeOffset="121024.4846">11094 12604 112,'5'-4'242,"-2"2"-4,1 0-19,0-1 23,-4 3-10,6 3-21,-5-6-21,-1 3-42,0 0-3,5 7-20,-3-3-11,-2-4-9,-3 9-7,-2 0-10,0 10-4,-2-2-25,-3 5 17,-4 5 20,5-3-33,-6 20 2,5-23 18,1 1-20,3-2 6,-2 6-3,-2 3-3,-3 0-6,6 3 12,-1-1 0,-1 0-4,1-1-2,2 0 9,-2 3-14,3-16-3,-3 13 4,1-2-9,6 0 28,-5-6-40,2 24 10,-1-32-9,3-3 4,4 5-12,-4-9 3,0-9-4,2 7 31,-1-2-31,-2 1-8,3-4 9,0 0 6,3 5-31,-3-5 58,10 3-7,-2-6-13,1 0 15,5-6-1,-2 4-11,1 5 4,1-12-55,2-5 49,0 3-7,-4-1-7,-1 6 1,0-13-5,1 2-7,-8 7-10,1-7-21,0-5-19,-3 8-5,-2 1-2,-2-16-11,-3 18 1,2 2-4,1 2 22,-5 0-18,-2 5-4,-2-7-11,-2 1 30,6 5 6,-4-2 3,0-1-2,2 2-4,2 2 9,0 7 14,3-5 8,1-4 2,-2 5 5,3-1 9,2 3 0,0 0-12,4-6 3,-1 1-14,11-2 14,13-8-2,-4 5-5,1 3 3,6-2-36,-2 4 28,2 9-22,-2-13-39,-2 2-37,1 7-37,-5-10-43,-4 0-55,-4 5-34,-4-1-305,0 5-622,-6-4 275</inkml:trace>
  <inkml:trace contextRef="#ctx0" brushRef="#br0" timeOffset="122438.331">11534 12189 59,'-3'-7'177,"3"7"-25,0-3 25,0 3 20,-3-4-33,3 4-4,0-4-12,0 4 1,-1-6 1,1 6-8,1-14-5,-1 9 7,0 0-13,0 0-2,-1-2-12,0 3-9,-4-1-4,1-3-6,1-1-7,-2 0-20,-1 3 10,3 0-22,-4-2 10,0-3-7,-3 3-5,0 0 5,5 3 12,-8-5-9,-1-7-2,1 10 0,2-3-14,-7-7-2,5 11 1,2-1-7,-2-2 11,0 3-14,1-5-5,-7 1 5,5 2 11,-7-2-8,6 1-2,-4 1 6,2 0-24,-1-2 12,4 10 28,-6-7-34,5 2-2,-1 0 24,2 1-26,-8 0-6,8 0 1,-2 0 8,-1 1-15,2 0-2,1 1 4,-2 1-7,-1-2-1,2 2 6,-1 1-6,-1 5 6,2-7-36,-1 2 33,4 7 5,-9-10-11,2-8 3,4 11 0,-1 1 6,3 7-8,-2-8 6,0-1 4,-9 1-8,10 1 4,5-2-5,-5 2 10,0-1 2,0 1-2,1 0-8,1 2 1,0 0 25,1-3-25,1 4 21,-3-2-24,4 1-3,-1 0-4,-2-1 4,0 10 6,2-9-6,-4 2-6,-1 1-7,5 0 12,-3 5 6,2-3-1,-1 3-9,0-3-28,-1 2 38,0-3 1,1 6-4,-2-2 2,1 9 37,0-10-44,-1-3 1,1 6-1,-2 2 7,-1 13 4,3-16-11,1-1 1,-10 7 18,13-4-18,-6 30 15,3-30-10,0 0-6,-2 5-2,5-2 7,1-1-1,-2 5-31,-1 3 38,9 1 18,-8 1-23,2 3 8,1-3-34,1-1 30,5 2 4,-5-1-2,3-7 2,-4 8-40,4 0 36,1 3 1,0-4-1,2-1 1,-7 3-15,8-4 22,5 10-7,-6-15 0,2 0-3,3 7 10,-3-6-9,3 9 0,-3-10-40,-1 1 42,0 28-5,5-26 6,-2 5-8,-1-8-11,1 1 19,-2 4-2,3 1-1,1-11 0,1 12-27,2 1 27,0 21 6,1-29-1,-1-6-5,2 7-24,-1 1 26,5 2 9,-3 0-16,0-1 1,0-1 0,3-1 8,-4-13-7,6 12 37,0 3-40,0-2 26,3-4-27,4 19 4,-7-24 10,-2-5-15,8 8 0,-2-7-10,1-9 5,-2 9 27,3 0-18,0 3-2,-1-5 3,0-2 6,1-2 25,1-1-33,0 5-1,-3-5 13,3-2-15,1 4 22,-7-2-20,-5-5 3,5 4-12,-1 0 9,4 3 1,-5-4 0,-2-7 1,0 7 14,2-2-23,0-2 5,6 0 2,-3-3-3,-3 4-2,5-2-9,0-1-3,-7-3-5,4 2 42,4-3 26,-8 2-44,5-3-1,-7 4-10,0-3 10,2 6-1,0-10 3,2-13 6,-5 19-2,0 0-4,4 3 4,-6-6 2,3 1 12,-2 0 36,-1-2-33,8-6 0,-7 3 10,-1 4 6,5-8 30,-3 0-34,-5 9-2,8-10-12,-2-2 9,-3 13 9,2-15-6,-2 3 4,-1 5 3,-1 1-3,1 7 11,-1-8 5,1-5 4,-8 7 19,7-1-13,1 8-8,-4-8 1,1 0 7,-3 1 0,3 0-10,-3-12-3,3 15 1,-4 1 0,0 2-7,2-7-3,0-15-2,-2 14 6,2 1-12,-3 8-4,0-10 1,3-12 2,-3 13 25,2 0-30,-2-8-14,0 9 16,-2 1 3,-1 0 17,3 3-22,0 6-6,-3-12 1,2 0 4,2 3-19,-2 0 14,1 4-2,-3-6 58,-1-1-67,4 1 3,-6 0-4,2-11 1,3 10-33,-3 2 32,-1 3 0,2-12 4,-3 3-7,-4 1-28,5 5 25,3 7 7,-1-8-8,-2 1-3,8 0-1,-9 0 4,1 13 1,1-13-38,1 1 40,-5 1-2,1 3-9,4 0-8,-3 3-43,-1 0-6,-6-14-39,5 16-38,-1 3-46,1-1-85,1 2-16,-3 1-53,-3 2-70,2 0-92,1 0-313,-4 0-881,2-8 389</inkml:trace>
  <inkml:trace contextRef="#ctx0" brushRef="#br0" timeOffset="124444.8003">11748 11710 67,'-3'-7'228,"0"-3"-16,1 4-21,-3-2 9,0 0-14,-1-3-6,-1 1-18,3 0-9,-5-4-11,0 11 3,-1-13-3,0 2-13,-6-6-7,5 9-8,-2 0-9,1-1 0,0-1-12,2-1 6,-4 5-18,1 0 2,3 0-32,-9-3 14,1 0-1,2 6-16,-3-3 11,3 3-8,-5 1 4,-1-15-3,0 15 2,1 0-11,-3-8 6,2 9-8,1 0 0,-3 0-5,3 3 1,1-9-7,0 9-3,-2 0 6,9 1-8,-10-3 4,2 6-5,0-8-8,0 4 12,-3 2 2,8-3-1,-6 1-10,2 0-6,-1 0 11,0-1 2,4 2-10,0 0 2,1 2-22,-2-1 23,6 5-2,-9-3-5,5-3 5,-5 1 4,6 0-11,-1 1 15,2 0-7,-2 0-5,4-1 0,-4 2 0,2 2-2,-6-3-10,5 2 7,-1 19 2,0-22 8,-6-2-18,1 5-12,4 1 21,2-1-7,1 0 5,1 1-1,5-1-7,-6 1 4,2 6-3,-2-6 18,1 3 0,2-2-39,-3 0 18,0-3 7,0 6-1,0 1 0,-4 13 3,4-13 2,-2-7-2,-1 9-23,5 0 20,-3 8 3,4-9-2,-1 1-1,0 1 15,0-3-11,3-3-5,-2 5-3,0 3-5,-4 3 4,6-5 4,-1 2 0,-1-1 0,2 3-2,-8 7-1,9-11 1,-1-4-1,1 6 5,-1-1 6,5-2-12,-6 3 2,0 2 6,0-3 5,2 1-7,0-1 3,1 0-22,-3 3 26,-3 2-20,6-6 16,1 2 5,-1-1 8,0 1-15,-4 8 2,5-11-1,2-4-1,-3 6-21,2 1 17,-5 13 8,5-14-6,1 2 7,1-4-13,-4 5 13,3-9 4,-2 9-9,2 2-1,-4-2-8,4 2 19,1-4-4,-1 4-7,3 3 7,-7 2-3,4-7 0,1-7 2,0 14 5,0-5-6,2-9 12,-3 13-20,2-2 0,-3 3 16,3-1 25,2-5 0,-3 1-26,3 0 17,-2 1 19,3-1-28,-1 1 5,0 0-25,1 5 15,2 3-7,-1-11 10,-2-5-3,0 7-7,1 2 4,5-4 3,-6 2-3,1 0-8,-2 1 20,5-2-27,-3-7 11,5 9-3,-3 0 3,7 3-10,-10-6 4,2 0 0,0 0-50,1 0 60,4 8 0,-4-8-9,2 6 0,-2-3 8,-2-1-2,7 8 3,-4-9-13,1 0-1,-2 1-28,1 1 34,2 6 6,0-9-15,-1 2 11,4-4 2,-4 2-6,0 7-3,0-7 6,-2-5-14,-1 5 14,5-2-6,0-1 0,0 2-15,1 0 20,-5 0-1,5-1-2,-1 0 4,-4-3 33,7 2-40,4 9 4,-5-9-17,-2-2 14,6 1 25,-5 3-28,3-11-1,3 12-12,1-1 16,-7 13 13,4-21-29,1 4 18,-1-2 12,6 5-25,-3-6 6,-4 0 4,2-1-6,1 4 8,0-4-2,5 5 8,-5-5-9,0-2-4,5 4-27,-5-3 29,0-1-1,4 5-28,-2-3 36,5 2 7,-8-5-10,4 10 4,-6-9 16,-1-1-23,5 6 0,-4-10 6,0 2 0,-3 1-28,5 0 15,8 5 8,-10-4 7,2-2-2,3-2 27,-4 2-28,9-1 0,-6-3-17,1 2 19,1 1 22,-1-4-28,-2 6 0,3-3 15,0-2-14,-1 7-8,0-9 6,4-6-4,-5 9 16,2-3-14,-3-4 5,7 5 1,-5 2 0,9-5-14,-11 3 17,7 9-4,-7-12-25,3 0 27,5-5 12,-4-2-8,2-2 1,-5 10 11,5-5-24,-5 7 4,6-7 3,-2-13-5,-7 16 23,5 0-22,-4-4 2,7 3-2,-6-1 1,-4-1-17,11-2 20,1 11-1,-6-6-9,-1-9 11,-3 3-21,1 0 19,2 2 3,3-2-7,-7 3 5,-2 9 2,8-17-5,-5 5 4,0 0 15,0-1-19,-5 5 4,6-10-2,5 2 0,-8 0-9,7-2 6,0 0 13,-3-1-1,-1 1 6,-1-3 8,2 2-5,2-2 2,-5 0 8,-1 5 1,1-4 11,-1 3-6,0 3 5,-1-1 49,-1-2-45,5-5-1,-7 5-1,2-7 1,-5 8-30,4-2 35,8-1-2,-9 2 7,1-2-10,4-4 30,-4 5-29,2-9 0,-2 0-21,1 6 17,-1-2 0,2-2 4,-1-5-1,-2 13-14,-1 1 23,-5 13 1,9-21-4,-5 5 5,2 1 0,-4 2 1,1-11-6,0 13-3,-2-3 3,5 0 29,-6 0-42,4-12-1,-2 12 0,-4 0 0,4 2 43,-2-2-74,2 4 14,0-12-14,1 5-4,-5-6 17,4 11-5,-2-21 1,0 26-2,1-2 16,-1-12-6,0 12 2,-1 1 22,-1 2-34,-1-2 18,5-7-4,-4 6 7,1 1-7,-2 0 42,2-1-51,-2-4-4,2 6 13,-3-6-17,2-4 0,-1 8 3,-4-16 0,4 17 45,-1 0-59,-7-10 3,8 9 0,0 2 9,2 1-8,-2-1 11,0-3-23,-1 5 5,1-2 18,2 1-11,-5-2 5,3-5-12,-1 8 33,1-3-23,-2 3 4,1-2-7,1-4-2,0 3 1,-2 1 1,8-10-8,-7 10 14,1 0-12,-4 1-36,4-1 50,3 8-8,-2-7 10,-3-1-4,3-1 27,-1 3-36,-2-11 7,4 12 9,-2-2-14,4 2 8,-4-4-12,-5-11 2,4 16-30,-1 1 36,2-5 0,-3 4-8,2-2 0,-2 0-3,2 0 11,-3-10-7,1 11-2,2-5 2,-3 4 8,0-3-4,3-2 3,-2 3 25,-1-4-33,0 7-8,0-8 10,1 1 3,-1 4-73,3 0 84,1-16-12,-2 16 2,-2 3-2,0-1-24,-1-2 27,6 13 1,-5-13-7,2 0 3,1 1 5,-3 2-23,0 1 14,-1-1 16,1-2-41,-9 11 29,9-9-68,-3 3-22,0-1 14,-4-3-70,3-5-42,-11 13-56,-2 1-37,-3 4-82,-1 2-36,-10-11-59,-2 17-58,-6 0-369,3-1-956,0-5 423</inkml:trace>
  <inkml:trace contextRef="#ctx0" brushRef="#br0" timeOffset="126552.6441">3960 11803 113,'-3'-1'195,"3"1"6,0 0-19,0 0-3,-1-4-5,1 4-13,0 0-2,0 0-9,-3-6-38,3 6 33,3-5 6,-3 5-19,-4-2 2,1-5-14,0 2 5,-2 4 18,0-10-27,1 5 2,-3-9-12,0 1 15,-6-9-13,6 10-1,-7-13-4,-5 5 26,7 2-34,6-13-1,-9 9-8,1 0 2,6-2 22,-8 1-30,1 1 1,-1-5-41,-1 1 50,9 1-36,-9 0 35,1-6-4,-1 4 0,2 5-9,-12-13 3,17 9-6,-1-2-10,-4 1 11,6 3-8,-9-4-2,11-1-6,-2 0-3,1 1-38,1-2 26,4-26-1,-2 30 2,0-1-10,8-4 12,-9 3-18,2 9-1,4-15-1,-4 3-7,-2 3-7,6-3 9,0 18-3,2-17-6,-1 1 1,0 14-7,1-17 3,2-2 1,-3 8-12,2-2 11,-3 13 2,7-14-1,2-4-8,2 4 17,-1 0-15,8 1-4,-6-3-7,-3 1 15,4-1 38,0 3-46,-1 1-1,5 1-10,-1-3 11,-1 10 26,2-5-23,-1 8-9,2-8 1,0 4 3,-4 2 0,4-2 1,0-4-6,1 5-29,0 5 36,6 8 4,-4-11-6,-1 0 2,-2-1-14,8 4 16,-1 3 1,0-2-16,2 3 16,1 0 8,-4 1-11,-1 8 6,-1-5-35,-1-2 28,-11 8 11,11-2-10,-2-11-1,-4 14 2,3 0-5,1 4 5,2 0-4,0-3 7,-4 3-72,5 0 73,1 5-8,-2-4 7,3 2 3,-11-2 18,10 2-24,2-1-1,1 5 2,-3-1 0,5 2 5,-9-2-7,3-11 1,-1 15 9,-1 4-12,-7 4 4,5-10-3,-3-9 2,2 14-13,-4-5 13,5 16-3,-2-12 4,-1 1-2,-6-1-13,2-1 18,4-6-1,-1 11-3,-2 4-1,2-2 5,-3 1 0,3 19-4,-3-23-26,-1 3 30,-4-4 28,1-2-33,1-2-1,1 11 15,-2-8-17,-7 14 3,7-13 3,-2-9-3,1 8 4,1 9-3,-4 6 2,3-17-2,-4 4 5,4-2-32,-2 2 29,-1-10-4,1 16 0,-2-7 3,-2 3-15,1 3 18,1-10-4,-1 6 9,-2-1-5,-1 0 20,1 0-21,1-9-1,-3 18-5,2-2 3,-2-8 2,3 5-1,-3-8-2,-1 3-48,1 2 57,1 14 0,0-17-3,-3-1 2,-2 2 3,3-2-3,4 13-4,-7-12-29,3 3 32,-3 2 2,0-4-4,1 12-5,2-15-2,-3 1 7,-3 11 12,6-10-13,-4-11 0,3 10 8,-2 1-11,3 7 3,-5-11-2,4-2 4,-4 2-8,3-1 5,-2 1 0,0 0 3,2-4-4,3 2 0,-8 3-3,5-5 3,-2 3-11,0 1 12,-7 3-11,7-5 11,4-1 2,-5 2 9,4-3-16,-2 20 7,-3-22-5,4-9-3,-1 10 14,2 4-13,0 4 7,1-11-5,-2-1 2,-1 4 8,5-5-10,2-3 1,-5 1-5,1 1 2,4 0 4,-2 2-3,2-4 5,-5 3-27,5-3 32,0 3 27,0-3-28,0 0 7,0 0-1,0 0 0,0 0-3,-6 0-3,5-8-5,-2 4 14,3-1-14,0 5 3,-4-13-6,1 3 1,-5-5 1,5-2-2,3 5-3,-3-6-4,-3 1 13,1-3-2,2 1-2,0-17-2,-1 17-36,-2 3 37,-5-3 4,7 2-3,2 6-2,2-7-31,-6 0 35,10 15-4,-8-15 1,2 0 0,-2 6 19,1 6-20,7-15 7,-4 14-4,-1 2-2,-8 1-30,9 0 32,0 4-8,0 0-25,3-4 23,-3 4 16,0 0-22,-3-5-4,3 5 23,3 21-19,-10-4 4,10-4 0,1-5-6,-4 10 16,4 1-14,-5-8-1,4 7 8,0 2 4,-6-1-10,7 1 5,0 4 2,0-7 0,-1 1 5,-3-3 17,3 1-20,-2-4 5,1-1 6,1-2-10,5 4 18,-9-3-19,1-5 6,1 1-26,-2-1 18,5 1 1,-5-2 4,1-4-2,0 0 15,1 3-16,-4 8-4,3-8 3,0-3 0,0 3-17,0-3 24,7 9-1,-5-9-20,2 2 19,0 0 13,4-1-9,4-3-1,5 3-63,5 0 71,2 8 18,4-16-22,-1 7 1,1-3 0,15-4-4,0-5-1,-1 7 6,2 0-2,-16 2-5,13-1 1,0-3 0,-14 7 0,-2 1-4,-3-2 17,-2 2-15,0 4-7,-6-6 0,-3-1 10,2 2-15,-6-2 10,-1-4 1,-1 7 4,0-1-24,-5 0-12,0 0-30,0 0-29,0 0-4,8 0-58,-6 9-41,-2-9-47,0 0-59,0 0-44,0 0-363,0-14-763,0 14 338</inkml:trace>
  <inkml:trace contextRef="#ctx0" brushRef="#br0" timeOffset="128341.9461">4357 9326 168,'0'0'186,"0"0"-41,0 0 26,0 0-13,3-9-14,-3 2 1,0 1 11,0-3-22,3 4-1,-3-7-10,3-2 8,-13-8-2,14 5-1,-4-2-11,3 6-12,-3-5 3,4-8-5,-5 10-7,-2 4-4,-4-5-5,7 2 10,-2-5-3,0 9-29,-1-6 31,0 12 14,0-7-27,-1 7-2,3-4-22,-3 1 19,1-2 0,1 5-4,-2-4-5,0 5 31,-2 1-51,5 1-13,-5 1-8,-1 1 9,-10 2-29,7 1 14,2-1-1,-5 4-18,3 3 9,-2-1 59,2-3-65,-3 0-1,3 6 4,-4-4-7,0 18-2,4-18 4,2-5-9,-1 10 18,1 1-14,-2-1 5,3 2-11,0 6 4,-4 1 13,5-4-13,3 13 0,-1-14 0,0 1-2,1 0 14,0 0-9,-3-7 5,4 6-29,-1 0 23,-7 12 12,10-17-18,0-7 8,0 13-9,0-7 1,0 2 2,3-3 1,0 2 0,-5-2 40,5 0-69,3-4 3,-4 2 4,1 0 6,0-1 8,0-1-5,3 9 2,-3-11 5,2-1 2,5 2 42,-7-3-41,-3-1 0,10 0 35,-5-5-38,4 10-2,-1-10 7,5-15 7,-3 15 18,-2-2-20,9 0-1,-6-3 8,-1-3-13,0 3 32,0-2-28,3 1 2,-2 0 0,-1-4-6,0 1 29,1-1-16,-3 4-14,2-3-10,-1-1 12,4-6 20,-7 4-12,1 10 1,-1-12 15,-2 2-20,-1 14 7,4-24 3,-4-1 3,-3 15 14,4 3-13,-1-4 6,-3 7 6,0 0-7,0 2 30,0-2-13,1 0-8,-1 7 1,0-5-2,3 1 32,-3 4-42,0 0 1,0-6-10,0 6 3,0 0 2,0 0-18,-3-4 9,3 4-27,0 0 34,-7 10-10,7-10-4,-1 6-1,-1 1 24,1 5-19,5-7-3,-8 11-2,1-5 2,0 7 25,2 0-29,-2 11 18,0-11-18,2-1-1,-3 1 32,2-6-27,2 14-7,-1-11 1,2-4 7,2 0 11,-1-1-16,-1 9 3,0-9-23,2-3 24,-6 4 3,6-6-3,0-1 4,4 1 39,-3 2-42,3-5 15,0 2-17,0-1 5,-2 0 39,3-3-41,12-12 5,-9 14-5,-1-4 15,4-1-1,-4 1-9,1-9 4,-1 7-10,0-1 8,5-3 31,-8 0-44,3-1 17,0 3 8,0-4-16,-3 10 9,0-7-10,-1-5 7,-3 7-2,0 1 11,3 0-5,-6 0 6,3 1 1,-4-1 31,1 4-33,5-6-9,-5 6 2,3-1 3,-3 1-53,0 0 54,0 0-8,0 0-32,0 0 33,0 0 32,0 0-28,2-8-12,-2 8 56,0 0-48,0 0-8,0 0-1,-3-12 8,3 12 6,0 0-12,7-1 15,-7 1-4,0 0-14,0 0-42,0 0 46,0 0-4,0 0-21,0 0 32,0 0 21,0 0-28,3 13-1,-3-13 12,0 0-16,0 0 8,0 0-5,-2 8-7,2-8 0,0 0 6,-3 2-3,3-2 1,0 0-4,0 0-2,0 0 12,3-17-10,-3 17 7,0 0 10,0 0 13,0 0-30,0 0-17,0 0-32,0 0-11,0 0-21,0 0-27,0 0-27,0 0-21,0 0-41,-5 12-11,5-12-32,0 0-30,0 0-47,0 0-170,2 12-535,-2-12 238</inkml:trace>
  <inkml:trace contextRef="#ctx0" brushRef="#br0" timeOffset="128974.7775">4934 8760 78,'2'-11'151,"-3"-4"-6,4 5 7,0 0-19,0 3 14,1-3-8,3-16 0,-6 20-7,2 2 3,-9 2-25,6 2 17,0 0-6,0 0-26,0 0 7,6-3 16,-6 3-31,0 0-7,0 0-5,3-3-19,-3 3-2,0 0-12,0 0-1,0 0-17,-8 11 15,2-4-3,-4 17 2,1 3-2,-9-5-14,11 10 15,-4-5 0,-3 14 2,2-8 0,-3 9 11,-2 4-17,3-18 7,-4 18-1,-1 0 1,7 1 29,-7-5-29,-3 2-2,2-1-7,3-2 10,0 5 3,-4-5 0,7-23-6,-4 22 8,2-12 1,1 0 3,1-1-4,1-2 3,-4-2-43,7-7 36,4 0 0,-2-2-4,1-1 10,-1 0-32,3-4 13,2 2-2,-1-6-26,2 0 27,-3-2-2,5 2-2,0-5 2,-1 2-12,1-2 9,-4 3-20,4-3-22,0-11-53,0 11-48,-3-4-63,3 4-46,1-10-55,2 1-230,-4-1-555,8-3 246</inkml:trace>
  <inkml:trace contextRef="#ctx0" brushRef="#br0" timeOffset="129938.0816">4974 9019 97,'-1'-16'164,"5"8"-3,-1 0-5,-3-3-42,6 1 37,-1 0 2,-2 1 2,1-1-4,2 3 11,-3-3-13,1 0-1,-4 6-1,1 1-16,-1 3 1,0 0-26,0-14-15,0 14-24,0 0 1,0 0-6,0 0-5,-1 14-4,-9 1-5,8-1-6,-1 15-3,-2-9 3,-3 6 1,-5-1-18,6 4 32,0 4-18,1-3-18,-1 1 27,3 3-11,-3-3 13,0 0 5,0-1-3,0-1-4,-3 5-4,6-6-4,-2-13 1,1 13 16,2-10-27,4 11-2,-5-12 2,3-2-6,-10 0-16,11-6 13,5 20 3,-8-21-9,1-2 4,1-2 33,0 1-45,1-1 7,0-4-36,-3 7 39,0-5 10,3-2-9,0 0 13,0 3-14,0-3 36,0 4 6,0-4 12,0 0 16,0 0 3,0 0 0,-4-12 3,4 12 7,0 0-3,0 0-47,0 0 39,4-5-7,-4 0-43,2-2 28,-4 1 14,5-5-30,-3-7-5,5 6 15,-3 1-27,-2-1-2,3 0-4,3-18-9,-5 18 10,5 1-13,-12-16 1,12 20 1,-2-4-3,-1 5 36,1-5-44,7 10-5,-8-8-14,1-1 12,2 2-50,-2-4 58,7-20-7,-4 26 12,2 2-7,-6 3 8,9-9-12,4-14 4,-5 24 20,2-3-29,8-2-2,-11 4 2,-1-2 0,-7 3 17,9 3-18,1 11 0,-4-13-3,2 2 4,-2 1 7,2 0-11,0 5 1,0-4-11,-2 2 11,4 1 40,-4 3-42,-1-10-12,0 9 37,-1-1-28,-2 8 1,0-7 2,2-10 2,-2 14 2,1-1-4,3-4-7,-4 1 3,-4 4 2,3-4-6,-2 1 13,2-10 3,-3 10 9,0-1-10,-3 1 7,3-2-12,-1 0 8,1 0 33,-3 0-40,3-1 5,-4-2-6,1-3 7,0 5-14,-1-2 3,-2 13 10,1-14 4,-1-1 2,-7 1-62,6 0 70,0 1-5,-3-1-7,2-3 3,-12 3-40,8 0 41,-1-8 3,-1 7-30,0 0 29,-13 1 32,16-3-32,-2-2-7,2 2-52,-5-2 62,12 8-2,-6-9-1,0-3 3,-1 4-1,3-3-4,-1 3-20,1-2-6,-1-1-7,2 0-17,3 1-19,4-1-26,-3-1-58,-4 1-30,3-1-61,0-1-73,7-5-59,-2 3-270,2 2-693,12-4 307</inkml:trace>
  <inkml:trace contextRef="#ctx0" brushRef="#br0" timeOffset="130325.9171">5470 9610 40,'0'0'313,"0"0"-25,0 0 18,0 0-9,0 0-21,0 0-12,0 0-4,0 0-48,0 0-24,0 0 0,0 0-50,0 0-16,3 7-6,-3-2-10,-6 4-14,5-1-5,1 1-7,-3 8-2,-2 1-7,-4 5-48,1-5-10,1-5-33,-5 10-52,1-1-24,-4 0-48,5-6-56,4-6-46,-4 3-218,3-6-501,1 3 221</inkml:trace>
  <inkml:trace contextRef="#ctx0" brushRef="#br0" timeOffset="131384.8294">5742 9287 47,'0'-4'215,"0"4"27,0 0-11,1-5-29,-1 1-2,0 4 6,0-4-52,0-2-18,0 6-38,0 0 7,0 0-10,0 0-8,0 0-5,0 21-6,-1-11 12,-3-1-4,2 8 1,1 0-3,0 3 5,-2 4-3,3-9-2,-4 14-2,-1-1 3,4 0-25,-3-1 23,-1-8 4,0 12-11,2-2 2,-3 2-1,1-6-8,2-11-9,-1 10 34,-2-7-44,-1 10-6,7-13 2,0-4 3,-3 0-39,3-1 31,-1-2-7,-1-1-9,1-2 9,0-1-5,1 1 21,0-4 24,0 0 10,1 5 23,-5 3 19,4-8 5,0 0 8,0 0 6,0 0-2,0 0-14,0 0-16,0 0-14,3-22-28,-2 10 14,2-3-3,-2-5-26,2-6 8,0-2 11,-1-2-27,3-4-7,2 1-7,-1-1 3,-6 3 20,7-4-31,-2 3-2,2 2-2,0 0 0,9-26-8,-12 35 1,3-3-2,-7 7 16,7 1-17,7-2-3,-7 1-10,2 0 8,-4 1 12,5 1-18,4-4 0,3 1-24,0 3 24,0 10 7,0-11-5,4 6 2,-1-2-24,1 6 22,-6 6-1,5-5 1,-4 2-2,-5 3-47,10 0 47,-1-5 0,-8 10-10,-3 4-19,1-4 15,-2 3-33,1 8-9,-4-8-17,2 2 13,-4-1 15,0 2-26,-2 2-4,-1 2-8,0 2-15,-4 8 5,2-9 11,-4-7-2,-4 13-19,1-5 21,-3 4 3,-1-1-13,-1-3 3,-3 3 14,0-4-16,0 1 4,-1-4-14,-1 0 21,0-2 11,3-5 0,2-1 10,0 1-5,2 0 17,-1 7 20,3-11-11,0-14 10,0 15-2,3-1 14,3-5 17,-2 6 14,6-3 2,-10 0-1,7 0 15,3 0 14,0 0 0,-6 0 0,6 0 31,-6 1-35,6-1 2,0 0-15,-6-3 30,2 2-23,4 1 25,0 0-7,0 0 21,0 0-19,-4 3-2,4-3-13,0 0-19,-3-7-1,3 7 12,1-10-3,-1 10-5,0 0-4,0 0 3,0 0-9,5 0 2,-5 0-27,0 0 20,0 0 31,0 0-28,0 18-16,4-15 0,0 2 7,6 6 4,-3-2-4,2-7 0,0 13-29,6 4 35,3-2-6,0 4 7,3 1-10,-5 3 10,16 4-7,-3 3 0,-7-10 1,-1-1 8,-4-1 15,5 2-26,-1-6 14,1 1-27,-3 3 15,1 1-2,-6-13-2,-4-1-2,-1 1-4,-1-1 9,-5 0-2,5-5 4,0 6-9,0-4-6,-4 1 15,2 5 11,-6-9 6,5 0 5,-5-1 28,0 0-15,0 0 2,0 0 4,0 0 2,0 0 1,0 0-8,5-13-4,-5 13-1,0 0-3,0 0-2,5 11-1,-5-11-9,0 0 12,0 0-11,3 7-1,-3-7-10,0 0 4,0 0-68,0 0-19,0 0-61,0 0-56,0 0-65,0 0-64,0 0-71,0 0-273,0 0-719,0 0 318</inkml:trace>
  <inkml:trace contextRef="#ctx0" brushRef="#br0" timeOffset="133728.1893">3825 13118 87,'0'0'171,"0"0"-6,0-9 3,-3 8 17,3 1-24,0 0-3,0 0-4,4-4 1,-4 4-4,0 0 7,0 0 1,0-4-16,0 4 21,0 0-7,0 0-14,0 0-8,0 0 1,0 0-21,0 0-14,0 0-8,-4 10-13,4-10-20,-7 0 4,6 6-7,-5-6-4,-1 5-5,0-4-30,-4 2 29,1 11 4,-4-8-18,1-1 15,-15 6 62,15-5-68,-1 3 3,-5 1-1,0 3 8,-2 3-1,3-3-1,-2 6 6,3-3-27,-4-3-13,4 11 0,-4-12 3,3 2 2,-5 3 15,5 0-19,-2-2 1,5-1-2,-2 5-5,1-1 30,-1-1-19,6-5-9,-5 6-12,0 2 19,10-3-28,-11 3 27,1 1-3,1-1-9,1 1 4,-3 4-1,5-4 0,3-13-3,-4 18-12,2 2 12,1-3-2,0 4-10,3-17 14,-4 16-1,4 1 2,4 7-3,-4-10 4,0 1-7,0 1-10,3 1 17,1-4-2,-1 5 1,0-2 1,-1 1-14,3 0 9,-1-2 7,0 4 22,3-4-25,1 4 16,-2-5-23,2 9 2,-1-15 20,2 3-15,-1 6 0,-1-12 8,0-7-4,2 14 38,3 2-43,-1 6 4,-1-7-4,1 0-2,-7 0-55,11 1 67,3 21 1,-3-23-13,-2-6 17,1 0 8,3 4-8,1 7 0,-4-11-5,1-1 1,4 4 8,-4-4 25,5 8-8,0-7 5,2 4-7,15 13-2,-20-19-7,2 8-2,1-14-10,0 2 19,-4 17-3,10-20-7,-4-5 4,-2 6-8,10 3 4,6-7-4,-11 8 7,1 0 1,-11-5 0,15 1 0,-5 18 6,7-24-9,2 0 5,3 2-41,-3 1 40,2-2-6,2-1-45,-1-1 50,-6 0 13,15-2-17,-1-3-3,-10 4 16,2-1-22,19 11 3,-23-18-5,-1-1 2,0 6 0,2 0-3,-6 8 2,5-12-2,-1-2 0,0-2 15,1 5-14,3 0-2,-8-5 4,3-3-6,13-1-10,-15 4 22,5 0 2,-6-3 1,-1-1 1,3 0 18,-1-4-18,-8 7 5,4-10-22,-2 1 23,-8 4 25,8-7-22,4-5 2,-2 3-2,0-5-11,6 13-6,-8-11 1,-1-4 5,2 2 5,-4-2-14,13-12 6,-14 17-5,-3-5-2,0 7 43,0 2-47,-1 9 5,2-13-3,-3 1-1,-3-1-14,5 2 14,5 0-8,-8-3 2,0 0-3,-3-4-17,4 0 18,5-13 14,-7 10-9,-1-2-6,-7 2-30,13-2 35,3-51 5,-9 60-32,-1 2 24,14 5-7,-14-7 1,-5-21 9,2 25-32,0 4 28,2-1 10,-5 2-4,2-2-6,-1-5 6,-1 0 3,1 8-8,0-13 0,1-2 3,-6 3-37,7-2 26,7 14 7,-9-18-2,-3 0-7,0 1 3,4 3 1,2-3-5,-3 2 1,0 4 8,-5 5 29,6 1-41,-1 7 5,-2 1-12,4 0 14,0 4 57,-1-3-58,-2 4 0,1-2 24,1 1-27,-4 5 2,5-5-3,0 10-1,0-7 17,0 7-22,1-9 11,-1 9-3,-3-17 1,3 10-29,0 7 34,-6-6-2,6 6-1,-2-9-4,2 9 55,0 0-53,0 0-6,0 0-6,0-7-3,0 7 19,0 0-16,-2-6-10,2 6-30,0 0 42,0 0 12,0 0-11,0 0-1,-8 15 35,2 0-38,-1 11 14,-3-3-10,5-9-3,-8 17 25,3 2-23,-13 17 1,11-22 2,-1-5-8,0 8-2,1-1 8,6 5 2,-7-10-1,2 0 0,6-5 30,-5 2-29,1 2-3,2-10 3,3-6 10,4-2 22,-3 0-36,0-4 4,3-2-2,-4 12 1,4-12-19,0 5 24,-3 7 6,3-12 54,0 0-57,-7 10 12,7-10 4,0 0-3,0 0 71,0 0-77,0-25-1,7 11-7,3-11 8,1 4 34,-1-5-41,9-13 2,-8 15 0,4-1-3,-3 1 46,2-1-54,5-25 6,-6 31-2,0 2-1,-6 2-19,4 1 25,2-18-4,-6 20-9,2 1 9,4-2 3,-8 3 1,3-6-9,-4 7-8,0-2 22,2 10 66,-2-7-80,-1 2 5,-3 6-35,7-11 37,-10 6 3,3 5-10,5-24 9,-3 24 76,-2 0-93,5 0-6,-5 0 7,0 0-3,0 0 25,0 0-18,26 23-2,-17-13-1,-1 3 3,-8-4-10,17 11 15,2-6 1,-5 11 7,4-1-5,-3-1 8,5-1-13,8 13 10,-8-12-21,0 2 19,18 6 50,-20-10-55,-2 5-4,-1-10-49,2-1 10,11 21-34,-17-26-39,-2-2-52,-2-3-98,3 8-11,-6-8-62,3 7-50,-1-3-67,-5 3-416,2-1-950,1 6 421</inkml:trace>
  <inkml:trace contextRef="#ctx0" brushRef="#br0" timeOffset="134926.4799">3149 15678 30,'4'-26'167,"2"10"2,-2-2-15,0-2 1,3-4-1,-5 9-13,1-1 15,2 6 4,-5 1-13,0-2-16,2 7-35,-4-1 15,-1 3-33,3 2-3,0 0-2,0 0-24,0 14 11,0-1 24,-4 6-27,0 8-1,-2 3 28,-2 14-31,5 7-7,-4-22-3,0 19 1,-2-23-4,2 6 3,3 20 0,-3-29-3,2-5 2,-3 7 2,3-6-3,-1 8 11,3-7-4,-2-9-3,-1 7 8,2-6-7,4-1-8,-3 2-2,3-6 1,0-1-1,-3 1 12,9 19 11,-9-22 2,3-3 13,0 0-32,-3 5 53,3-5 10,0 0-28,0 0 31,0 0 46,0 0-43,-7 3 4,7-3-37,0 0 44,0 0 30,0 0-45,3-21-13,-3 17-8,0-3-9,0 7 19,3-15-40,-3 9 0,4-10-36,-1-2 28,0 13-2,5-19-10,5-4 0,-3 4-31,2 3 20,2 3 0,-5 2-5,5-13-2,-8 19-9,5-3 6,2 9-6,-2-7 1,0 1-2,3 2-42,-4 3 45,0-6 1,0 9 1,0-2-9,4 4-30,-6 1 30,9-5 0,-8 9-7,0 2 12,4 2-18,-6-4 8,4 22 0,-1-20-18,-4 0 13,-2 1 19,-1 2-28,4-1 0,-3 1 9,-2 0-6,-4 6 21,4-6-25,-1 9-2,-1-9-22,0-3 30,-3 10 1,0-6 5,0-5 2,-2 9-45,-3-5 48,5 15-5,-9-16 8,3-5-4,-7 10-10,1-1 9,9 2 0,-11-4 1,2-6 0,-1 5 12,-1 0-10,-3 9-8,6-17 6,0-2 7,0 0-40,0 0 37,1-12 2,2 12-12,3-2 9,-10 2 0,10 0 6,0 6-11,8-6-19,-9-6 29,9 6-15,-8 0 14,8 0-12,0 0 3,-10-4-13,10 4-19,0 0-45,0 0-29,0 0-70,0 0 14,0 0-43,0 0-53,0-8-31,0 8-36,14-16-30,-7 15-192,6-13-595,4-10 263</inkml:trace>
  <inkml:trace contextRef="#ctx0" brushRef="#br0" timeOffset="135392.4983">3786 15523 164,'1'-11'192,"6"3"2,-6-3-16,-1 11-3,2-10 22,0 7-38,-2 3 6,0 0-28,1-12-19,-1 12 2,0 0-32,0 0-9,0 0-7,0 0 8,-23 36-22,12-7 24,-17 9 1,11 14 3,-3-1-1,-2 2 13,2 0-8,-1-7 0,-9 27 7,9-23-13,-3 1 14,4 2-13,6 3-6,-5-7-4,-3-6-15,7-1-21,-3-2 26,5-15-6,-3 17-5,5-13-13,4 1 12,-7-3-13,6-15-9,-1 9-3,-1-6 4,-2-4 12,10-1-22,-1-4 1,2 0-28,-1-3-5,0 2-18,2-5 7,-2 5-25,2-5-34,0 0-81,0 0-65,0 0-86,7-22-190,-2 8-543,0-1 239</inkml:trace>
  <inkml:trace contextRef="#ctx0" brushRef="#br0" timeOffset="136786.8603">3929 15695 118,'2'-9'155,"-1"1"1,2 0-34,-2 4 26,2 0 0,-1 0-7,0-4 2,-7 6-12,5 2 10,0 0-6,5-4-4,-3 2-7,-2 2-4,0 0-17,0 0-16,0 0-25,0 0 7,0 0-4,0 0-13,0 12-3,-2-1-11,-5 4 3,3 3 19,-2 6-23,-5 24-4,4-23-6,0 4 9,-2 1 3,1-2-12,1 7 1,0-8-7,2 3 7,0-2 4,0-1-4,-1-11 0,1 11-28,0-2 32,5 5-2,-5-13-2,3-11 3,-1 9-20,-1-3 21,1-7 1,3 4 0,0-7 7,-7 5 11,7-2 1,0-5 18,2 10 16,-2-10-3,1 5 23,-1-5 7,1 8 5,-1-8 18,0 0-8,3 5 22,-3-5-24,0 0-2,0 0-2,0 0-6,0 0 2,0 0-29,-4-24 1,4 24-45,1-5 28,5-4 13,-6 1-37,0 5-4,1-9-20,2 2 15,4 2 11,-4-8-16,0-1-8,1 2 32,-1 0-43,1 8-1,2-7-1,5-8 2,-4 8-24,3 2 14,-10 2 5,11-2-3,1-2-4,-5 6 32,4-4-35,13 0-3,-11 5 0,0-2 0,-10 2-25,17-2 28,-4 13 1,-2-10-8,1 0 13,-5 3-8,4 0-1,-1-9 2,-2 12-10,-1 4 9,11 0-19,-11 0 21,-4-6-5,0 8 12,0-1-9,-2 3 20,4-3-28,-3-1 9,1 3 3,-1 2-11,15 7-7,-17-6 7,1 7 8,-2-12-9,2 1 4,-7 12-1,6-11 6,-2-4-5,-1 8 14,3 4-15,-3-3 0,-3-1 3,2-2-3,-3 1 6,4 2-5,-8-12 2,7 9 4,-2 3 7,3 0-3,-7 0 0,3-8-7,1 6 5,-1 1-4,-4 1 21,1-2-18,1 8-6,-3-13 19,1 0-4,-2 0-13,-3 0 3,1-5-8,-2 2 1,1 4 11,-11-5 10,11 0-13,-1 6 0,-2-7-17,4-3 19,2 12 7,-2-17-8,-1 6-1,3-1-6,2-1 1,3 4-17,-4-5-19,-3-16-30,0 17-12,10 1-36,-2 3-45,4 0-35,-4-7-64,-2 0-22,6 7-133,4-10-253,0 2-723,4 4 320</inkml:trace>
  <inkml:trace contextRef="#ctx0" brushRef="#br0" timeOffset="137334.8149">4367 16099 33,'0'0'266,"-4"-2"-39,4 2-6,3-10-70,-2 6 60,2 1-11,0-2-6,1 0-9,-4 1-26,3 0-5,3-7-6,-6 11-15,1-3-13,-1 3 19,2-3-48,2-4-9,-4 7-6,0 0-3,8 6-22,-5-1 10,0-5-1,1 7-7,-1 7 2,-6-1 5,6 6-4,-3 39-6,0-41-21,-4-1 18,1 2-20,-4 9 14,-4 0-6,-1-2-59,-2 2 9,1 2-6,-1-5-48,3-14-22,-6 14-89,3-5 20,3 11-52,4-21-36,-3-6-164,3 2-445,4-5 196</inkml:trace>
  <inkml:trace contextRef="#ctx0" brushRef="#br0" timeOffset="139154.3081">4745 15557 56,'0'0'159,"0"0"-13,0-7-12,1-1-7,-1 8-14,0 0 7,3-6 0,-3 6-7,0 0-1,1-4-6,-1 4-4,3-8-9,-3 8 1,0 0-1,0 0-24,0 0 16,0 0-12,0 0 2,0 0-3,0 0-26,0 0 18,0 0-13,0 0-3,0 0-8,0 0-16,0 0 3,0 0-6,0 0-15,-3 21 11,3-16-4,-1 7 8,-2 17-3,2-12-13,-2 3 15,3 0 17,-4 8-23,-2 0 0,2-1-14,1-2 17,0 2 22,-1-8-22,0 7-3,1-6 0,-1-3 10,1 14 9,0-18-4,0 0-5,-1-1 2,1-1 4,1 5-5,0-8-2,-1-8-2,2 7-17,-1-4 27,2-3-11,-1 7 6,1-7 13,-3 5-18,3-5 47,-4 7 7,4-7 5,0 0 13,0 0 45,-2 5-42,2-5 0,0 0 3,0 0 9,0 0-16,0 0-8,0 0-16,0 0 5,0 0-12,3-22-15,-3 10 5,3-12-9,-3 9-8,0 3-1,7-5 46,-7-3-59,0-11-5,0 8-1,0-5 5,5 10-8,-3-7 3,1 15 0,-3-15-36,3 7 36,-2 10-6,1-10 4,-1-11 2,-1 11 18,4 0-32,-1-1-11,3 2 12,-2-9 7,0 12 27,2-3-30,1-10-5,-3 11-3,7-7-5,-6 6 47,5 2-48,-2 13 19,6-25-16,0 4 0,-5 1 14,3 7-17,7 9 10,-7-8-30,-2-2 19,-3 3-2,6 4 14,1-2-13,0 3-5,0 1 14,-7 4 10,5-2-17,3 2-3,-2 4-46,-1 2 59,-3 3 21,3 1-27,1 2 6,-2-1-25,1 0 26,6 17 9,-10-17-14,-2-2-11,1 3-34,-4 1 32,1 7-7,-1-9-2,0-4-1,-5 6-44,1 6 51,-3 1 6,1-4-3,-3-6-5,-2 15 44,1-5-41,-2-3-1,-2 8-2,0-6 1,-9 5 59,8-5-75,7 1-1,-8-4-3,-3 3 6,-3-4-20,5 3 11,0 5-4,1-10-9,-2-4 11,1 1 23,-2-1-17,5-6 2,-3 7-2,0-1 9,1-3 27,3 0-22,2 3-1,-1-3 2,1-2 11,2-1 24,2 1-22,-3 6 2,4-7 10,3 0 13,-14 1 12,14-1 1,0 0 4,0 0 48,0 0-42,-11-2 1,11 2 5,0-7-1,0 7 18,0 0-14,0 0 5,0 0-3,0 0-9,0 0-11,0 0 19,-1-5-12,1 5 7,0 0 7,0 0-38,0 0 23,1 16-4,-1-16 2,0 0-1,0 0 6,0 0-20,1 6 0,-1-6 2,0 0-1,0 0 0,0 0-7,0 0-1,0 0-13,0 0 14,0 0 14,0 0-19,0 0-10,0 0-10,0 0 21,7 4 7,-7-4-10,6 9-8,1-6 56,0 0-54,-4 12-12,5-10 14,1-4 11,2 9-20,2-1 24,5 15-13,-5-13 8,-3 3-10,5 3 40,2 2-47,-10-1 4,9 0 1,-1 2 1,-9-4-4,9 4 2,8 26-10,-11-34 6,-2-2 5,-4-2 19,2 0-16,-1-2-1,-1 1-6,2 2 11,-8-3-14,6 1 9,0-4-2,-2 1-24,-1-1 35,2 2-6,0-2 2,-4 5 1,-1-8-40,4 6 42,-4-6 4,3 4-11,-3-4 0,0 0 1,0 0-3,0 0 1,6 3 6,-6-3 1,0 0 5,0 0-11,0 0 7,0 0-3,0 0-2,0 0 5,0 0 3,1-17-12,-1 17-3,0 0-3,0 0 0,0 0 5,0 0 7,0 0 3,0 0-9,0 0 23,0 0-17,0 0-7,0 0 5,0 0-8,0 0-27,0 0 37,3 17-6,-3-17 13,0 0-10,0 0 17,0 0-17,0 0-6,0 0 7,0 0-28,0 8-44,0-8-42,0 0-30,0 0-17,0 0-63,0 11-61,0-11-51,0 0-260,0 0-643,0 0 285</inkml:trace>
  <inkml:trace contextRef="#ctx0" brushRef="#br0" timeOffset="145008.7693">11919 8937 6,'0'0'146,"0"0"-3,0 0-5,0 0-6,0 0 11,0 0-31,0 0-2,0 0 0,0 0-7,0 0-4,0 0-9,0 0 0,0 0 8,0 0-14,0 0 1,0 0 1,0 0 0,0 0 22,0 0-21,8-5 0,-8 5 1,0 0-2,0 0 3,0 0-4,3-5 4,-3 5-8,0 0 6,0 0 0,0 0-17,0 0-7,0 0 27,-4-9-37,1 2-2,1 5 7,-1-8-13,1 5 6,-1 2-3,3 3-13,-3-5-4,0-2-3,-1 4-14,-2-1 8,4-3-5,-3 4-4,-2-1 3,2 3-11,-4-2-15,1 1 1,-2 4 22,-3-1-24,3 9-1,-2-3 0,-4-7 2,2 8-9,-3 10 9,-2-5-3,9 3 4,-6 4-5,-5 1 1,11-6 2,3 1 5,-4 6-1,2-7-1,5-3 4,-3 4-3,1-5 2,5 1-19,0 0 22,-1 7-1,2-9 0,2-6 1,-1 7-5,0-2 4,5 14 2,-2-15 2,-1-15-4,3 17 13,-2-4-10,1 1 1,0 0 5,0-4 1,1-1-7,0 2 12,2 6-2,1-7-4,-3 0 11,2 1-12,0-1 4,5-11 2,-3 13-12,-2 2 9,3 2 24,-1-4-27,0-2-6,-1 3 11,-1 3-6,1 7 0,0-6 9,-3-5-8,1 6 16,0 2-20,-3-1 1,1 0 3,0 3 1,-3-3 18,1 0-22,2-2 3,-4 2-9,1 0 15,1-2 33,-2-1-24,-1-2 6,0 5 2,-1-4 0,1 6 7,-3-6-1,-1-9 2,-3 16 0,0-6 1,-1-3 0,0 2 6,-3 3-6,-2-6 35,3 0-30,0 2-14,-2-2 5,-2-5 3,0 0 40,-2-3-43,2 3-3,0-5-21,0 0 26,1 1 1,-1-6-12,0-12 2,1 16 27,1-10-40,6 12-1,-5-10-7,-5-28-7,5 32-23,5-2 1,1 7-14,0-4-10,3 0-19,2 1-6,-5-1-33,5-4-19,0 5-25,0-1-31,5-1-34,0-2-6,7-8-20,2 9-20,-2 1-8,2-3-153,0-5-455,2 14 202</inkml:trace>
  <inkml:trace contextRef="#ctx0" brushRef="#br0" timeOffset="145452.5499">12182 8920 75,'0'-5'215,"0"-1"-6,0 3 2,0 3-17,0 0 11,-2-5-53,2 5-13,-1-5-21,1 5-17,0 0-10,0 0-12,0 0-2,0 18-2,0-5 8,-1 13 2,-1-8-2,0 1-9,2 8-18,-3 0 17,0 4 2,-1 1 1,1 1-7,1 2-7,-2-1 13,1-7-11,3 8 7,-3 1-13,6 18 2,-3-23-2,0-24-5,3 25-12,-3-6 0,6 3 1,-5-9-4,3-4 6,-2 1-6,2-2-9,0 0-3,-2-8-1,0 2 0,3-4-14,-3-1 15,1 1-5,-1-2-9,1 0 13,-2-1 2,3-2-3,5-2-2,-1-1 2,1-4-35,5 5-32,-5-10-33,7-8-31,-9 6-50,4-2-2,-4 11-24,8-17-18,-7 7-25,0 0-190,-3 1-451,0-6 200</inkml:trace>
  <inkml:trace contextRef="#ctx0" brushRef="#br0" timeOffset="145916.2795">11966 9344 146,'-1'-1'261,"1"1"-26,-10 1-15,10-1-12,-1-6-19,1 6-18,3-7-17,2-5-11,6 3-12,11-2-6,0-3 6,5-2-22,9-17-10,-7 25-14,0-2-5,-1 2 12,-1 1-30,3-3-2,-5 3 8,-1-2-26,-3 8-1,-4-1-7,-6-10-1,-1 10-26,-3 0 23,-3 4-3,2-4-6,-2 1-6,1 1-32,-3-2 2,2-3-10,-4 5-12,0 0-28,6 2-31,-6-2 0,0 0-32,0 0-35,0 0-15,6 8 6,-6-8-10,4-6-126,-4 6-333,0 0 148</inkml:trace>
  <inkml:trace contextRef="#ctx0" brushRef="#br0" timeOffset="146932.296">12637 9220 76,'7'-2'163,"-6"-5"-9,1 2-6,-1-3-5,1 2-2,-4-6-4,6 6-2,-3 1-8,3-4 6,-2 4-11,0 3-5,1-8-8,-1 0-1,4 2-35,-3-2 25,-2-8-1,-1 7-11,0 2 3,-3 0-2,2-1-7,0 6-3,-1-6-32,-1 4 24,-4-2-5,3 0-7,0-16-7,-2 20-15,2 2 9,-3 0-10,1 4-7,-3-1-1,0 4 0,-1 1-10,-2 6 1,-5 2-3,0 9-6,-3-4 26,3 1-31,3 2 3,3 0-14,-2 0 12,3 8 22,3-14-23,1-11 4,2 14-6,-1-3-2,6-7-1,-2 7-1,1-7-1,-2 3 10,4 1-8,3-11 5,-2 9-1,1-2 3,3 2 11,0-4-12,3 0-1,-3-1-16,3-2 23,0 0 13,-1-3-12,4 2 2,-3-6 21,3 1-26,1-2 0,-3-4-1,4-19 4,-5 22-6,-4-4 9,0 6 6,5-12-6,-5-1 2,2 0-13,1-9 11,-2 8 6,-1-10-10,-4 10 19,4 0 4,-2-2-1,-2 9 10,2-7 18,-3 5-15,2 3 11,-1-3-8,-1-5 15,-1 12 1,0 0-13,-1-3-11,1 8-7,1-4-10,2 1 5,-3 3-6,0 0-1,0 0-11,0 17 1,-2-7 14,2 4-14,-1-9 7,-2 20-40,3-1 29,-5 5 7,6-13-9,0 1-4,2 3-30,0 2 36,5 2 4,-5-9-4,1-7-2,-2 4 0,6 2 0,-1 0 4,3-4-12,-3-3 5,2 0 3,0-2 1,4 3 5,-3-9-40,0-1 42,0 0-23,1-6 20,2-6 0,-2 1 14,0-1-9,-4 7-10,6-20-2,-2-2 6,-4 1-41,2 3 43,-4 13-9,1-18 9,-2-1-6,-1 0 3,-2 0-5,2 13 0,-3-14-6,2 4 11,-4 9 3,2 1-7,0-11-2,0 13 6,0 11 0,2 2 15,-4-8-5,2-6 1,-1 14-16,1 0 3,0-3-6,0 6-9,-2-2 2,2 2-2,0 0 21,-1 11-14,-2-1-4,1 9 12,-10 3 43,11-5-59,-2 9 26,2 3-61,-2-4 40,6 1 35,-5-1-39,1-14 5,-1 18-26,2-2 27,2 9 1,-2-17-1,0-11 12,0 17-17,0-7 9,3 7 2,-3-11 4,-2 1-10,1-6-4,-1 3 6,2 3 1,0-8 1,0-2 5,0 0 28,0 0-39,0-5 3,0 0-5,0 4 14,0 7 5,0-9 8,0-2 8,0 0 30,0 0 8,0 0 7,0 0 18,0 0 15,0 0 8,0 0-20,0 0-6,0 0-30,5-18 16,-5 6 1,0 2-19,2 4-11,3-12-19,-3 2 16,6-9-1,-3 5-7,4-10-5,-4 13-29,5-7 25,-2 13-11,7-7 8,-6 2-8,1 0-33,3-1 35,1-5-1,-3 15 4,-1 0-12,3 2-13,-5 0 14,3-1-6,-1 5 10,0 1-4,3 7-4,-6-4-8,4-1-8,-1 10 5,0 3 5,5 14 0,-9-15-1,-2-2-2,-1 7 10,0-1-10,1 8 2,-1-6-11,-3-3 12,0 2 36,0-2-44,-4-7 0,-2 13 1,1-7 3,3 3 6,-8-5-7,-2 9 6,0-11-2,2-1-17,-1-9 12,-1 6-7,2-11-4,-9 14 14,8-7-25,3 13 1,-2-17-9,0 0-3,0 0 3,0-3-27,0-2 5,2 1-48,1 0 27,2 0-18,-3-3-11,1-2-9,4 0-12,-1 0-30,1 2-14,3-2-18,0-26-22,3 24-28,1 0-13,2-18-25,0 20-238,0 2-561,-1 0 248</inkml:trace>
  <inkml:trace contextRef="#ctx0" brushRef="#br0" timeOffset="147661.8803">13335 8758 202,'6'-19'265,"0"4"-12,1-1 13,-5 6-40,1-7-5,0 12-9,-1-1-40,3 5-26,-5 0-16,0 1-15,0 0-23,-3 10 8,3 2-14,0 12-3,-2 5 0,-6 3-20,8-4 4,-1 7-5,2-4-19,-1-1 16,3-1 10,-6-1-15,5 2 2,-2-6-25,0 2 15,6-1 4,-6-8-9,1-8-1,-2 10 3,3-4-10,4 1 4,-4-4-12,0-1 0,0 1-27,1-3 27,-2-9-2,1 8-4,-2-1 3,2-2-18,-1 0 7,-1 0-9,0 2-34,0-7-8,2 8 3,-2-8-16,0 0-18,13-4-19,-6 0-32,1-10-31,2 3-11,4 1-22,-5-4-10,7-2 8,3-6 5,-5 2 3,-6 3 22,2 1-1,1-4 36,2-12 18,-4 19 30,-2 0 14,0 3 77,-2-2-37,-1 10 28,-1-8 21,0 2 37,-1 6 16,0-5 9,-2 0 4,3 1 0,-3 2-14,2 0-5,-2 2-8,0 2-6,0-7 8,0 7-20,0 0-3,2-1-3,-2 1-1,3-3-3,-3 3-4,0 0 0,0 0-26,0 0 33,4 0 29,-4 0 1,13-6 7,-4 3 54,0 1-62,1-3 2,4 0-6,0 2 4,1-2 19,-1-2-9,-2 0 7,1-2 5,-3 3 11,-2-3-5,2-2 28,0-3 3,-3 7 14,-3 0-17,-1 0 9,1-1-10,3-18-9,-7 21-14,0-2 0,0 2-7,0 2-15,0-4-6,-4 6-2,4 1-22,-7-11-4,0 16-8,-8 4-1,-3 6 10,0 3-29,-6 20 2,5-21-20,0 2 17,2 5 19,3-5-26,4-13-3,-1 15-29,7-4 25,3-5-1,-1 5 2,4-1-10,-1 2-45,6-2 47,4 14 6,-1-20 8,-1-3-6,-1 1 18,8-2-22,-1-5-12,0 3-25,1-1 28,4 1-11,-5-3-24,-1-6-21,0 2 21,1 3-42,0 3-4,-1-11-16,0-11-9,-4 14 18,-1-1-45,-2 0-23,0 3-19,-1-3-22,-1 4 4,-2-2-57,2 2-31,-2 0-238,-3 2-571,4-3 253</inkml:trace>
  <inkml:trace contextRef="#ctx0" brushRef="#br0" timeOffset="150308.7666">11954 9838 12,'-7'5'72,"1"-1"21,-1 1-27,0-2-1,3-1-5,-2 0 7,0-1 20,6-1 0,-4 1-7,0-1-4,4 0 14,-4 4-7,2-3 12,2-1-5,0 0-2,0 0 1,-4 7-4,4-7-16,0 0 8,-3 3 4,3-3-13,0 0-8,0 0 9,0 0-15,0 0 0,11-10 10,-3 8-1,-1 2 1,7 0-7,8 0 5,-1-4-10,6-1 1,-3-3-3,18 3 5,3-5 1,3-1-18,2 3 21,20 8 4,-1-15-10,-1 10-5,-20-6-15,17-10 10,-23 4 1,34 6-3,-4 0 3,-25 0 3,34-3-7,-2 6-2,-9-6 0,-2-2 0,-18 6-7,21-6 23,-1 11-7,-1-9-6,2 3 10,0 5 8,-2-13-12,3 17-9,-6-17-12,-19 9 5,-2 14-7,21-25 6,-22 6-11,0 3-20,5-2 27,14-17-1,-25 26-3,3-1 9,-13-1-12,10-1 7,-9 11-6,-3-10-20,-2 0 25,3 4 27,-7-4-29,-6-2-2,-3 4 57,0 5-60,-4 6 2,-2-8 4,2-6 9,-4 7-8,2 1 5,-5 0-3,4-3 13,-4 3-25,6 0 15,-6 0-9,0 0-7,6 1-3,-6-1-13,0 0-58,0 0 1,4-3-25,-4 3-22,0 0-43,0 0-32,0 0-20,0 0-19,0 0-66,-6 10 28,-5 4-197,3-6-492,-5 4 218</inkml:trace>
  <inkml:trace contextRef="#ctx0" brushRef="#br0" timeOffset="151286.3132">14012 10561 67,'0'0'197,"0"0"-5,0 0-13,0 0-17,5-11 8,-2 9-34,-2-3-10,1 2-6,1-1-16,-2 1 28,2-1-31,-2-6-4,2 6-9,-2-4-3,2 1-4,-1 0-7,0-3-8,-9 0-16,10 1 7,-3-8-5,0 7-6,0 0-4,-3-3-24,0 2 27,-2-3-5,2 4-15,-1 3 10,1 4 11,-7-9-19,2 10-5,-1-4-2,-2-3-6,3 7 0,-5-2-2,2 4-7,-2 1-6,3 2 21,0 11-4,-2-9-6,0 3 5,0 3 5,0-1-8,4 5-5,-3-1-15,1 1 13,-3 14 26,6-17-28,0 7-4,4-8-7,-1 6 9,1 8-1,0-13 2,2-3-1,-2 4-2,5-2 2,-2-2 4,1 3-2,3 1 8,-4-2-7,7 4 9,-1-6 1,2 1-5,1 4 19,-1-1 8,4-1-13,1 7 5,-1-9-8,1 2 11,6 9 3,-7-11-8,3-12 6,-5 14 8,3-2-6,2-5-7,-3 7 2,-1-5-1,8 7 12,-10-6-20,-2-4 1,1 4-10,-3-1 17,0 2 21,-3-2-37,0-1 3,1 6 13,-1-5-7,-7 6 0,3-4 3,-3-7 7,-2 9 15,-1 0-22,-6 8 7,3-12 2,-1 2-5,-7-2 8,7-2 0,8-1-5,-13-2-3,3-4-1,1 2-2,-8-5-1,4 10-8,-1-17-13,3 7 17,-8-7 27,6 0-29,3 3-5,-3-12 17,3 3-22,8 5-4,-3-3 3,-2 0 17,3 2-41,4 0 12,4 6 3,-7-4-19,3 0-22,2 5-30,-1 0-15,2-10-39,0 13-42,1 4-36,2-5-4,6 0-72,0 0-218,2 4-538,5-1 238</inkml:trace>
  <inkml:trace contextRef="#ctx0" brushRef="#br0" timeOffset="151738.1051">14385 10396 202,'-2'-3'197,"2"-1"3,0-1-14,0 5-24,0-6-23,0 6 4,0 0-38,-2-4-10,2 4-12,0 0-6,-2 11-19,2-1 21,-1 6 3,-1-5-16,2 6 29,0 8 7,-2-6-10,-1-1 8,-2 10-10,0 4 3,4-1-2,-9 3-1,4-8 2,-8 21-10,8-14-3,2-6-2,-6 7-5,5-3 0,-5 1-24,5-3 15,4 0-3,-2-4 1,3-7-6,-2 0-13,3-3 6,-1 0-9,1-5-9,2 0 6,-3 7-4,3-9-3,0-11 1,2 8 1,0 0-2,2-5-4,1 1-23,3-3-38,5-2-37,-2-1-18,-1-5-29,-1 3-51,-1 0-8,2-2 10,-3-2-74,1-17-204,-4 21-483,-1-4 213</inkml:trace>
  <inkml:trace contextRef="#ctx0" brushRef="#br0" timeOffset="152220.4428">14136 10771 237,'0'0'264,"1"-7"-32,-1 7-22,7-12-17,4 7-10,8-12-19,4 9-42,1 3 21,17 1-3,-14 1-27,-1 11-6,2-12-27,-5 2 3,4-2-9,-6 4-20,-1-10-32,-3 13-36,-7 1-44,7-6-44,-6 11-37,-3-4-34,0 0-150,-4-2-349,-4-3 155</inkml:trace>
  <inkml:trace contextRef="#ctx0" brushRef="#br0" timeOffset="153210.4883">14700 10781 148,'3'-5'212,"2"-4"-18,1-1-2,-1 2-16,0 0-3,2-1-40,-4-3 18,-1 9-11,0-6-18,-2 2 10,3 1 28,-3-3-48,2-1-9,-4 3 2,2 0-22,-5-3-13,3 5-8,-1-2-7,-4 2-14,3 3 2,-2-7-5,-1 11-11,-7 3 3,6 2-8,-12 6-2,-2 5-3,-1-1-6,-7 12 10,12-7-6,-3 3-3,-1 24 0,10-26 8,0-2-11,-1 9 2,7-15-4,3-4-2,3 7-15,0 1 21,6-3 2,-5 1 0,3-6 0,-3 0-1,4-1 5,1-2 0,2 0 5,-1-2 3,1-4 8,3 1-12,4-8 3,-3 5-14,2-5 11,-2 5 15,2-11-20,-1-1 0,-3 1-3,3-9 2,-1-3-2,0 3-1,0-9 0,-1 8-17,-4 3 21,3 9-1,-3-8 11,-1-3 3,-2 8 11,-1 2 19,1-19 2,-1 25-18,-1-3 2,0 6 5,-2 1-31,0 0 2,0 0 7,0 0-14,-2 20-1,-3-11-1,2 0-2,-1 7-28,1-2 28,3-4-1,-2 6-2,1-1-2,3 2-18,-3-2 16,0-8 0,2 6-4,-2-2 10,4 1 0,-3-2-3,3 0-5,-3-3-7,2-2 22,6 9-4,-4-11 1,1-6 11,0 3 34,5-1-30,8-15 3,-5 11 9,0-7-8,2 0-14,4-5 16,10-13-13,-12 10 18,1-7-17,2 0 4,4-9 5,-7 12-1,3-17 3,-5 12-14,-5 1 24,2-7-42,1 6 13,-3-3-42,-3 0 49,0 17-8,0-19 6,-1 4 9,-5 11-2,2 4 25,-6-4-2,6 11 3,-3 1-7,3 2-55,-2 0 37,-1-2 1,0 7-21,-4 0 23,4 0 22,-7 16-49,0 0 3,-3 10-4,-2-1 5,5 24 4,-4-19-2,-2-8-3,1 10 7,1 1-18,5-4 5,-5 14 19,4-10-21,0-2-3,3 1 6,0-13-7,2 11 13,-1-4-8,-1 3 38,8-11-38,-2-8 5,1 7 2,1 0-5,3 7 1,1-11 1,-1-13-2,3 8 14,4 0-14,7-3 6,-5-2 2,-1-2 6,-2-3-45,11-3 42,-4-1 2,1-5-22,-3 0 15,3-3 19,-4-1-19,2-6 2,-4 3 29,1 1-40,-11 1 6,9-7 1,0-10-4,-4 12 14,0-4-12,-1 16 2,-1-14-5,-4 6 6,3 0-34,-4 6 31,-2 4 4,1-3 6,-1 0-2,-2 6 17,2-3-29,-1 7-1,0-6-14,0 6 12,-11 2-1,11-2 0,-13 12 3,-1 9-25,0 0 22,4 1 2,-1 1 11,-2 2 7,9-1-22,-6 0-17,6 7 18,-2-13-49,-1 0 67,7-2-28,-3 1 12,1-8 5,2 8 14,3-3-19,-1 3-2,3-7 9,-3-5-6,8 7 27,-3-3-22,10-2 0,-7-3 4,4 0 2,7-4 0,0-2-7,3-15 1,-3 12 14,-1-2-13,8-5-10,-8 0 15,1-15 5,0 10 0,-1-4-13,-4 3 11,3-6-10,5-27-14,-7 29-1,0-1 25,0-21-1,-6 21 0,-1 0-1,-5 3-29,0 2 27,1 1 14,-5 6-7,0-1 0,-3 3 4,2 3-2,1 2-5,-1-3-33,1 2 26,-1 5 17,0 0-27,-7-1 0,7 1-31,-10 15 33,6 2 1,0-6-2,-2 5-2,2 1 1,1 9 5,9 6-6,-6-13 4,0 1 1,0 0 5,4-2-4,0 16 6,1-14-36,-3-1 35,2 3 10,2-5-14,-1-5 1,0 5 9,-1-2-8,-1-6-3,0 5 1,0-4-8,1 1-13,-3 0 25,4-9 0,-2 7 0,-3-2-4,2 1-12,-2-5 24,2 9-9,-1-7-3,0-2 4,-1 1 31,0-4-26,0 7-4,0-7 2,0 0 11,-4 1-8,0-1 3,-5-6-7,-2 4-32,2-1-2,-7-4-29,1 6-24,-5-5-33,-3 2-26,2 1-56,-3-2-47,3 2-66,-1-4-38,2 2-258,0-4-653,3 3 290</inkml:trace>
  <inkml:trace contextRef="#ctx0" brushRef="#br0" timeOffset="153685.8418">14872 10548 155,'-3'-2'232,"-2"1"-20,5 1-6,-5-2-23,5 2-5,-4-1-22,4 1 1,0 0-10,0 0-8,0 0 2,16 7 5,-1-10-12,6-7-11,3 10 2,3-2-20,13-1-15,-12 4-5,1-4-9,-5 5 10,7-1-43,13 16-37,-22-21-49,-5 4-47,-3-1-72,-1 1-67,-6-1-172,0 2-433,-7-1 192</inkml:trace>
  <inkml:trace contextRef="#ctx0" brushRef="#br0" timeOffset="156423.2773">14489 12266 81,'0'0'190,"5"0"-22,-5 0-6,0 0-20,3-2 7,3 0 6,-6 2-8,0 0-4,2-3 15,-2-1-25,4 0-7,-2 0 0,-2-7-12,0 7 18,2-3-29,2 7-5,-2-10-2,0-1-5,-4-1-2,4-3-7,1 6 6,-3-6-26,2-1 12,-2 0-8,-2-2 1,2 6 5,-4-5-16,1 1 6,-1 9 3,-2-9-11,-1-14-6,1 22-26,0 2 27,-4 6-13,1-8 1,1 1-13,-1 4-17,-5 1 11,0 0 0,0 3-13,-8 2 3,0 3 3,6 6-2,-3 5-3,1-3 4,0 1-3,1 12 2,1-9-2,-1-3-11,0 8 0,3 0 10,7-8-11,-3 11 6,3-7-6,-5 6 6,9-1-1,4 3-1,-3-10 8,3 0-10,0-1 14,2 1-12,2 8 2,0-13-21,-1-2 26,3-2-3,0-1 6,3-3-2,-1 0-18,1 2 23,-2-6 1,6 3 1,0-3-3,-4 0-9,4-1 11,0 1 5,0-5-3,0-2 5,5-3 11,-7 1-11,0 2 2,0-4-22,-2-1 17,1-10-6,2-1 3,-2-8 3,1 8 9,-3-1-19,-4 10 3,3-15-7,1 0 4,-4 11 0,-1-2 9,-1 5 12,1 5 13,-1-2 10,-3 4-6,5 0 1,-1-4-3,-2 8-8,-2 1-11,2 0-15,-1 1 2,-1 2-5,0 0 36,0 0-37,0 13 4,0-2 4,-1 0-12,-2 15 6,-1 3-8,-7 21 0,5-16 4,-2-1 12,-7 15 11,4-5-30,4-11 9,-5 16 10,0 1-24,1-4-13,5-10 24,-1-4 0,0 0-26,2 1 28,2-4 46,-1-3-51,1 0 6,1-7-4,0-2-3,2 11 20,0-12-12,0-8-12,-6 1 45,6-1-36,4 5 11,-5-7 4,1-2 10,1 0-42,-1-3 77,0 6 3,0-6 11,0 3 36,0-3 14,0 0-1,0 4 5,0-4-12,0 0-12,14-13-11,-4 2-13,7-17-6,-6 18 8,8-7-26,-4-3-5,3 1-7,2-3-2,1 0-3,-4 2-8,0 2-8,-1 0-15,-8 7 21,-4 0-8,3 5-1,-1-1-3,-2 2 20,0 2-35,-2-1-3,1 1-6,-1-2-18,-2 5-14,3-5-7,2 0-18,-5 5-13,0 0-34,6-2-28,-4 1-4,-2 1-60,0 0-34,0 0-48,0 0-57,0 0-11,0 0-34,0 0-269,0 0-706,0 0 313</inkml:trace>
  <inkml:trace contextRef="#ctx0" brushRef="#br0" timeOffset="157103.8859">14862 12813 46,'3'-8'205,"-1"1"30,0 6-1,-2-7-8,2-4-7,-1 7 1,-1-1-17,3 3-12,-3-1-14,0 0-20,-6 0-4,6 4-36,0 0-14,0 0-16,0 0-3,-4 9-14,-2-1 1,-5 4-11,2 2-6,-7 6 4,2 0-14,1 1 8,6-10-2,-1 11 22,1-2-25,-5-2-3,8 2-5,1-3-6,2 2 20,2 1-22,2-10-2,-2 9 2,4-1-1,0-1 19,2-1-7,3 12 4,0-17 3,-3-6 15,7 2 7,-2-2 2,1-6 3,0 2 28,-1-1-14,-3 0 4,5-5 4,-1-5-2,0 3 11,-2-5-15,0-3 9,-1 1-10,3-7-7,-9 3-19,5-4 6,-2 3-10,-3-5-7,-3 7-5,-8-8 14,4 4-28,1 2-10,-4 1-4,1 2-12,0 8-8,-5-7-23,0 4-34,-4-1-3,3 4-58,1 7-32,-6-2-28,4 3-32,-4 4-49,-1 4-38,9-3-39,-9 11-287,2 4-673,-3 1 298</inkml:trace>
  <inkml:trace contextRef="#ctx0" brushRef="#br0" timeOffset="158493.7083">14211 14188 129,'3'-1'123,"-3"1"5,5-3-13,-5 3 6,5-1-3,-1 1-5,-4 0 9,5-5-8,-5 5 0,6-2 8,-1-1-8,-1 4 4,-4-1-8,7-6-4,-4 6 2,1-4 1,-4 4-5,4-5-5,-1 0-2,0 2 14,0-1-24,-3 4-7,6-5 0,-6-1-8,3 0-8,-2-1-1,0-8-5,0 10-9,-1-2-3,-1 1-6,1-1-3,0 7 3,0-8 9,-1-3-19,2 4-5,-4-4-3,-1 0 0,3-2-5,-2 3-1,-3 11-3,2-10 1,1-4 0,-7 2-2,6 4-1,1 5 0,-1-6-5,2 3-2,-6 2 6,3 0-10,0 1 0,-2 0 0,0 2-1,-3 2 2,1-1-1,-1-6-1,1 10-13,-7 1 15,4-1-8,-2 1 8,6-1 0,-4 1-16,1 2 18,-6 9-3,7-9-3,1-4 1,1 1 0,1 7 0,2-5-5,-8 8 4,6-2 1,-3 2 13,2 0-15,-1 7 4,5-5-17,-2 0 14,2-1 4,1 2-1,1 11-4,0-16-10,2-2 20,4 15 3,-4-16-4,2 2-1,-1-4-5,4 2 9,-3 6 6,4-9 0,-1 1-6,-3-1 11,4-1-3,9-3 2,-8 1 5,4 0 3,1 0 22,-2-4-23,2 6 0,-1-7-7,2-1 10,1-1 0,-4-4-3,4 6-3,0-7 1,0-2 15,0 12-14,0-20-3,-2 5-2,0-7-19,-2 4 25,7-13-2,-10 14-3,0-2-1,0-2-11,0 3 19,0-16-8,0 17-3,-1-2 5,-3 3 24,0 2-26,-1 7 9,1-7-8,0 2 21,3 0 2,-3-2-2,-2 18 10,0-14 46,0 3-55,-1 5 0,5 0-19,-5-11 8,0 10-41,0 1 21,-4-14 0,4 14-18,1-1 7,-1 1 9,0 0-1,0 19-8,-2-7 2,-1 3 16,1 5 8,-5 4-7,3 7-25,-5-1-2,5 2 8,-6 3-23,3-2 24,0-3 1,-3 4-10,3 0 21,1 22-5,0-30 2,1-9-2,1 12 17,1-4-15,-4 10-2,4-15 0,1-8 5,2 4 15,-2-3-23,2-10 1,-1 9-8,0-2 5,-1-5 28,1 2-27,1 3 10,0-4-20,0-4 44,3 3 19,-3-5 15,-3 15 15,1-15 10,2 0 13,0 0 8,0 0 7,0 0-13,7-13-2,3 4-20,-3 3-3,13-12-12,-5-3-9,8 1 14,-3-2-30,8-10-4,-10 15 1,0 0-5,6-4-8,-4 4-6,-3 3 0,-3 2-25,2-3 19,-5 4 18,0 0-23,-2 6-3,-1-3-17,-2 1 15,-3 7 0,3-9-6,0-1-16,-2 5-16,-1 4-24,-1-1-30,-2 2-29,5-6-52,0 3-33,-4 1-50,2-1-50,-3 3-85,2-4-38,-2 4-335,0 0-813,0 0 359</inkml:trace>
  <inkml:trace contextRef="#ctx0" brushRef="#br0" timeOffset="160636.7741">14831 14495 33,'0'-3'138,"3"-1"19,-1-4-24,-2 8-4,3-6 3,-1 1-10,-2 0-1,1-1 14,2 0 3,-1 3 0,-1-1 4,1 1 6,-2 3-3,2-6-1,-2 4-16,0 2-4,0 0-11,0 0-8,0 0-12,3-4 5,-3 4-28,0 0-6,0 0-13,0 0-3,0 0-13,0 0-2,0 10-2,0-10-3,-3 7-2,-2 0 7,3 0-12,2 0-4,-1 4-10,-3 3 15,0 2 12,-1 1-14,2 9-6,-1-10-17,1 2 29,-1 5-4,0-7 7,1 2-2,-1-2 16,0 1-18,-2 11 3,2-12-1,0-6 5,-1 7 28,1-2-35,0 13 4,0-15 0,1-4-4,1 4-4,0-2 4,-1-6 4,-3 11-24,2-5 23,4 1-13,-3-2 18,0 0-4,2 1 1,-2-3-10,-4 2 3,7-1-4,-3-5-5,0 6 2,2 0-2,1-6-2,-3 6-8,3-3 9,0 3 24,-3 1-32,6-2 2,-6 0 1,1 0 1,2 0-16,-1-2 16,-3-2 13,4 2-30,-2 0 21,0 1-24,0-2 23,1-3 7,1 2-11,-2 2 2,-1 19 2,1-21-7,-1 7 2,3-6-36,-1-2 42,2 7-6,-2-5 12,-2 5-8,0-6-34,-1 1 32,4 0-4,-3 2 2,1 2-8,0-1-5,1 0 14,-3 16-3,-1-17-1,5-4 19,0-1-36,-2 2 22,2-5-5,-4 5-41,3 2 46,-3 4 24,1 0-24,2-4-3,-3 3 19,4-5-22,0 26 2,-2-26-12,2-5 13,-3 5 10,3-5-15,-5 27-3,3-25 9,2 2-11,0-1 41,0 2-43,0-5 8,0 4-4,0-4-1,0 6 6,0-2 0,0-4 5,0 0-35,-4 4 22,4 2 12,0-6-4,2 12-3,-2-11 5,0-1 1,2 6-1,-2-6-5,0 0 9,4 0-9,-4 0 7,2 10-9,-2-10 3,0 0 3,0 0-21,0 0 24,0 0-4,0 0 7,6 1-6,-6-1-35,0 0 43,5 6-4,0-8-11,-5 2 19,5-2 1,-1-1-8,3-3-4,-1 2-27,-2 3 26,3 0 24,0-6-15,3-10 1,-2 12 10,-2-2-25,1 12 3,0-15 8,0-2-10,-4 2 23,4 0-20,3-5-5,-6 7 17,1-1-13,0 1-48,-2-2 50,1 5-7,-2-5 1,0 3 1,0-3 33,0 0-32,-1 6-9,0-6 6,-1-2 0,0 12 4,0-15-10,-3-13 1,0 17-18,2 0 18,-2 4 0,0-4-4,-1-6 1,-1 5-9,0 5 0,1-3 11,-2 2-10,2-2 11,-6 0-9,3 2 13,5 3-1,-6-1-21,1-1 19,-7-3-7,7 3 13,-1-8-2,1 9-14,0 2 14,4 4 1,-5-4 2,-1 0-3,1 0-19,-1-1 27,1-1-4,-2 5-1,2-4 2,-2 5-7,4-3 6,-4 13-4,4-12 6,-1 1 4,6-2 4,-5 2-15,2-4 0,1 4-7,-2-1 7,-1 0-25,6 2 37,-4-1 2,4 1-1,-5-2-16,5 2 12,0 0-6,-3-2-2,3 2 3,0 0 3,-3 16 5,1-17-4,2 1-5,-3-10-28,3 10 37,0 0 1,0 0-2,0 0-1,0 0 12,0 0-9,0 0-5,0 0-1,0 0 2,0 0 43,0 0-40,10-5 3,-4 5-16,2 0 16,2-2 32,11-1-35,3 6-2,4-6 22,-3-1-27,19 15 4,-17-15-5,11-8 5,-11 8-28,1 3 40,0-1-17,-4-4-3,-3 2-7,-8 4-11,1-3-5,-1 10 5,-5-8-5,-4-2-2,1 0-23,-1 3 18,0-5-8,-1 5-40,-3 0-3,3-4-15,-3 4-54,0-8-18,-2 6-45,2 2-29,0 0-40,-9-3-171,4-8-493,1 10 218</inkml:trace>
  <inkml:trace contextRef="#ctx0" brushRef="#br0" timeOffset="166756.3576">17237 9013 18,'0'-5'60,"0"5"-45,0 0 67,0-13 1,0 13 7,-3 2 7,3-2-9,0 0 20,0 0-3,0 0 0,0 0 12,-7 8-7,7-8-3,0 0-10,0 0 17,0 0-32,0 0 0,0 0-15,0 0-5,0 0-24,0 0 20,0 0 4,13-5-12,-3 8 24,13-1 27,-7 0-25,8-10-3,4 12-9,12-3 5,6 8-2,-5-9-3,-2-6-5,2 6-13,2 1 5,3 15-7,-5-19-5,0-2-1,-13 2-22,0 3 16,-3 3-6,2-5 7,-6 0-10,3 2-2,-11 0-1,-3-5-1,-2 5-26,-2 1 8,-5-4-8,-1 3-8,7-5-19,-7 5-7,0 0-55,0 0-22,0 0-17,0 0-12,0 0-41,-31 3 19,13-6-9,-6 6-125,-3-2-329,-12-1 145</inkml:trace>
  <inkml:trace contextRef="#ctx0" brushRef="#br0" timeOffset="167261.7243">17617 9013 91,'-7'0'135,"3"0"-3,4 0-12,-13 1-28,9 2 8,0 7-11,-2-1 6,2 1 8,-3 4 12,-3 11-7,0 9 2,-1-4-24,-3 12 27,4 2 13,0-10-27,-4 11-2,4-12 0,3 1 3,0 0-2,-1-5-11,1-12-10,0 11-4,1-3-6,3-8-5,2 3-9,-1-3-4,-6-2-14,8-1 5,0-8-9,-1 6-47,1-5-2,-5 2-28,7-4-26,-2 5-28,1-5-25,3-3-25,5 3-35,-5-5-143,5-7-356,0 2 158</inkml:trace>
  <inkml:trace contextRef="#ctx0" brushRef="#br0" timeOffset="167800.2216">17989 9423 122,'7'-2'116,"1"-1"17,-2-4-12,1 3 4,3 0-11,-7 3 25,7-4-30,-3 2 15,0 2-13,0-5 14,-6 4-2,5-5-1,-2-3-10,2 2-9,-2-1-1,-1 4-7,-2-5 1,1-1-8,-2 2-22,-2 0 11,1-4-4,-3 5-3,0 0-11,-1 0 17,-3-1-30,-1 4-7,1 0 10,-5 1-24,2 17-1,-10-12-6,-2-9-1,-3 21 3,2 7-4,5 4 0,-3-1 1,-1 2-5,-5 6 23,13-9-28,5-7-3,1 11 1,1-4 4,2-4 11,6 0-12,0 10-9,2-15-10,2-3 16,-3 5 29,6-9-27,2-1 6,6-2-5,-1 0 8,13-2 2,-7-5-4,1-5-2,-7 2 5,7-3-6,2 1 5,-11-3-2,1-3 3,1-4 19,0-1-18,-4 5 6,1-6-3,-2 4 13,1 0 21,-5 1 5,0 0 16,-3 7 11,3 1 0,-2 3-3,-1 0-15,-2-14-17,-1 16 19,1 3-35,0 0-6,0 0-2,0 0-7,-3 16 11,0-6-13,0 7-1,-2-1-1,2 5-3,-1-2 48,2-2-59,1 15-3,1-17 0,3 2 0,4 8 14,-4-12-13,2-5 0,5 6-15,-3-4 18,9-5 8,-4 2-2,2 0-2,0-4 1,9-3 1,18-8-1,-23 8 5,1-5-5,-7-2-4,9-5 2,1 7 1,-3-13-23,-1-5 27,3 0 40,-6-4-51,4-17 2,-6 17-8,1-3 12,-7-19-5,6 16 5,-1-13-2,-6 14 4,1-3 3,4-13-8,-5 16 8,-2 1 15,6 2-38,-10 5 46,-3-8 6,3 20 4,0 4 6,-4 3 16,7 1-29,-2-3-11,-1 7-23,0-5 12,0 5-2,-4 19-2,4-14 0,-7 10-13,5 10 11,-9 23 1,7 1 0,-2 1-5,5 1-47,-6 2 53,-3-5-1,-1 11-5,1-2-5,-4-2 25,6-6-17,-2-3 10,1 4 38,-1-2-58,6-15 6,-3-2-16,0-14 24,1 17 21,1-3-36,-1 2-1,2-14 10,1-3-6,-4 1 23,4-5-22,3-7 3,0 5-39,-4-1 39,4-3 32,0-4-47,0-2-7,0 7-36,0-7-19,0 0-59,0 0-50,0 0-36,-4-21-5,4 10-55,4-20-24,-4 14-11,4 0-10,-1-9-167,1-1-528,3-5 235</inkml:trace>
  <inkml:trace contextRef="#ctx0" brushRef="#br0" timeOffset="168354.1861">18370 9612 187,'4'-18'83,"3"-7"29,0-4-4,0 11 37,1-6-14,2 12 7,0-13 5,1-8 6,-5 16-2,8-6 12,-7 7 2,11-9-3,-1 5-2,-7 5-14,7 0 5,1-6-10,-5 11-18,0 5-9,2 1-14,-4 1-6,3 10-3,1-4-33,-3-1 13,5 6-6,-10-1-7,2-3-5,-2 10 7,0 1-19,-3 4-1,-4-6-3,0 0-1,0 4-15,-3-1 13,-1-6 1,-2 6-10,-4-1 5,6 0 4,-10-2-10,4-8-2,-4 5-5,1 0 5,-2 5 44,2-10-51,5-3-4,1-1 4,-3 0-22,2-5-9,-2 6-13,4-6-10,-2 4-16,2-1-20,6 1-34,-3-4-41,-1 1-50,4 3-58,-3-7-192,3 7-492,9-8 219</inkml:trace>
  <inkml:trace contextRef="#ctx0" brushRef="#br0" timeOffset="168396.2811">18882 9295 291,'2'-1'311,"-2"1"-24,7-13-33,-6 13-8,-1 0-46,7 5-20,-7-5-22,3-4-14,-3 4-7,4 8-17,-3-3-8,5 2-13,1-2-8,-4-2-9,6 3-2,6 2 0,-4-5-13,1 3 2,3-5-25,-1-2 29,0 4 9,-1-3-8,-3-4 9,-5 4 24,5-6-6,0 4 12,-3-5 20,0 0-8,4 2 5,-6-5-9,-1-7-10,-5 7 20,2 1-33,3 6-16,-7-6-20,-1 1 6,-3-3-8,0 8-9,-3 1-16,-4 2 22,0 3-27,-6 6 0,-4 0-8,0 15 1,3-9 34,4 2-48,3 7-6,4-9-1,1 0-3,-3 7 35,12-4-34,0-6-6,9 10 5,2 2 5,9-5 5,-2-4-28,3-13-6,3 11-36,0-4-3,21-1-2,-22-5-44,1 1-20,-2-7-45,-1-1-12,-5 8-26,5-13-44,-3-13-38,-5 13-299,5-4-643,-1-16 284</inkml:trace>
  <inkml:trace contextRef="#ctx0" brushRef="#br0" timeOffset="169427.5618">20440 9509 56,'0'0'192,"7"0"-15,-7 0 8,17-18-7,-10 16 1,5-1-8,-2-1-20,5-4 18,5 3-7,3-9-17,1 2 3,14-11 15,-14 6-32,0-5-4,3 5-6,5-11-6,6-1 0,-14 8-8,6-21 9,-12 20 19,13-11-33,4 2-6,-18 4-10,0-2 1,-7 0 1,4 0-13,4 11 5,-6-8 3,-1 4 0,-1-2 0,-6 7-2,-4-14-8,2 19-4,-4 6-9,2-1-6,-3 0-11,-1-10-6,0 14-18,1-1 13,-7-9-12,2 13-2,-2 3-3,-6 3 66,2 3-87,0 12 1,-3-6-5,-3 3 10,5 0 4,1-1-10,3-4-5,-2 8-28,6 1 32,-8 8 43,13-12-53,2-8 9,2 14-14,3 1 15,11 22 0,-8-25 13,2-6-12,-2 12-16,8-4 18,16 3-3,-21-4 11,5 0-6,-9-4 4,7 5-1,-1 3-9,-2-12 27,-4 1-16,10 1-5,-11-4 1,-3-7-6,-1 2 21,0-1-21,1 13 16,-4-16-6,1-4-1,-12-2 7,3 9-9,2-5 6,-15 6-4,2-5-5,-4-1-5,0-1-12,5 3-1,-5-8-30,0-1-1,4-1-7,-1-3-16,1-3-7,5 4-22,2 0-1,2 3-17,5-3-32,2-17-40,4 15-17,4 3-28,7-2-10,3-3-196,-1-14-482,1 18 214</inkml:trace>
  <inkml:trace contextRef="#ctx0" brushRef="#br0" timeOffset="169996.7649">21188 9199 45,'6'-5'285,"-4"2"33,4-4-41,1 9-2,-7-2-4,6-5-17,2 0-42,-4 3-17,-4-3-30,0 5-38,0 0 7,0 0 39,0 0-69,-4 25-11,-2-10 23,2 2-42,4 6-8,-7-8-5,3-6-9,-2 8-17,4 0 9,2 10-8,-2-13 0,2-3-10,0 1 8,2-1-3,3-4-10,-2 1 3,1 2-2,3-2-19,0-3 24,0-6-3,3 6-4,0-3 5,-3 0 12,7-2-14,-4-4 6,3-2-5,1-2 1,-1 0 9,-1-4 5,1-10-2,-2 10-1,0-3 19,9-9-5,-12 9 2,-2-2 8,11-4-16,-13 1 27,5 14-18,-5-12-17,2 1 33,-1 3 41,-2 1-45,0 6 3,0 0 33,-3 2-43,-2-5-4,2 6-11,0-8-16,-1 9 44,1 3-53,7-17 1,-7 17-5,0 0-1,2 20-38,-5-9 36,0 4 0,-3 12-7,-5 2 7,5 7 23,-8 9-32,0-3 3,0 7 4,3-2-4,1 9-3,-4-12-1,4-19 2,-1 25 12,-1-1-21,5-1 5,-5-4 3,6-13 2,-1 1-27,-3 1 25,4-1-3,-2-4 6,-2 0 2,-2-4 20,7-7-22,0-1-3,0-1 20,1-4-18,4 0 10,-3-5 2,-1 1 12,0-6-20,-2 2 22,6-3-6,0 0 4,-14-11-16,7 5-23,-1-5 34,2-5-2,-1-1-1,-1-7-18,13-3 0,-9-1-34,4 1-7,2-9 1,8-11-20,-5 15-19,13-11-30,10-47-21,-4 59-43,-7 3-23,17-6-20,-6 2-23,0-4-32,-8 14-23,13-7-14,3 7-15,-15 4-182,0-2-542,14-5 239</inkml:trace>
  <inkml:trace contextRef="#ctx0" brushRef="#br0" timeOffset="170533.0793">21674 9191 84,'11'-15'142,"-1"8"27,1 0-45,-4-1 8,-1 4-2,1 1 0,-7 3 3,7-3-15,14 16-13,-18-15-7,1 4-6,-4 3 13,6 0-16,2 9-5,-5-3-29,1 3 30,-1 3 1,-3 2-4,0 0 1,0 1-18,0-2 16,-3 10 0,1-12-7,-3-5-4,1 3-5,0-2-6,7-3-2,-9 1 4,3 0-5,-1-3 1,1-2 8,6 2 19,-6-2 18,3-5 30,-3 4 53,2-3-22,1-1 18,0 0-20,0 0-23,-3-10-2,6-2-27,0 5-8,3-13-3,-1 2-21,13-9-7,-5 2-1,3-2-15,-4 4 11,4 5-19,-5 6-15,5-5 2,-4 6-10,2 4 37,-7 2-39,3 4-13,0 0 4,-3 1-6,10 6 5,-9-3-11,2 9 4,-3-2-2,0 5-3,0 1-2,-2 1-2,-3-12 2,0 14 34,0 0-37,4 15-2,-9-22-2,2 1-2,-12 3 57,12-5-56,2-6 6,-2 3-10,-2-2 18,0-2 15,2 1-14,1 5-4,0-8 17,-1 1-14,1-3 28,0 0-17,0 0-8,1-15 9,0 8-11,5-3-12,1-7 7,6-7 11,2 0 9,6-2-17,17 3-9,-19 2 1,-1 1-1,3 1-54,-4 4 64,-3 15-9,-1-12-33,-2 3 39,4 4 33,-7 1-36,0 8-14,-1-2-60,-3 4 73,3 3-2,-4 1-1,3-7 4,-5 18-21,-1 3 17,0 8-2,-3-4 1,3-3 3,-4 4 2,1-3-32,10-16-24,-11 14-36,1-5-15,3 0-14,-4-3-44,4-5-29,4 5-71,-4-4 20,20 2-15,-13-6-35,2 0-220,-1-5-561,2-3 249</inkml:trace>
  <inkml:trace contextRef="#ctx0" brushRef="#br0" timeOffset="171117.7355">22540 9206 2,'14'-46'211,"-8"17"27,2 2 29,-2 4-8,-3 13 8,-2-2 12,2 1-30,7 1-31,-10 1-31,1 2-20,-2 7-36,1 0 6,4 19-21,-11-7-10,0 10-9,3 2 9,-5 5-26,2 1-8,-7 16-15,2-1 6,7-13-4,-6 1-10,4 13-4,1-18-31,-1-2 21,6 5-1,-4-16-2,2-6-4,0 1 20,1-1-28,-3 1 9,3-5 30,2-2 23,-1 0 13,1-3 67,0 0 23,0 4 20,0-4 12,0 0-31,0 0-6,1-21-17,3 13-26,5-7-6,3 3-8,1-8-19,1-1-15,6-1-10,1 4-3,-7 0-13,12 2-6,2-19-6,-10 30-13,5-3 0,2 19-8,-11-12-5,0 0 2,-7 3 5,6 3-13,2-5-5,-8 7-29,0 2 2,3 1 12,-7-2-28,0 20 0,-2-15-53,-2-1 51,-2 0 29,-5 0-27,-5 12 2,-4-8-8,-1-2-10,-2-6-14,-4 3-5,-1-2-17,-15 3 6,19-2-45,8-9-17,-9 4-11,5-4-7,-3 4-10,9-4-8,1-4-10,2 5-30,-1-4-13,9 2 0,0 0-87,-2-13-31,3 9-215,5-1-604,-1 2 267</inkml:trace>
  <inkml:trace contextRef="#ctx0" brushRef="#br0" timeOffset="171669.8833">23040 9293 2530,'10'-8'41,"-7"1"43,1 0-26,0 4 26,5-1 28,-8 1-82,-1 3-10,0 0 33,0 0-19,-26 25 8,14-19 0,-4 0-1,-3 12-33,3 2 31,8-10-2,-5 14-7,2-2 1,-7 0-9,12 2 4,12-9-7,-8 3 1,1-1 6,-2-2-18,6-3 18,0 5 16,5-5-26,1-7 38,3 6 25,2-7-21,1-7 0,0 3 7,-1 0 16,17-2 6,-13-6 6,-1-17-5,-10 16-21,12-7 35,2 1-2,-6-5-9,-1 1 6,-1-2-56,-6-2 46,-1 8-13,-3-5-22,-1 2 11,1 2 21,-8-2-44,-5-8-9,-2 14-35,5 2-12,-4-1-13,-7-2-21,-3-9-30,1 14-46,-1 5 10,11 7-26,-13-1-28,2 0-25,-3 6-23,9 1-28,8 3-26,1-5-7,3 0-13,-8-1-188,15-1-520,-4-6 230</inkml:trace>
  <inkml:trace contextRef="#ctx0" brushRef="#br0" timeOffset="172198.633">23437 9081 239,'10'-28'301,"0"0"-15,20-4 11,-22 12 3,-7 5-5,-1 4-54,3 1 35,2-9-31,-3 15-50,1 0-2,-3 3 2,0 1-46,0 0-19,-3 14-7,-4 2-13,-10 31-17,9-21-17,-2-9-8,-11 26-17,11 1 13,19 6-2,-22-20-11,5 0-3,-2 1-53,4-3 54,17-14-3,-15 16-7,1-3 1,10-1 7,-8-6-9,2 6 0,2-11-54,0-5 50,1-2 16,2 3-18,-2-11-4,3 4-23,4 2 52,-4 1 2,9-7 0,2-12 12,-1 9-3,1-5-7,5 0-5,-5-2 0,1-6 1,6 2 22,-7-7-28,2 16-8,-2-22-4,-4 5 5,24-11 32,-32 9-46,-2-5 4,-1 12-22,1 3 13,-9 6 1,6-2-3,3-17 7,-8 18-20,7 2 14,0 0-10,-2 4 0,0 0-9,-1 3-2,3-5 0,-3 5 5,0 0-36,0 0 29,-11 17 14,8-9-19,-1 11-2,4-9-17,-3 0 18,10 9 5,-8-7-3,-2-3 3,0 9 30,9-1-33,18 24-3,-20-22 3,3-4 5,-8-1 23,6 3-31,1-6 1,-2 4-12,2 2 16,4-3 17,-5-3 6,-3-5 0,2 3 27,-1-2-39,-1 12-4,1-14 5,-3-5-8,0-2 41,3 7-41,-3-5 0,5 0 1,-5 0 1,6 5-5,-6-5 6,0 12-6,-4-10-17,-3 0 17,-6 0 16,2 1-74,-9 6-58,-1-6-74,2-3-46,13 9-45,-21-9-73,-1-1-77,0 2-261,-12 3-750,19-3 333</inkml:trace>
  <inkml:trace contextRef="#ctx0" brushRef="#br0" timeOffset="172886.3428">18365 10693 199,'0'0'207,"5"3"-7,-5-3-14,0 0-10,0 0 11,5-11-19,-2 11-2,-1-6-20,3-1 14,-5 3 18,4-7-29,-1-6-5,1 8-3,-1-3-13,1 7-5,-4-12-14,0 2-4,4-2-18,-3 2 7,0 4-2,-3-6-5,0 0-5,4 5 1,-6 2 3,0-17-7,0 20-18,1 2 8,3 5-2,-4-5-24,1 1-9,-3 4 5,-3 2-11,-1 8-7,-3-2-4,-4 5 4,-3 5-25,-1 3 24,-3 20-3,5-21-5,0 4-3,1 1 14,-6 10-16,10-2 4,-3-11 9,7 3-16,0 2 1,4-12 1,1-6-4,2 9-22,0-2 21,3 3 4,-2-6 3,4-2-7,-4 0 15,6-2-8,3 1 4,-2-3 1,3 1 3,1-3 0,-2-4 9,6-7 13,2 7-32,0-2 26,-1-2 21,1-3-19,-1 4-12,5-14 8,0 0-7,6-1-8,-9-6 11,1-5-10,-6 1 31,6-1-31,3 9-5,-6-9-2,-3 3 8,2 3 5,-6 5 14,1 0-2,-2 3 3,-3 5 12,1 9 6,-1-8-10,1-5-11,-4 9-10,0-1 1,0 5-7,0 0-8,0 0 6,0 0-17,0 0 10,-5 30-8,0-19-8,1 4 13,-4 4 17,4-2-18,2 2 6,2 6-13,0 1 10,0 1-6,3-10 13,2-8-11,1 8-47,3 3 46,3 2 7,-2-9 2,0-1-4,14 3-56,-6-2 64,1 4-1,-4-11-26,2-3 25,10 0 0,-8-3 0,1-6 1,3 4-14,-5-3-22,-4 5-18,7-9-29,-1-12-39,-6 12-6,7-5-31,0 0-29,-11 2-26,4 2-31,0-1-43,-4 0-11,1-3-55,-5 7-178,1-1-560,4-1 249</inkml:trace>
  <inkml:trace contextRef="#ctx0" brushRef="#br0" timeOffset="174828.3439">20920 10464 22,'3'-15'239,"0"-2"-12,-3 8-9,4 4-7,-1 2-23,-3-1-18,0-2-21,-3 2-17,3 4-20,7-3-14,-7 3-16,-7 14 3,3 1-8,-2 8 9,-3-7-3,-3 18-7,-3 11 5,1 7 6,0-9-11,2-11 2,-2 14 0,3-14-4,1-9-2,0 11-6,2-2 3,-5-3-8,6-3 2,7-1-4,-7-8-1,4 0-9,3-5 11,-5-3-7,3 2-1,-1-7-21,3 2 35,-8 0 58,8-4-27,-2 5 23,2-5 21,0-2 2,0 0 15,0 5 0,0-5 5,0 0-25,0 0 14,6-23-22,-2 18-10,-1-5-15,7 0-38,-6-2 21,3-5-10,-1 0-1,-2 2-16,2-1-5,2-1-3,2-14-6,-1 18 15,0 0-31,-4 6 1,4-10-6,1 4-2,0 0-45,-1 6 42,10-12-5,-7 14 1,1-2-3,-1 6 28,2 0-30,7-10-10,-5 14-39,-3 5 40,8-1 23,-9 5-29,2 10-1,-3-10-17,-5-3 15,3 15-5,-1-14-1,-4 0-3,-1 2 8,1 3-16,3-8-2,-11 10 7,1 0 3,-1-1 30,-3 0-28,-3 10 3,-7-10 2,-2-2 3,7-1-9,-11-2 9,0-11 5,3 11-20,-1-1 23,1 5-1,-2-8-12,1-20-22,4 16 0,1 0-25,9 4-23,-7-8-18,4 1-37,-1-4-19,4 3-34,1-8-45,-1 8-43,3 0-38,4 1-36,0-7-294,4-4-696,-1 6 308</inkml:trace>
  <inkml:trace contextRef="#ctx0" brushRef="#br0" timeOffset="176709.0311">23602 10600 132,'0'-8'255,"9"3"-6,-11-5-9,1 1-7,1-1 18,0 3-26,4 2-1,-4-1-6,0 0-16,11 1-32,-13 0-22,2 5-14,-5-2-37,5 2 0,9-3-16,-9 3-3,0 0-7,0 0-18,-14 13 7,15 16-1,-11-8-6,0-6 1,0 12 11,-1 6-15,1-5 0,-4 15 5,3-15-5,-9 10-1,13-8 0,25 13 6,-29-17-1,1-2-15,-2 2-24,3 0 29,-2 4-5,6-15-36,0-1 31,5-3-29,-4-3 19,1-4 14,0 4 43,0-5-63,-2 2 10,2 0-5,3-5-4,0 0 4,-3 3 37,13 7 12,-11-9 11,1-1-3,-6 2 18,6-2-2,11 5 1,-11-5-16,0 0 0,0 0 0,-6-18-23,7-1-6,0 6-22,-1 0 19,6-3 10,-3-4-23,2-17-6,0 8-9,3-2 0,2 6 1,-2-23-1,1-4 1,-4 21-21,2 1 15,4 1 2,-6-1-6,3 4-3,-15 0 4,17 3 1,-3-1 2,-1 10 3,-2-6 1,-3 11 9,5-8-13,1 8 1,1-6-22,-2 1 24,0-2 15,2 2-21,6-18-1,-3 21-21,-1-2 22,14 10-1,-7-11-4,4-4 2,-18 8 14,18 0-22,27 7 0,-32-3-5,-1 2 6,6-1-12,-7 2 12,-1 7-2,1-7-13,-4 3 11,1 0 27,-1 3-33,0-4 0,0 5-4,-2 2 1,9 12-8,-10-6 4,-1-5-3,-1 10-1,-2 2 8,40-7-10,-52 15-1,1-3-2,-8 0-29,9-1 32,1 4 6,-6-7-11,-1 1 4,6-4-13,-8 3 16,-1 5-1,5-11-30,-6 1 38,4-1-3,-4-4 8,1-5-11,-3 7 34,1 0-26,-15 17-5,15-24 0,4 1 6,-10 0 4,14 1-6,6-2-1,-9 3 6,2-4-9,-3 1 24,3 0-12,2-1-2,-2-3-4,11-1 13,-17 3 23,10-2-36,3 2-7,4-3-12,0 0 27,-10 7 10,10-7-8,-4 1 4,4-1 16,0 0-22,-6 4 0,6-4 6,0 0 5,0 0 25,0 0-13,0 0 5,0 0 4,0 0 4,0 0 12,0 0-7,0 0-8,0 0-4,16-12-7,-8 7 5,-4 0-5,3 3 0,2-3-44,-2 0 41,14-2 16,-10 3-22,-1-1-1,0 1 8,8 0-13,-4-2 6,-1 0-10,3 3 5,-1 1-27,2 0 25,-2 2-1,2-1 1,-1-2-5,8 3-26,-9-1 31,-1 0 2,-1 1-2,1 1 4,26 1 0,-33 1-6,3-2-4,-2 0 3,-8-1 2,11 2 16,-4 1-20,0-16 1,0 15-23,-7-2 20,12 11-5,-7-8 3,-5-3-1,7 4 1,-2 0-2,21 2 3,-26 2-1,3-4-2,1-1-3,-4-3 4,6 2-8,-5 3-30,-1 2 42,3 0-11,0-2 11,-3-5 0,1 8-44,-1-4 50,8 13-3,-8-12 1,0 0-5,0-5-2,-2 7-1,6 3 5,-4-6 0,0 1 8,0-5 28,-2 10-41,7-10 4,-6 7 3,1-7-7,1 10 16,-1-6-16,-3 3-7,3-7-28,0 6 38,10 1 13,-11-2-7,1-5-5,-5 4-22,5-4 28,9 16-1,-13-12-6,4-4 2,-13 2-4,10 4 5,3-6-1,0 0 3,0 9 6,-7-7 18,3 5-28,1-4 0,0-1-14,2 3 16,1-5 14,-3 12-1,-4-4 7,4-5 9,-1 1-13,4 6-3,-3-8 1,3-2-9,0 0-19,-10-2 25,-2 9-2,10-2 1,2-5-12,-10 6 55,10-5-53,20 9 4,-27-7-15,7-3 16,-10 7 15,7-5-23,-2 6 5,1-4-11,-1-4 13,5 0 28,-4 7-33,1-6 0,-2 3-49,0-2 55,2 5-2,-2-4-4,5-3 4,-11 0 36,8 2-42,3-2-1,-2 6 0,-2-2 7,-3-2-33,4-1 31,3-1-1,-7 2-12,2 0 17,6 3 0,-7-2-2,2 1 2,-3-4-37,2 3 38,5-3 14,-8 5-17,8-5 2,-15-1 21,9 6-25,-3 0-5,4-2 4,0-3-8,-5 0-1,10 0 10,0 7-1,-6-6 1,6-1-2,-8 1-15,2 2 21,6-3 1,-8 0-18,3 2 14,5-2 37,-12 0-44,12 0 5,-9-2-18,2 2 14,3 6 4,-2-6 1,-1-4 0,-4 6 9,11-2-11,0 0-3,-14-2 5,4 2 0,-10 3 41,9-3-41,8-3 1,3 3-16,-21 3 15,16-3 3,-8 1-3,2-2 2,2 1 2,-1 0-6,10 0 11,-14-1-9,2 2 1,-1-2-4,2-1-2,2 5 5,-1-6-42,-1-2-29,2 3-48,1-2-36,8 4-62,-13-3-57,2-10-51,3 9-84,0 4-372,8 0-843,-18-3 374</inkml:trace>
  <inkml:trace contextRef="#ctx0" brushRef="#br0" timeOffset="184654.6863">16678 10219 147,'0'-7'211,"1"2"5,-1 0-16,0 5-5,0-7 9,-1 5-14,5-1-7,-4 3-15,0 0-13,0 0 9,-3-8-43,3 8-11,0 0-9,0 0-16,-3-1-24,3 1 10,0 0-10,0 0-13,0 0 5,0 0 11,0 0-26,-1 9 6,-2-4 13,3 2-7,-2 6 2,-1 1 7,1-8 0,-6 21-30,4 0 27,-9 18-4,10-17 3,-1 1-7,-4 1 9,3 0-10,0 20-7,-1-5-3,0-11 7,-4 16 0,3-2-3,3-2-2,1 3-3,-7 2-1,13-1 14,-13-2-19,3 2-5,3 0-5,-2-1 9,-5 31-1,4-39-2,4-7 2,-1 12-7,1-10 9,3-3-1,-7 19-7,0 8 6,4-5-13,-4-3 19,-2-16 0,1 21-32,-3 0 40,0 2 1,1-6 1,0-3-2,-1 1 40,3 1-44,3-6 6,-5 6-16,-1-4 17,-3 3-14,7 7 9,4-22 2,-7 46-6,0-33 8,1 3-6,4 0 29,-2-16 4,0 23-30,0-6 24,2 7-6,-1-11-10,2-15-7,0 19 12,-1 1-16,1 39 0,-3-47 0,4 3-1,-7 4 1,3 3-7,3-23 7,-4 26-2,-4 23-8,-6-29-8,12 1 7,-1 2 1,-2-4-9,0 4 9,0 37-2,-2-38-1,2-4 0,-8 32 8,8-28-9,-1 41-4,-2-45 4,2 4 2,0 25-3,-4-24 2,-2 39 2,2-38 5,-7 23-7,0 1 18,3 3-20,-1 6 10,1-7-12,-2-3 14,-5 5 11,9-3-38,-2 22 8,1-25 5,-2 5 2,-3 18 6,4-21-8,4-1 4,-3 6 17,3 1-2,0 3-1,-2-8-2,2-3 11,-2 11-21,8-1 5,-6 8 4,4-38-9,-5 27 3,-8-8 54,16-24-64,-2 27-9,-1-30 11,-2-5-2,-6-2 22,12-11-38,-1 3 7,0-5-20,-2-1 3,1-3 9,2-2-11,0-8 2,0-1-16,3-2 18,-4 3-18,4-10-16,-1-5-24,0 4-9,4-1-48,0-1-29,0-4-46,0 0-41,-3-12-48,5 5-31,2 0-54,1-25-45,7-12-56,1-6-244,1 1-770,17-42 341</inkml:trace>
  <inkml:trace contextRef="#ctx0" brushRef="#br0" timeOffset="187685.8689">16851 11898 193,'4'-7'196,"2"-7"-4,-2 6-19,-1 3 3,1 1-3,-1-1-9,0 0-5,-2 1-9,2-2-9,1 2-9,-1-1-12,0 3 5,-3 2 2,0-6-9,0 6-7,0 0-18,4-2 14,-4 2 10,0 0-12,3-3 9,-3 3-15,1-4 9,2 2-4,-3 2-3,0 0-5,0 0 25,0 0-33,0-7 7,0 7-33,0 0 3,0 0-2,0 0 1,0 0-15,0 0-8,0 0-7,0 0 2,0 0-15,0 0-5,-7 15 17,0-1-22,0 20-1,-6-6 0,-1-1-1,-7 21 12,-1 3-8,-4 25-8,7-28 2,0 0-3,5 1 11,-2 1-4,8-25 4,-3 23-23,5-2 16,-1-12 5,3 0-8,4 14 7,0-22 11,2 1-25,3 22 1,2-31 5,-3-7-22,5 2 1,-1 0-60,6 2-32,-5-3-39,-1-7-43,-2 4-24,8-6-67,9 4-53,-11-10-178,2 0-555,10-1 245</inkml:trace>
  <inkml:trace contextRef="#ctx0" brushRef="#br0" timeOffset="188543.5638">17151 12337 46,'0'0'177,"0"0"-23,0 0 31,0 0-1,0 0 4,0 0 7,0 0-1,0 0-20,4 10-15,-4-10 1,3-10-21,0 4 7,-3 0-15,4 3-7,-1-9-13,-3-1 4,1-4-10,2 7-3,-3-3 3,3 1-14,-3-1 8,4-15-7,-4 16-8,-2 2-6,2 3-20,-2-4 10,-1 0-5,-1 4 0,1 0-15,-1 2 22,1 0-38,-4-3-2,2 4-30,-4 2 24,-1 2-9,2 4-1,-5-1-5,-7 5-9,5 8 12,-1 6-1,-2-4-6,1 6 0,3 2-11,-3 2 12,4-5-3,4 4 14,0-2-14,6-4 3,-2-4-6,3 3-5,2-3 25,0 0-24,4 3 3,-2-9-2,1-5 4,2 3-1,1-1 8,1-2-4,0-3 4,2-1 2,6-1 46,-8-1-55,4-1 12,-2-4-14,-1 1 6,-1-6 0,3 1 0,5-20-3,-9 20 0,3-5 6,2 1 2,-4-3 6,-1 0-10,1-8 59,1 2-52,-1 5-7,-2-11 14,2 6-6,-4 4 31,3 0-34,0 1 26,-2 6-12,-2 1-2,-1 1 27,3 1-23,-4 3 0,3 1 8,-6 0-16,3 4-8,0 0-9,3-6-4,-3 6-7,0 0 11,0 14 3,0-4-2,0 3 5,-3 11-14,3 7 6,0 0 3,-7 12 5,-6 3-8,10-2 28,-5-7-20,0-6-10,-5 16 16,2-2-12,-2 1 9,8-14-16,-2-6 14,1 4-20,0-2 22,6-10 3,-4 1 2,1 0-9,-1-4-56,1-3 62,3 1 5,0-7-25,0 4 23,0-4-5,0-2 4,0 4 18,0-5-6,0-3 41,-1 5 20,1-5 13,0 0 9,0 0-18,10-11-3,-3 6-10,11-13-3,2-4-9,-1 1 3,5-1-14,0 7-4,6-20-16,-9 12 1,-3-3-6,2 2 2,1 12-5,-2-10 3,-3 0-12,-2 5 7,-4 3-2,-3 2-3,-1 4-5,1-1 0,0 1-1,-4 5-10,0 1-21,-5-2-32,4 0-34,-2 4-38,5-1-39,-2-2-25,-3 3-20,2-4-65,-2 4-46,1-3-80,-1 3-1,0 0-235,0 0-681,0 0 302</inkml:trace>
  <inkml:trace contextRef="#ctx0" brushRef="#br0" timeOffset="189122.0062">17572 12545 94,'0'-5'226,"0"-7"-5,-2 11-25,2 1-8,0 0-23,0 0-21,0 0-21,0 0-1,0 0-18,0 0 2,-9 15 7,6-2 5,-4 6-15,0-2-7,-1 5 0,-1-1-17,2-1 4,0 8 12,1-13-19,2 10-3,0-6-1,4-9-9,1 6 2,2-3-4,-3-2 1,5 2 20,0-1-24,8 0 7,-2-2 4,-4-3 5,3-2 12,1 0-16,5-10 1,-6 7 0,1-4 18,0 2-22,0-3 33,2-4-10,-2 0 13,-1-4 14,-3 12 12,0-16-15,-1-4-5,-2 6-4,0-5-13,-2 1-6,-4-3-10,-2 3-10,-3-1-5,4 4-23,-1-3-16,-6 3-48,0 0-25,-1 4-24,2 1-58,-2-3-31,2 9-37,0 1-50,-1 4-45,3-2-59,-2 0-229,4 5-633,-2 1 281</inkml:trace>
  <inkml:trace contextRef="#ctx0" brushRef="#br0" timeOffset="189853.4281">18012 12522 91,'0'0'168,"0"0"-2,0 0-20,0 0 7,0 0-30,4-8-9,-4 8 5,0 0-11,0 0 0,0 0-2,0 0-2,0 0 2,0 0 2,0 0-8,0 0-3,0 0-8,0 0-14,0 0 6,0 0-4,0 0-8,0 0-3,0 0-2,0 0-2,0 0-3,0 0-12,0 0 5,0 0 6,0 0-16,0 0 1,0 0-11,0 0 6,3 13 1,-3-13-7,0 0-1,0 0 8,0 0-7,0 0-7,0 0 0,0 0-2,0 0-7,0 0 4,0 0-1,0 0-10,0 0 15,0 0 10,0 0-16,0 0-4,0 0 3,0 0-2,0 0 4,0 0 3,-7-9 4,7 9 19,0 0-9,0 0 10,0 0 7,0 0-1,0 0 8,0 0 7,0 0 13,0 0-7,0 0-2,0 0-2,0 0-4,-2-9-9,2 8-35,0 1 49,0 0-4,0 0 11,0 0 12,-4-3-4,4 3-4,0 0-2,0 0-2,0 0-6,-3-4 3,3 4-14,0 0-9,3-5-14,-3 5 3,0 0-22,0 0 9,0 0-4,0 0-38,7 9 37,0-1 1,0 0-5,0 6-2,0 1-6,2 10-1,-9-9 0,7 11 0,-3-3-10,-3 2-23,-1-6-12,5 6-23,-11-3-37,-3 0-20,-2 1-33,-1 0-37,-4-4-46,2 2-29,1-5-76,-1 4-296,0-11-684,2-9 302</inkml:trace>
  <inkml:trace contextRef="#ctx0" brushRef="#br0" timeOffset="190890.7167">18426 12121 88,'4'-17'173,"0"-2"13,3 10-5,-1-7 4,0-1-6,2 3 8,-4 2-19,1-2-6,-3 4-25,1 5 13,-3 1 15,2-1-32,0 1-12,1 0-35,0 2 1,-3-1-13,0 3-5,0 0-10,0 0-18,-3 18 28,3 6-4,-7 0-3,-1 2-2,3 6 0,-4 0-5,0 1-7,-3 13 2,0-12 3,-2 15 21,7-20-30,0-3 7,0 6-19,1 0 10,-3 14 2,4-20-3,2-10-1,-2 1 11,2 0-22,3 6 4,-3-10-5,2-7 1,1 2-24,-2-4 24,2 5-9,-1-6 13,-2 2 6,3-3 16,0-2 18,0 6 16,0-6 42,0 0-24,0 4 23,0-4-2,0 0 10,0 0 15,0 0-14,0 0-2,0 0-9,0 0-10,0 0-13,3-19-12,2 12-11,-3-1-16,1 0 4,1-4-21,0 1 5,-1 3-4,1-5-4,-1 4-3,1-3-2,2-2-9,1-2-3,0 0 2,0 0-8,4 3 2,-5-1-4,3-1-7,-3 1-11,3 4 8,5-9-1,-5 8 2,0-1 0,4 2 10,-3-3-15,0 15-2,1-12-22,0 1 20,4 5 0,-3-3 0,1-6-4,-3 11 18,0 4-23,1 1 3,1 2-1,-2 0 1,-3 3 20,3 1-24,4 11-3,-4-7-8,-3 1 9,-4 0 10,4 3-17,-1-4 0,-2 6 13,-1-4-13,-2-3-2,-1 5 0,0-8 6,0 7-7,-3-3 8,-8 6 5,8-6-3,-1-2-8,0 0 2,-6-1 13,0 4-5,-3-3 5,-1-6-7,4 1-7,-11 1 8,0-10-8,6 8-19,-5-2 7,-4 0 9,11-3-34,-1-5 4,0 6 9,0-3-35,0 2-9,6 0-15,-3-12-8,5 10-51,0 1 7,0-1-19,1 1-27,1 1-43,4 0-46,-5-2-87,5 2-272,0 0-697,9-13 308</inkml:trace>
  <inkml:trace contextRef="#ctx0" brushRef="#br0" timeOffset="191582.5033">18920 12533 70,'0'0'163,"3"-1"-2,-3 1-3,0 0-8,0 0 4,0 0 0,0 0-4,0 0-16,7 3 22,-7-3 17,0 0-31,4 1-4,-4-1-12,0 0 1,0 0 23,0 0-35,6-6-8,-6 6-12,0 0-6,0 0-8,0 0-11,0 0-8,1 8-4,1 1-8,-1-3 0,2 10-2,-3 11 1,-3-1 25,0 3-31,-1 0 5,-4 2-15,-2-1 6,0 1 2,-5-2-32,3-5 2,-3 1-2,2 1-4,2 6 8,-6-15-8,4-8-27,1 7-17,-4-2-49,3-7-50,2 2-43,1-4-51,2-1-237,-2-3-507,5 11 225</inkml:trace>
  <inkml:trace contextRef="#ctx0" brushRef="#br0" timeOffset="192950.4581">19247 12194 116,'0'-7'216,"0"2"4,4 0-9,-1 0-30,1 1-2,-4 4-13,2-3-18,0-4-19,-2 7-33,0 0-1,0 0-3,0 0 0,-2 23-8,0-6 8,-5 10-6,6-8 0,-6 16-13,-3-2 2,0-1-21,3 1 19,-2 0-3,1-5-4,3 1 16,-4-2 13,6-7-20,-2-2-4,0-3-7,3 0-2,3-2-7,-5-5 0,2 0-6,-2-3 20,3 0-12,1 2 10,-1-3 22,0 0 16,1-4 23,0 0 7,-1 6 25,1-6-5,-3 0 32,3 0 38,0 0-34,6-10-25,-5 3-11,-1-2-16,7-6-17,-3-2-13,2-19-10,0 9-21,2-3 3,2-3-6,-2-3-9,5-8-5,1-1-35,0-1 25,0 14 0,3-14-14,0 4-1,-3 10 7,0 2-16,5-11-7,-4 18 19,2 2-22,-10 9-3,11-7-5,-1-8-2,-6 20-3,5 2 3,8-1-3,-13 5-4,-1 2-3,-1 1 7,-1 4-26,6 4-19,-7-1-32,-1 2 7,1 3 3,-6 3-27,-4 12-10,-5-4 28,-6 0-63,-2 4-7,-16-1-17,7-10 4,-15 14 25,6-8-24,12-11 9,-15 12 10,16-14 13,-3-3 19,8-1 2,5-2 14,0-1 5,1 1 14,7-2 23,-5 0 10,8-3 11,-6 1 4,2 0 5,4-1 9,0 0-9,0 0-2,0 0 46,26 8-40,-11-1-1,-1-1 14,2 1 4,3 5 7,1 1-1,1 6 9,0-7 3,-4 1 7,3 2-31,-7-2 20,0-5 5,-2 7 8,-2-1-9,-2-1 7,3 0-16,-5-5-6,3 8 10,-5-8-12,-2 2-3,2 1 4,1-9 0,-4 4 11,3 4-58,8 13-26,-9-15-26,-1-4-28,-1 4-55,0-6 9,9 3-30,-7-4-23,2-1-47,6-1-236,-4-4-543,1-2 240</inkml:trace>
  <inkml:trace contextRef="#ctx0" brushRef="#br0" timeOffset="193505.2761">19589 11705 315,'-2'-8'318,"0"3"-4,2 0 15,-2 1-55,2 4-36,0 0-31,-1-8-15,4 6-26,-3 2-14,7 11-16,4-5-12,2 4 0,9 8-12,1 4 4,10 24-5,-2-11 20,0 4-34,-8 6-4,4-3-2,-1-1-3,-12 5-27,3 0 21,0 7 5,-9-1 1,0-2 0,-13 2-33,7-2 36,-4-16 4,-4 16-39,-1-3 36,-6-2 7,4-11-19,-4 17-4,0-19-43,-4-3 29,-1 15 2,-2-18-8,-2-11-9,3 7-2,-13 5-17,5 6-46,6-17-60,1-2-53,-1 0-53,0-2-51,4 14-74,4-23-57,-2-1-266,9 0-685,5-4 302</inkml:trace>
  <inkml:trace contextRef="#ctx0" brushRef="#br0" timeOffset="194192.5148">20523 11986 19,'0'0'166,"2"-5"-32,-2 5 0,2-2 0,1-15 0,-3 14-28,3-1 33,-3 0 0,5-3 6,-3 4 0,4-3 0,-3 1 24,-1-3-3,1 4-1,0-1 3,-2-1-17,0 4 26,-1 2-2,2-4-23,0 1 28,-2 3-14,0 0-8,0 0-3,2-4-21,-2 4-17,-1-5-37,1 5 5,0 0-11,-21 9 29,8 6-41,1-4-10,-7 17-10,-9 9 0,0 4-21,-2 2 9,6-4 4,-1 7 28,0 1-37,1 3 6,7-1-6,4-18 4,0 14 10,4 1-23,14 8-1,-9-24 2,1-4 14,0 2-39,6 1 22,-3-13-9,7 12 11,-4-5-9,4-5-63,4-2-25,-4-5-33,-1 4-66,5-4-18,8 1-18,-10-7-80,1-4-59,0-2-183,4-1-582,-4 2 257</inkml:trace>
  <inkml:trace contextRef="#ctx0" brushRef="#br0" timeOffset="194891.5768">20751 12412 111,'3'-1'215,"1"-2"8,-4 3-12,6-7-10,-5 3-2,2-1 16,0-1-32,1 0-13,-1-1 15,4 0-24,7-3-10,-11 1-6,3-1-4,-2-7 36,0 1-49,0 3-1,2-3-7,-3-2 4,2 4-24,-2 1 25,4-6-3,-7 9 4,0 1-6,0-1-43,0 3 27,-3 3-11,2-5-32,-1 1 19,4 2-5,-9-3-9,-3-13-7,0 17-20,-1 1 3,3 6-6,-8-3-4,2 0 2,-24 5-25,19 4 8,10 5 6,-14 0-5,5 1 7,2 6-2,-3-2-19,3 0 7,4 6-3,0-2-12,1 2 30,4 0-31,4 1 4,1-9 15,4 1-19,1 2 0,1-4 5,-1-3 2,3 3 4,3-3-7,11 7 0,-10-13 4,3 0 3,2-2-32,-1-3 40,0-3 6,1-1 5,-3-2-26,12-2 10,-14 0 5,3 0-5,-1-7-69,-2 1 70,-3 6-1,6-13 5,-2-14-6,-4 15 27,3-3-19,7-7 8,-11 13 4,-1 2-3,1-1 5,-3 5 6,2-8 4,-4 11 0,1 0 4,1 3 18,-3-1-33,0 4-7,0 1 2,0 0-15,0 0-1,0 0 0,0 0-5,-6 27-62,-1 2 79,5-12-17,-7 16 8,-5 12-7,4-12-11,0 2 12,2-2 1,-2-1-14,3-3 18,7 2-4,-10-4-1,4 7 4,2-17-37,-3 0 37,4 12-1,-1-17-3,0-10 1,2 7-3,1-2-1,4 2 2,-5-5-1,1 1 4,-6-1 37,7-1-44,4 5 17,-4-8-3,0 4 38,0-4 4,0 0 10,4-11-6,4 3-1,7-7-9,12-1 0,-9-9-8,6-21-7,-6 23 10,0 2-26,-2 4-23,-2-5-26,3 1-30,-10 7-48,10-1-13,7-2-32,-21 8-15,2 4-38,-3-2-42,1 6-37,0-1-41,-3 2-24,0 0-6,15 2-228,-14 3-630,-1 0 278</inkml:trace>
  <inkml:trace contextRef="#ctx0" brushRef="#br0" timeOffset="195440.3203">21113 12630 74,'-1'-4'252,"-2"0"23,-7 7-12,10-7-14,0-2-22,0 6-5,-4-3-44,4 3-18,0 0-18,-10 9-14,7-1-9,-11 5-7,6-1-9,-4 7-14,-1 2-1,7-4 9,-1 0-26,1-4-11,3 4-5,1-7 2,-1 11 8,4-12-8,3-3 6,1 3 27,0 0-25,5 2 4,-1-5 3,3 2 4,-10-5-28,13-1 31,9-4-5,-10 2 15,-4-2 2,11-2 21,-12-1-19,-1 1 3,-1-3-15,-1-3 17,-1 0 16,2-6-30,-1 0-3,-2-2-4,-2 1-12,0 5-9,-6-15-5,-3-2-11,2 12 4,-4 0-46,-5-13-13,4 17-22,-1 0-36,5 6-8,-8-3-30,4 8-12,-1-7-24,1 4-31,0 2-28,3 1-40,-1 2-44,2 2-51,6-2-193,-5 6-578,5-6 256</inkml:trace>
  <inkml:trace contextRef="#ctx0" brushRef="#br0" timeOffset="196292.6213">21433 12571 135,'0'0'169,"0"0"-34,0 0 11,0 0-15,0 0-15,0 0-6,0 0 2,0 0-18,0 0-9,0 0-12,0 0 4,0 0 7,0 0-11,0 0-6,0 0-13,0 0 16,0 0-1,0 0-5,0 0-5,0 0-18,0 0 19,0 7-4,0-7-2,0 0-3,0 0-13,0 0 11,0 0-2,0 0 0,0 0 0,0 0-30,0 0 30,0 0 1,0 0-28,0 0 28,0 0 13,0 0-20,0 0-5,0 0-20,0 0 17,0 0 15,0 0-19,0 0 0,0 0 2,0 0 8,0 0 1,0 0 8,0 0 7,0 0 2,0 0-1,7-12-2,-7 12 9,0 0 0,0 0-1,0 0 10,0 0 2,0 0 0,0 0 6,0 0 33,0 0-25,0 0 8,0 0-8,0 0 16,0 0 0,0 0-6,0 0-2,0 0 11,0 0-23,0 0-4,0 0-14,0 0-6,0 0-21,0 0 11,0 0-6,0 0-5,7 10-6,7-2-15,-8 6 4,1 3-2,1-1-22,-2 2 20,1 13 0,-3-14-17,1 8-25,-5-6 4,0-1-67,0-5-37,-8 11-29,-3-2-33,-6 2-9,-4-2-78,3-3-57,-7 1-311,-1-3-695,8-3 307</inkml:trace>
  <inkml:trace contextRef="#ctx0" brushRef="#br0" timeOffset="198314.0155">21792 12104 114,'7'-13'167,"-1"2"-1,1-5-5,0-1 1,0 0-6,-1-1 27,-5 6-3,5-5 3,-3 6 0,0 1-2,-1 3-7,2 4-9,-1-5-4,-1 5-22,-1-2-9,2 1-6,-3 4-22,1-2-21,-1 2-3,3-5 43,-3 5-68,0 0-6,0 0 8,0 0-20,0 0 3,-3 16-10,2-6-4,-3 5 21,-1 2-47,4 0 8,-3 9-6,-2 1 4,-4 3 22,6 1-22,5 1 6,-6 2-9,-1-3 11,-1 2-15,3-2 17,-3 16 3,1-22-19,6-1 18,2 2 20,-7-9-27,4-5-1,0 0-6,-1-2 19,-1 8-11,2-9 3,-2-7 1,2 3 6,-1 0-7,8-5 7,-6 0 10,-4 9 8,-5-6 66,9-1-51,0 2 34,0-4-23,0 0 30,3 5 40,-3-5-20,0 0 14,0 0-8,0 0 26,0 0 2,0 0-3,0 0-11,0-16-21,3 11-4,3-9-12,-4 5-9,1 1-10,4-4-16,-4 0 0,4 7-5,-1-12-9,0-1-3,6-5-21,-8 11 13,3-13-3,0 9-14,-1 3 11,-6 4 14,7-3-23,4 0-2,-4 4-6,3-2 4,11 10-3,-11-7-3,-3 0-5,3 2 29,7-2-33,11 9-3,-18-4 1,1 4-2,-1 3-16,3 0 15,-2 2 1,3 6-4,-7 0 2,0 1 15,1 2-33,0 10-6,-4-12-34,-1-2 42,1 13-5,-4-11 3,-3-4 7,-4 3 32,6 0-35,-5-9 1,-1 10-3,-3-2 3,-7 4-11,6-5 19,4-1 4,-7-3-7,-2 2 4,4-4 10,-9 2-9,5-5 3,-1 1-14,3 0 6,0-1-6,-3-2-9,1-5-27,4 7 12,2-4-53,-7-5-24,10 6-24,0-3-22,3 4-6,0-4-52,4 4-49,-3-1-45,3-4-44,1 1-39,2-3-202,1 3-651,3-4 288</inkml:trace>
  <inkml:trace contextRef="#ctx0" brushRef="#br0" timeOffset="199158.0251">22216 12622 160,'2'-9'224,"-1"4"6,3-3-34,3-4-10,-4 7-11,0 1-11,-2-1 6,2 0-26,7-3-7,-6 6-12,-1-3-12,1 4-23,-1 0 3,-3 1-10,7 2-10,-7-2-7,3 6-5,0-1-8,-2 1 0,1 4-4,-2 5 4,1 11 8,-4-11-10,-2-5-6,-5 14 0,1-2-4,1-4 9,-8 1-10,2-1-8,-4 1-42,8-3-7,-1-2-35,-2-2-30,0 0-39,1-3-42,5-1-37,-3 4-203,4-6-438,2-3 194</inkml:trace>
  <inkml:trace contextRef="#ctx0" brushRef="#br0" timeOffset="199925.8673">22578 12160 36,'7'-10'256,"-4"1"-23,4 2 13,0 2-21,-5 1-22,-1 0-26,3 2-35,-4 2-2,0 0-9,0 0-22,-1 18 5,-1 0-6,0-1-7,-3 7-2,-3 3-25,2 2 19,2 8 4,-6-8-23,3-10-4,0 8 6,0 3-11,1-13 0,-1 13-2,0-5 3,-4-2-13,5-4 15,11 8-3,-14-12 0,6-4-1,3-1 19,-3-1-22,-2 9-5,2-12-14,0-2 20,2-2-17,0 1 23,1-3 16,0 0-21,-3 7 42,11-1 10,-11-5 17,3-1 14,0 0 23,0 0-1,0 0 4,0 0-14,-4-11-11,4 5-40,2-4 12,11-14-11,-10 9-14,-1-2-12,-1-2 2,6-8-16,0 4-4,0-9-36,3 0 25,0 1 7,4-17-19,-4-9-3,1 30-6,-1 0-2,3 9-8,-5-9 1,1-3-5,-2 13 5,1 2-9,9-1-4,-10 3 1,-1 4 0,-1-1-21,5-1 13,7-2-2,-7 5-1,1 4 0,3-1-11,-4 2 12,0-1-6,1 7 4,1-3-20,7 5 8,-10 1-41,-5-1-12,2 2-49,-3-3 29,2 7-4,-2-2-9,-2-5-10,-2 7-2,1 0-3,3 21-2,-14-17 1,-5 4 4,-7-4 8,5-1-9,11-2-5,-17 6 4,0-2 5,-3 0 6,4-3 8,3 3 11,5-10-23,0-1 48,5 0 4,2-4 1,-2 5 7,3-5 14,4 0-8,0 2 5,3-3 2,-7 2 5,7-2 5,-5 2 0,5-2 4,0 0 0,0 0 4,0 0 34,8 8-35,6 1 4,-7-4-4,0 0-4,7 3 23,-6 0-15,1-2 15,0 9-12,2 1 9,5 3 11,-8-4-12,0 8-3,-1-4 50,-1 0-51,5 9-2,-5-13 7,-2-9-1,-1 8-3,1-2 6,3 1-5,-3-4 5,-1 3 7,0-4 12,-3-3-24,7 2 0,-4-2 3,-3-1 0,4 0-5,-1 0-10,-3-4-26,0 4-47,0 0-8,3-3-17,-3-1-75,0 0-53,0 0-47,8-12-156,-1 8-480,-4-7 212</inkml:trace>
  <inkml:trace contextRef="#ctx0" brushRef="#br0" timeOffset="200484.1415">22854 11791 197,'-4'-5'250,"-2"-1"19,5 1-8,-2 2-10,0-1-37,3 0 22,0 4-12,-1-3-37,1 3-14,0 0-39,-4-4 19,4 4-13,0 0-16,0 0-5,0 0 14,0 0-45,12-3-7,-7 7-4,7 7 5,1 10 30,25 10-26,0 3 22,-3 8-22,17 21 6,-19-18-2,8 23-13,-16-21 4,-7 5-5,-4 6 0,-7 1-10,-1-2-5,-7-9 1,-6 11-7,-5-8-1,-16-3-3,14 4-9,-10-10-3,0 1 26,-4-3-59,2 11-29,-9-26-47,0 0-46,-6 1-64,6-1-35,7-7-65,-7 5-78,-2-6-232,19-5-638,-5-3 282</inkml:trace>
  <inkml:trace contextRef="#ctx0" brushRef="#br0" timeOffset="201308.9589">23816 11979 98,'0'0'132,"0"0"-20,0 0-4,8-6 13,-8 6-26,0 0 4,-1-4-9,1 4 3,1-7-5,-1 7 4,2-2-9,-2 2 9,0-2-15,16 12-10,-16-10 0,0-8-3,0 8 1,0-5 4,10 5 2,-8-2-1,-2 2-7,0 0 14,-2-6-16,4 3 7,-2 3-38,6-2 43,-5 0 20,-1 2-30,0 0 5,6-2 6,-6 2-6,7-5 21,-7 5-17,0 0 3,0 0 6,0 0 3,0 0 14,0 0-10,6-5 3,-6 5 55,0 0-49,0 0-11,0 0-8,0 0 0,0 0-6,0 0 8,8-2 6,-8 2-12,0 0 5,0 0 44,0 0-69,0 0-9,0 0-3,0 0-3,-31 6-26,24 2 18,-8 0-7,-4 12-35,1 1 35,14 9 16,-29 6-28,-2 9 10,1-2 44,3 3-56,23 6-12,-40 12 10,25-18-1,-2 3 1,4-1 8,32 5-2,-32-12-4,14-8-5,-13 7 39,17-11-38,19 19-12,-16-25 14,0-2-3,7-2-12,0 6 11,10-4-39,-13-6-10,5-1-43,-8-2-41,9-1-38,0-5-40,3 1-108,2-2-8,-8 2-259,10-7-630,-3 1 279</inkml:trace>
  <inkml:trace contextRef="#ctx0" brushRef="#br0" timeOffset="202318.2585">23953 12332 106,'7'5'206,"-6"-5"-4,-1 0 0,0 0-33,7-5 32,3 7-4,-10-2-1,7-5-2,-4 1-9,1-4-12,6 9-8,-6-11-9,1-1 3,3-2-39,-1-1 22,-4 8-4,0-7-15,1-2-7,9 7 10,-12-4-15,-1 2-20,0-5 23,0 4-39,11 1-13,-12 0 3,-2 1-10,-4 1-24,7 3 25,4-7-10,-8 11-16,0-2 0,-6 2-22,0 3 6,-4 1 0,-5 7-20,-3 1 28,3 12 1,-5-4-13,-2-7-4,-5 22 13,3 3-13,-2-5 17,15-7-19,2 0-1,1-1 9,0 0-11,14-4-4,-9-1 0,4-5-5,-3 3 70,6-2-84,6 2 25,-6-5 1,1-3-12,-1-2 42,2-3-31,3-4 0,1 4 19,1-1-24,-2-2 7,3-3 0,3-7 1,3 6-17,-3-4 5,-4 0 20,10-8 12,0-9 10,-7 11 40,4-8-47,4 7-1,-5-5-4,0-8 18,-3 3 40,-2 7-43,8 0 11,-11 0-7,1 2 11,-2 4 20,-1 2-21,3-17 3,-4 20 27,-2 5-30,0 1 3,0-5-19,0 5-7,3-3 13,-3 3-26,0-10-4,0 10-1,0 0-14,-2 19 18,4-1-7,14 10 1,-21-10-14,-2 9 6,-9 1 27,10-2-30,3 9 2,-4-2-6,3 0 11,2 1 21,-5-1-23,-1 18-2,1-23 6,0 0-6,7 0 4,-9-3-7,2-10 7,-1 7-6,2-2 0,6-4-1,-4-3 11,3-3-15,-8-2-53,9 0 67,-3 3 0,3-8-48,0 2 58,-4-2 17,4-1 10,0-2 24,0 0 19,0 6 23,7-1 19,-7-5-9,4-11-15,2 5-29,7-5 8,2-13-5,2 7-11,4-3-13,-7-3-32,17-9 34,19-25-13,-31 36-9,-5 4-2,8-1-53,-11 5 49,1 0-16,-2-3-18,0 2-2,35-4 21,-42 3-49,0 5-15,0 3-48,-2 1 20,10 1-20,-11 2-20,0 3-27,-2-9-61,2 9-11,2-3-41,-2 3-43,0 0-26,0 0-98,0 0 17,7-4-262,-7 4-721,0 0 319</inkml:trace>
  <inkml:trace contextRef="#ctx0" brushRef="#br0" timeOffset="203056.1717">24281 12658 208,'0'-7'291,"0"2"-7,0-2-16,11 7-12,-13-6-16,2 2-14,2 1-48,-2 3 7,0 0-29,-4-5-4,4 5-23,4-3-5,-4 3-28,0 0-9,-4 15-19,1-6 10,13 3 7,-15 2-18,-4 1 5,2 2-34,1 2 33,19 6 2,-26-2-1,2-1-17,1 0 11,-1 2 25,8-9-3,-7 11-3,-1-4-4,11-3-28,-14 6 33,8-6-8,-1 5-23,-4 0 16,8-7-19,-8 3 17,1 6-12,3-9-55,1 0 58,-1 7-4,3-7-9,-1-5-5,0 3 10,1 1-21,4-1-17,-3-4 16,-1-6-6,1 3 47,0-3-47,3-5 1,3 5 4,-7 3-4,-2-1 20,8-3-23,1 4 2,-3-3 3,0-5-2,-5 4 29,5-4-37,2 8 8,-2-8-49,0 0 49,1 7 2,-1-7 0,2 4 5,-2-4 3,0 0-6,8-2 9,-8 2-7,13-4-4,-13 4-24,6-4 28,6-2 6,-6 5-4,-1 0-7,0-3 27,0 0-32,2-3 4,-4 4-2,8-4-1,-8 2 11,1-4-15,3 0-4,-4 1-11,0 3 13,22-2 3,-25-5 0,0-6-8,0 9-23,3 4 32,19-7-4,-24 4 0,-1-1-5,8-1-50,-10 1 52,9 3-2,-11-7-32,-3 0 30,3 4 6,-4 0-10,4 4 1,-3-8-14,3 8 13,-3-1-10,-2-5 10,2 7-2,-3-4 36,3 3-41,10 1 0,-7-1 4,-1 0-2,-1 3-14,5-1 13,1-3 2,3 6 1,-5-1-2,5 1 28,-6-1-36,6 1 7,0 0-26,0 0 35,0 0 42,0 0-50,18-7-4,-3 4-29,6 2 33,5 7 17,-5-12-16,-1-2-3,4 0 13,-1 4-17,-4-3-2,-4 6-20,1-3-36,1-1 0,-7 3-67,32-10-38,-36 9-53,-3 2-44,8 0-79,-11 1-48,4 0-330,-4 0-782,0 0 345</inkml:trace>
  <inkml:trace contextRef="#ctx0" brushRef="#br0" timeOffset="203617.3489">24571 12613 295,'0'-4'327,"0"4"-17,0 0-40,0 0-34,0-5-33,0 5-12,2-5-16,-2 5-24,0 0-9,-7 23-32,7-6 16,12 4-13,-16-3-14,-2 1-9,2 4-9,-3-5-4,-3 10-29,2-5-58,-2-8-29,17 3-32,-24 0-98,3 3-74,1-3-176,3-9-454,4 8 202</inkml:trace>
  <inkml:trace contextRef="#ctx0" brushRef="#br0" timeOffset="204331.2442">24790 12066 133,'0'0'237,"0"0"-6,0 0-2,0 0-20,0 0 16,0 0-45,0 0-14,0 0-4,0 0-41,0 0-21,0 0-8,0 0-7,0 0 28,0 0-31,-16 43-10,9-27 0,3 2 1,1-1-8,-4 9 9,14 4 1,-17-6-7,3 0 6,4-6-3,-5 1-7,3 11 1,1-15-25,0 0 21,4-15-10,3 24 3,-3-24-8,-7 16 6,7-16-6,11 15 11,-11-15-14,0 0 4,-10 14 5,10-14 17,0 0 1,0 0 29,0 0 16,0 0 6,0 0 8,0 0 5,0 0 7,0 0 7,0 0 46,0 0-47,0 0-15,0 0-39,0 0 19,0 0 19,0 0-47,-7-47-12,7 29 6,-1-3-17,1 21-8,7-36-3,-3 8-4,-2-2-7,0 6-7,11-4-4,-10 10-1,-3-7-2,-3 9 8,7 0-17,13-2-6,-14 5 6,-3 13-3,4-24-8,-1 14 0,32-17-4,-35 15 11,0 12-12,3-18 25,-3 18-28,7-13-7,-7 13-4,14-16 12,-14 16 20,14-12-35,-4-1-10,-10 13 9,21-4-16,-21 4-10,24 0-10,-24 0-16,0 0 20,21 10-50,-21-10 3,17 18 10,-15-6 4,-2-12-10,-6 27 18,26-11-2,-29 2 7,-2 2-7,-6-1-10,7-5 28,5-4 8,-14 8-19,1 0 27,8-6-18,-10 0 18,1-3-3,-1 4 2,7-4 17,-9 3 54,9-9-64,13-3 4,0 0 60,-18 2-50,18-2 5,0 0-9,0 0 8,0 0-12,0 0 22,0 0-3,-9 11 1,9-11-3,0 0-18,0 0 26,69-7-5,-69 7 0,0 0 6,0 0-55,0 0 54,38-13-10,-38 13 10,0 0 6,13 13-30,-13-13 23,11 16 4,-4-6-25,-7-10 17,41 35 37,-45-18-40,1-1 4,3-16-19,-10 34 19,3-15 28,2-5-26,-4 0-5,2 0-13,-3-3 20,-11 8 1,9-11 1,12-8 9,-29 14 52,14-8-58,15-6-2,-30 9-2,15-7-6,15-2 11,-31 4-10,31-4-11,-20 3-2,7-6-11,13 3 26,-14-6-45,8 7-16,-4-5-51,2-1-4,8 0-77,-5 1-23,3-6-46,2 10-235,0 0-548,34-18 243</inkml:trace>
  <inkml:trace contextRef="#ctx0" brushRef="#br0" timeOffset="204899.3546">24964 12630 320,'0'0'283,"0"0"-34,0 0-46,0 0-11,0 0 2,0 0-42,-22 9-18,22-9-17,-8 16 30,8-16-15,-11 25-9,4-15-11,-1 5-10,-3 1-8,1 11-20,1-13 6,-3 0-7,-7 3-8,12-2-8,17 7-12,-20-9-47,10-13-43,-14 18-41,7-10-86,7-8-72,0 0-157,-5 15-432,5-15 192</inkml:trace>
  <inkml:trace contextRef="#ctx0" brushRef="#br0" timeOffset="205548.6849">25012 12228 62,'0'0'243,"4"-31"-32,-4 31 16,0 0-10,0 0-4,9-18 2,-9 18 16,0 0-24,4-11-3,-4 11-16,0 0-9,0 0-3,0 0-4,0 0-26,0 0-13,0 0-17,0 0 52,0 0-75,0 0-20,0 0-40,0 0 16,0 0 24,0 0-30,0 0-8,0 0-22,0 0 21,0 0 84,-3 54-110,-1-25 17,-2-13-28,5 10 30,12 3-3,-15-12-5,4-17-2,-13 29-19,13-12 18,10 14-2,-14-17 1,4-14-1,-3 16 22,3-16-33,10 20 5,-10-20 4,0 0 3,-17 11 9,17-11-16,0 0 7,0 0-7,0 0 24,0 0 24,0 0 5,0 19 18,0-19-5,0 0 21,0 0 29,0 0-31,0 0-8,0 0-22,0 0 3,0 0 8,0 0-18,7-70-4,-7 55-16,4-4-2,9 7-2,-9-15-1,-1-1 2,0 3-59,-2 5 56,20-3-5,-19 4-5,-1 3-3,2 0-55,-3 16 60,45-31 1,-54 18-31,9 13 32,-1-15 52,1 15-45,0 0 4,0 0-14,-7-18 4,7 18-5,0 0 5,0 0-11,0 0-34,0 0 37,14-14 30,-14 14-37,0 0-2,0 0-39,0 0 44,24 78-9,-14-58 5,-3 2 3,-3-3-78,12 6 79,-12 9-4,6-12 3,1-1 0,-11-2 32,7-2-37,12-5-5,-17 3 3,-2-15-2,12 24 21,-12-16-25,7 9-3,-7-17-6,0 0 20,0 0-9,0 0 2,0 17 10,0-17 19,0 0 22,0 0 63,0 0-29,0 0 11,0 0 34,0 0-35,0 0 34,0 0-56,0 0-8,0 0-21,15-44 6,-3 20-9,-12 8 0,2-3-7,-2-7 14,3 0-19,56-28-9,-70 22 0,1 7-9,-4 2-55,13-2 65,16-20 0,-20 27-6,3 3-16,2 15-41,0-20 8,7 8-14,-7 12-42,0 0-16,0 0-24,-10-19-51,10 19-41,0 0-99,0 0-6,0 0-14,0 0-26,0 0-47,0 0-347,0 0-819,0 0 363</inkml:trace>
  <inkml:trace contextRef="#ctx0" brushRef="#br0" timeOffset="206112.0253">25198 11794 195,'0'0'292,"0"0"32,-7-9-77,7 9-16,0 0-36,0 0 1,0 0-10,0 0-31,0 0-14,0 0-23,0 0 0,0 0 13,0 0 8,0 0-1,38 27 23,-22-2-27,8 17-6,-8-15-13,11 8-10,-27-3 6,21 13-25,6-7-10,-16 10 0,-4-4-8,2 5-7,-5-3-4,3 7 0,-7-20-11,0 1 0,0 0 19,-6-1-31,-1 21-6,-7-25 6,0 0-2,-21 7 13,22-13-6,-4 1-20,-4 0 8,0 0-11,6 0 31,-19 7-29,7-13-13,-7 7 19,10-7-93,-9 16-8,10-20-65,-4-1-39,3-1-79,2-3-45,26 6-284,-34-8-638,-1-11 283</inkml:trace>
  <inkml:trace contextRef="#ctx0" brushRef="#br0" timeOffset="208116.9303">17189 14797 92,'0'0'299,"0"0"-17,-4-2-3,1 0-29,3 2 9,0 0-11,0 0-17,-3-3-20,3 3-16,0 0-16,0 0-16,0 0-13,0-4-24,0 4-16,0 0-8,7 14-1,2-13-13,6 5 2,8-1-9,19 7 4,3 0 1,24 0-13,-1 2 8,-22-6-16,24 3-5,-21-5-9,-2 1-29,1-1 30,-3 10-4,-7-12-6,-11-3-1,-3 2-15,-2 1 2,-9 6 0,-3-8-3,0-5 2,-7 3-15,3-1 29,2 3 5,-3-2-3,-5 0 1,5-1 11,-5 1-15,6-1-6,-6 1-20,4 0-47,-4 0-16,0 0-75,5 0-55,-5 0-48,6 0-92,5 7-310,6-9-682,4-9 301</inkml:trace>
  <inkml:trace contextRef="#ctx0" brushRef="#br0" timeOffset="208669.8803">20304 14807 287,'0'0'327,"-5"-2"-8,5 2-10,-3 3-39,3-3-34,0 0-7,0 0 22,0 0-70,0 0-20,13 1-1,8-1-34,19 12-6,-1-15-5,6 2-2,2 2-4,27 10 2,-27-10-8,21 10-7,-25-7 4,-1 5-28,1-5 12,4 3-6,-20-2-25,-3-3 22,6-1-22,-18 1 24,-6-7 9,2 8 16,-5-1 8,4-2 14,-4 2-6,-3-2-8,7-2-11,-7 2 5,4 5-13,-4-5-9,2-8-10,-2 8-23,0 0-15,0 0-43,0 0-62,0 0-53,7 0-76,-7 0-79,0 0-104,4-3-339,-4 3-782,0 0 346</inkml:trace>
  <inkml:trace contextRef="#ctx0" brushRef="#br0" timeOffset="209301.9074">23116 15000 64,'-10'-4'287,"2"1"-4,2 1-6,-1-1-22,3 0 12,4 3-15,-7-2-18,7 2-11,-10-3-40,10 3 11,0 0-13,0 0-25,0 0 0,0 0 18,41 8-46,-3-1-13,7 2-47,7-1 34,23 13 16,-29-14-43,4-7-12,-4 9 24,-1-1-27,43 13 9,-55-20-24,-9-4 12,4 6 28,2 4-20,14-17-1,-24 14 9,-4-2 0,1-2 17,-3 1-6,2 2 3,-8-3-22,-1 0 22,-4 0 9,1 0-50,2 0 1,-6 0-20,7 0 3,-7 0 6,0 0-9,4-3-6,-4 3-5,0 0-49,0 0-22,0 0-21,7 0-41,-7 0-35,3 3-29,0 2-42,-3-5-41,0 0-45,0 0-12,0 0-273,0 0-643,0 0 285</inkml:trace>
  <inkml:trace contextRef="#ctx0" brushRef="#br0" timeOffset="212174.035">14252 9967 8,'-1'1'54,"-5"-1"5,6 0-1,-12 0-24,10 2 43,2-2 5,-7 0-4,7 0 1,-5 1-3,5-1 14,-5-3-1,5 3-4,0 0-20,0 0 14,-9 0-11,9 0-5,-5 3-4,5-3 9,-5 6-2,3-6 2,2-9 0,0 9-15,0 0 15,0 0 1,0 0-1,0 0-10,0 0-4,-10 4-11,6 1-7,-1-4-30,-3 3 32,1-1-5,-1-3-1,-2 4-8,0 0-7,-1-3-2,4 4 1,-3-5-2,-3-7-2,4 8 10,0 0-11,3-1-3,0 0 3,-4 0-7,3 0-8,-1 3 18,0-3-8,2-3-1,-1 6 8,3-3 21,-1-3-12,-3-6 6,4 11-9,4-2 13,-7-2 2,7 2-2,-5-2-4,5 2 22,-5 0-29,5 0-2,0 0-5,-4 4 3,4-4-24,0 0 20,0 0-1,-3 1-12,3-1 5,0 0 10,0 0-13,0 0 3,7 5 5,-7-5-5,6 4 7,-2-4 5,5 0 1,-5 2 2,9-1 2,7-2 2,-2 3 1,3-1 1,7 4-6,-3-1 7,3-1 5,10-2-7,3 5 9,0-1 5,2-3-7,2-13-3,-2 13-19,1 3 15,26 9 0,-32-13 1,7-8-2,-7 10 13,10 0-17,30-8-2,-35 11-4,4-2 2,2-3-13,-1 3 10,1-2 3,-1 1-12,23 1 14,-31 1 28,28-3-31,-22-6 1,2 9 7,3-3-12,-6 0 2,25 6 1,-24-9-3,-3 4-1,4 2 20,26 11-1,-38-15-4,-6 4 2,11 1-12,0 0 8,-11-6-8,9 4-12,-8 1 15,14 1 1,-15-1-5,-2 1-6,6-1-4,4 1 6,-6-5 2,-2 4 1,10-2-5,-1 1 2,-10 2 0,17 1-3,-20-7-5,-2 1 0,5 3 2,-3 0 2,1 5-1,-1-9-1,2-2 8,1 3 13,-1-2-11,0-10 0,1 15-24,-3-4 30,6 4-3,0-3 5,-4-11-5,4 11-11,7 6 14,0-14 5,-10 11-2,13-6-4,-15 4 21,12 1-14,1-10-2,-10 9 15,0 3-23,12-5-3,-3 2 11,-9 5-5,13-4 4,-1-2-8,0 0 7,0-1 0,3-17 3,-2 24 28,0-4-24,0 2-8,2 0 2,0 0-1,-6-1 16,4-1-22,2 9-1,-5-11-26,2-2 24,-11 3-7,13-2 20,-5-1-9,-10 2 11,2 2-18,12 9-1,-18-12-3,-3-3 7,-7 4-30,3-2 33,-10-4-9,3 7-12,-1-2 13,-5 0-17,2-1-25,-1-9-26,1 11-37,-6-1-38,5 2-47,-5-2-92,3-4-371,-3 4-698,0 0 309</inkml:trace>
  <inkml:trace contextRef="#ctx0" brushRef="#br0" timeOffset="214097.8033">17837 10304 7,'-3'-2'92,"3"2"-8,-7-2-6,7 2-18,-5 1 1,5-1 0,0 0-15,-5-1 17,5 1-26,0-8-4,0 8-3,0 0-4,-7 1 25,7-1-20,0-5 0,0 5-2,0 0 19,0 0 5,0 0-3,-2 9-2,2-9-15,0 0 16,-3 5 4,3-5-8,0 0 9,0 0 5,0 0 7,18-5 4,-14 5 3,2 0 5,9-3 9,-5 2-10,4 2-4,6-5-7,-3 2 3,7-1 1,1 1-14,-1 1 2,4 0-5,-1 0-1,18-8-6,-19 10-2,2-5 1,-3 4-23,15 3 19,2 4-7,-15-7 2,2 1-2,16 1 5,-17-1-16,12-3 3,-1 7-8,2-5 3,6 3 7,-4-2 5,-3-5 11,6 4-26,-1 0 21,26 11 1,-29-10-4,0-19 1,0 21 8,2 0-5,5 6-6,-6-7 2,0-1-1,-16-1 26,21 2-33,-2-4 2,-2 2-3,1 2 1,2-1-6,-7 0-5,1-2 3,-3 5-8,3-4 6,3 10 10,-16-10-13,10-10-2,3 13-8,-13 1 14,12-1-4,-11-1 5,13 0-7,-1 2 5,0-2 3,25-21 1,-32 28-4,-9-7 1,18 5 7,-17-4-7,12-7-5,-8 10-4,0-3 6,18 2 0,-19-3-1,2-5-1,10 6 17,-2 2-15,1 5 4,-11-8-9,11-14 9,-12 17 9,11-2-18,7 3-1,-17-2-1,9-3-3,-14 2 54,18 1-49,-1-1-6,-10-1-2,7-2 11,31 4 32,-41-1-43,-5-6 1,4 7 2,-1-4 3,3 7 12,0-7-16,10-10 5,-10 16-18,0-1 21,9 5-6,-7-9-4,6 2 7,-7-2 16,10-1-16,8-4 2,-19 6-9,-3 0 11,3-2 30,0 3-34,0 1 4,1-5-15,1 1 15,10 1-16,-12-3 24,0-3 4,0 3-15,9 0 16,-12 2-1,3 0-17,-2-6 20,0 5 17,12-3-21,11 3-5,-24-3 4,2 1-18,13-1-27,-14 3 28,1-9 17,-3 7 11,2 1-13,14-3 32,-17 3-37,3 11-8,-6-13-30,4-1 32,-11 5 1,13-4 0,1 0-1,-8 1 33,8 2-42,10 15 5,-15-19-16,-2 1 12,1 1-29,1 1 34,5-7 1,-4 8 3,2-1-5,2 4 22,-3-4-26,0 4-20,-1-2 20,3 0-4,-1 0 3,-3-2 3,4-6 0,0 8-33,-2-1 40,6 2 1,-7-2 0,0 1 8,-13-3-34,18 1 31,8-4 5,-11 6-3,-1 3 2,-12-3 30,12 0-67,2 7 5,1-10-36,-1 1 43,-3 4 1,6-6-6,-1 4 7,0-3 29,-1 3-33,15 7 4,-15-9 7,-4-3-1,-11 5 10,15-4-26,10-4 11,-17 8 1,-1 0 8,4 0-50,-6-2 67,-1 2-2,-1-1-27,5 1 33,1-2 16,-2 2-23,4-11-5,-1 17-19,2-2 24,-4-1 8,4 0-7,2 0-8,-13-1 35,24 1-38,3 4 5,-17-7-5,-1 0 2,27 3 17,-33-1 12,-1 5 4,-2-7-41,0 0 44,1-2 36,1 4-48,3-14 0,-3 14-4,-2-1-4,14 5 2,-11-6 0,-1 1 3,-2-1-100,2 4 99,6 3-6,-7-8 4,5 0-1,-6 1-6,3-2-2,4-15 3,-7 19-4,0-2 11,13 1-17,-16 0 20,3 0-4,-6-1-14,2 0 18,20-3 11,-23 3-13,3 1-8,0-1 38,1-1-42,-11 1-1,37 1 1,-37-1-7,21-3 15,-21 3-14,62-3-4,-48 6 2,-14-3-3,52 4 9,-43-3-28,-9-1 4,0 0 5,29-3 6,-29 3 13,23 2-10,-23-2 5,18 5-28,-18-5 34,23 1 14,-23-1-10,25-10-1,-25 10 25,24 2-33,3 8 4,-27-10-6,25-5-1,-25 5-1,21 1-2,58-12 8,-72 16-13,-7-5 2,17 5 47,-17-5-52,30-5 5,-30 5-22,17 6 26,13-4-12,-30-2 7,16-13 10,-16 13-25,0 0 16,45 12 62,-35-9-68,-10-3-1,18 7 2,-18-7 0,21 5-1,-21-5 1,0 0-4,29-5 17,-29 5-15,35 0 0,-35 0-3,0 0 1,0 0 60,15 0-65,16 0-3,-31 0 1,0 0 4,0 0-56,0 0 61,17 10 2,-17-10 2,0 0-7,0 0 5,0 0-4,0 0-3,0 0-22,0 0 35,0 0-26,0 0 19,0 0-14,0 0-14,0 0-21,19 1 18,-19-1-79,0 0-19,0 0-8,0 0-58,0 0-19,0 0-49,0 0-26,0 0-45,0 0-26,-57-25-45,18 13-334,-4-16-797,-26 7 353</inkml:trace>
  <inkml:trace contextRef="#ctx0" brushRef="#br0" timeOffset="216217.1051">14275 8956 35,'3'-7'137,"-3"1"0,0-1 3,-2 2-23,2 0 20,-1-2-6,1 3-7,0 0-8,-3 2-7,3 2-17,-3-6-16,3 6 1,0 0-6,0-2-11,0 2-9,0 0-9,0 0 6,0 0-8,-11 9-4,5-1 0,-1 0 2,-10 8 10,10-2-9,0 3 0,-7 3 1,3 0-5,-3 5-20,2-3 22,0 12 2,-1-2 1,1 11-2,-2 6 5,2-18 1,2 2-6,-4 11 1,0 1-6,6 5-2,-1-16-2,-1 0-4,-5 7 6,8-7-5,1 18-3,1-24-1,-2 5 6,5 1-11,-5-2 10,0-6-3,0 22-18,0-1 19,1 1 28,1-2-26,-4 0-3,5-12-10,-2 2 18,10 11-1,-12-14 1,1-5 0,-6 6 7,9 1-7,0 11-2,-2-20-1,-1 3 2,3-3 12,-3-3-15,-1 9-2,2-5 8,-2-3-6,3 3 12,-2-2-24,3 4 3,-3-5 8,0 1-12,3-11-3,-1 15 3,0-17 0,0 22 21,-1 0-22,-1-4 6,0 1-5,2-2-2,-4 0 5,4-2-4,2-2 2,-1 3-2,0 0 3,1-3-3,0 1 0,-1 9 2,1-16-1,-4 8 3,7 5 14,-6-12-13,1-3 1,1 11 18,1 0-14,-5 3 7,0-2-3,3-4-1,-2 5 19,2 1-22,-3 12 1,1-14 2,4 5 2,-4-2 15,2 1-32,0-4 9,0 7-1,-1-3-8,-1 1 29,2-1-34,2-2 2,-3 15-15,2-9 18,-1 15-3,0-20-4,-1-7 4,-1 9-10,2-1 16,3-1 5,-6 1-4,2 0-1,-2-3 44,1 0-44,1 4 4,-1 0 0,-2 2-2,2-2-22,3-1 23,-1-1 13,-1 2 14,3 4-36,-2-4 35,0 2-33,0-2 2,0 2 32,2-3-33,-9 12-4,9-14 8,-1-14-4,-2 19-5,1-4 5,-2-3 1,2 5 0,-2 2-4,3 1 47,-3-4-66,1 52 25,-3-48-9,4-6 3,2-3 22,-2 6-40,-1-4 16,2 4-27,0 0 29,3 21 1,-5-26-17,2-11 27,-1 17 0,-2-2 0,1 19-9,2-23 6,-3 3-11,-1-2-42,2 3 58,-1 2-13,4-3-12,-2 0 22,-1 2 29,2-1-35,-2 1-4,2-1-31,-2 0 28,2 2 2,-3-2 9,1 15-9,4-21 1,-4 2 7,10 2-6,-9-2 1,0-2-6,3 2 30,-3 0-62,0 23 11,0-28 0,1-1 1,-1-3 6,-2 10-9,2-3 13,-2 0 0,0-3-1,3 3-19,-4 0 31,2 1 2,0 1 30,-5 5-35,1-5-2,2-1-3,2 2 2,-1 2 35,0-1-31,1-2-7,-1 0-1,3 0-4,-3 0 6,4 3 5,-1 23-6,-3-32 6,6 5 11,1 1 19,-5 3-38,4-14 3,-4 13-21,2 4 21,-5-1-7,6-2 12,-3-3-3,1 3-10,-2-1 19,6 5 2,-5 0-5,-1 24-4,1-34 19,-2 2-15,1-2-8,0 3-1,-1-1 1,2 3-7,-2-4 10,-2 26-1,2-24-5,2-2 5,-1 2 12,-3-3 16,7 64 6,-7-69-15,4-6 2,-4 2-42,3-1 46,-3 29-2,4-24 1,-2-4-4,3 8 2,-3 0-3,3 4-7,0-10-73,-3 6 81,2 8 1,2-18 0,-1 13-5,0-10 35,1 7-42,-1 20-7,4-27 2,-4-1 10,-5 7 30,5 1-38,0-12-2,1 17-3,0 4 3,-6-3-20,6 1 17,0 17 3,1-23 10,-2-9-14,1 7 17,-1 2-14,1-1-6,3-6 0,-3 6 5,-6 6 1,9-12 1,-2-1-3,-1 13 34,3-2-38,-1 6-1,-2-19 1,3 3 3,-2-7-1,2 6 1,-4-10-5,3 7 7,1-1 6,-1-5 1,-1 0-16,-1 10-20,3-15-63,-1-2-10,1-2-59,0 0-98,-6 3-106,6-3-402,-10-28-827,4 15 367</inkml:trace>
  <inkml:trace contextRef="#ctx0" brushRef="#br0" timeOffset="218116.4258">14124 8844 115,'0'0'140,"-4"-4"-18,4 4-1,0 0-4,0 0-9,-2-4-10,2 4-31,-1-3 16,1 3-5,0 0 4,0 0-1,3-5-1,-3 5-4,4 0 0,2 0-22,-2-2 22,6 4 20,-1-2-15,2 0 2,3 0-17,1 0 18,9 3 1,-2-6-1,1-10-4,4 14 2,4 1 0,11-1-3,-4-5 3,3 0-8,0 0 8,5-2-12,22-6-2,-21 8-15,27-5 8,-8-2 11,6 9-15,-4-19-9,1 20 0,-2-2-1,-17 12 3,22-17-10,-2-12 2,-2 21 3,2 0-8,-2-8-1,-20 7-5,22-4 2,-21 6 7,26-4-14,-2-15-2,-27 19 2,5-2-1,23 0-7,-25-5 7,19 25-1,-19-27-21,18-4 23,-23 6 3,4-4-7,1 14 0,-6-12 16,3 0-21,-1 2 0,-3 0 12,-1-13-16,-11 17 29,9 2-23,-11 3 0,13-8-4,-3 0 2,-11 2 11,11-5-14,2 6 9,-14-3-7,5 1-1,10-3 17,-17 3-20,4-7-3,0 10-3,-1-3 5,-4 6 8,7-7-6,7-9 3,-9 15-14,2-2 11,-6 15 0,7-22 1,-2 4-5,0 3 5,0-1-2,12-18-5,-14 22 13,1-1 0,-3 3 16,16-4-9,-3-1-3,-8 3 30,9-6-62,-9 7 23,9-4 2,-1-6 6,-1 6-25,-9-3 20,20 24-7,-20-25 0,3 0 3,-6 0-13,14 3 15,0 1 1,-11 0 3,-1-1-7,11-1 4,-13-3-4,3 12 11,-1-6-22,4-2 29,-4 3-7,15-3-3,-4-12-4,-9 12 31,11-2-32,-11 11 4,13-10-6,-3-7 6,1 9 13,0 0-9,0-4-16,-1 5 2,2-1-6,-14 3-1,18-4 7,0 9-6,-4-6-9,-1-2 19,-14 0 19,16 0-26,2 10 0,-6-12-8,4 2 14,3 3 3,-4-3-7,-11-8-2,9 11 9,5 1-10,-4-2 2,-11-2 2,12 3-11,-16-3-17,14 2 27,-12 4-5,0-9-4,4 5 3,13-1 53,-20 0-52,0 4 4,1-5-9,-1 3-3,4 5 8,-4-9-5,-1-2 2,-8 3-14,6 4 18,-2 2-2,-7-6-1,-2 0 2,-3 0-29,0 0-22,0-9-34,-7 9-43,6 3-32,-6-3-47,0 0-56,0 0-59,0 6-364,0-6-738,0 0 327</inkml:trace>
  <inkml:trace contextRef="#ctx0" brushRef="#br0" timeOffset="219988.1665">19609 8645 55,'7'-14'144,"3"14"-15,-2 0 6,2 4-14,7-7 1,-1 2 0,8 0 3,0-1-20,5-3-2,-4 6-21,2 1 13,14-1-21,-13 2 4,10-9-3,-7 10-4,7 0 4,9 9 4,-8-14-11,-1-6-6,2 11 8,-1-1-14,27 5-8,-32-7 0,-3 0-3,13 3 0,-6-3 0,5-9 1,-1 13-9,2 0 9,4-2 16,-3 1-14,2 4 1,1-2-11,-2-2 7,-1 5 7,6-7-9,-2-2-4,20 10-10,-19-5 10,23 7-4,-28-10-2,1 4-1,-3-2 1,31 3 2,2 3-2,-29-4-2,20 0-2,2-1-3,-25-2-15,4-8 1,1 12-5,20 4 10,2 9 5,-27-17-9,6 3-3,-2-3-9,21 2 9,-24 10 3,0-15-1,3 2 0,-7-2-10,7 4 7,34-4-1,-39 1 1,1 3 6,6-1 19,-5-3-27,2 0 1,-2 5-24,0-2 31,-7-1-8,5-2 2,-4-16 5,-11 22 0,10-1-1,5 0-1,-15-3 2,1-6-2,-3 8 12,4-3-12,13 10-3,-15-8-1,-3-3 4,1 2 12,13 3-11,34-16-5,-44 16 7,-3-1-7,0-2-11,0 0 14,5 4-1,-4-4-16,1-2 28,-5 7 37,19-7-50,-4 17 6,-10-18 11,-1 1-10,24 6-1,-29-6 2,4-10 2,-1 13-19,0 1 26,25-11-7,-31 11 4,5-4 2,2 3-18,-1-2 12,13 6-5,-15-7-18,1 1 26,22 0 9,-28-1 27,-1 3-21,6-3-18,-1 1 23,19 16 13,-23-21-39,5 2 27,-2 2 46,0 0-55,3-4-2,-1 5 4,-1-1-3,5-1 10,-6 1-7,7-7-6,-7 8-8,0 2 15,5-1-11,-7-2-6,4-5 7,-2 7-16,-1-1 10,22 3 9,-25-4-21,-17 0 6,29-1-32,-6 0 29,15 8 1,-21-7 1,-17 0-4,20-5 18,-20 5-18,104-9-3,-104 9 1,0 0 5,0 0 10,0 0-12,24 2 6,-24-2 7,0 0-8,24 2 29,-24-2-38,0 0 1,27 0 19,-27 0-53,22 1-4,-22-1 13,27-3 0,-27 3 16,24-1-18,18 9 11,-42-8-9,17-4-2,-17 4-15,0 0 29,51 7 9,-51-7-7,11-3 10,-11 3 28,0 0-32,23-7 5,-23 7-52,0 0 54,39 0-13,-39 0 11,24-1 5,-24 1 9,28 0-19,-7 11 7,-21-11-6,27-12-1,-27 12 13,23 5-9,1-1 10,-24-4 2,0 0 6,0 0-17,18 0 31,-18 0-2,18-8 7,-18 8 2,0 0 7,0 0-23,0 0 11,0 0-14,0 0 0,0 0-30,0 0 22,0 0 2,0 0 6,29 4-14,-29-4 7,0 0-7,14-13-2,-14 13-7,0 0 8,0 0 22,0 0-28,0 0-3,0 0-21,0 0 25,15 15 7,-15-15 3,0 0-5,0 0 32,0 0-35,0 0-7,0 0 2,0 0-7,0 0 1,0 0-24,0 0-12,0 0-23,0 0-35,0 0-65,0 0-18,0 0-62,0 0-37,0 0-42,0 0-9</inkml:trace>
  <inkml:trace contextRef="#ctx0" brushRef="#br0" timeOffset="222352.9001">20358 10435 85,'3'-5'136,"-3"2"-4,1-2-12,-1 5 6,0-5-30,0 5 4,0-5-8,0 5-5,-3-4-20,3 4 15,0 0-8,0 0-21,2-4 17,-2 4 7,0 0-15,0 0-9,0 0-11,0 0 5,0 0-1,0 0-10,0 0-8,0 0-4,0 0 24,0 0 12,6 14-3,-9-3-1,-2 4-3,2 0 7,1-3-4,-3 11-9,2 5 6,1 1 5,-5 0-15,0 8-2,2-7 10,-1 4-12,-4 14-7,3-17 0,3-2-2,-5 4 15,2-2-6,3-1 3,-9 13-8,6-12-1,-4 4 13,2-2-9,1-2-1,0 1-17,-1-2 10,5 0 7,-6-3-5,3 5-1,-3-6 2,3-2-6,0 5-7,2-10-2,2-6 6,-3 10 2,2 0-5,-6 5-8,10-12-1,-4 2 3,-2-1-22,6 1 21,0-5 0,-1 5-3,-5-1 1,3-1-13,0 1 18,3-11 0,-4 11-1,0-2 2,4 3 15,-3-7-16,-1 2-5,1 2 29,0 0-32,3 5-1,-1-8-2,-3-9-1,-2 12 49,3 1-52,3 2 3,0-6 0,-4 4 1,4-5-2,-1 3-2,-1-10-1,-1 13-2,-1-1 13,8 1 6,-8 0-37,-2-2 8,3-1 8,-2 2-10,2 12 2,-1-14 3,1-6-2,0 5-16,-1 2 27,4-2-4,-5 3 4,0-6-3,-2 7-5,3-2 13,7-4-3,-7 6-1,-1-1-1,4 0 12,-2 0-8,1-5 0,0 6-14,-2 1 13,5-1-5,-5 1 6,0-10 1,-2 17-34,3-7 36,-1 11-2,3-15-2,-5 11 13,3-7-6,-1 0-7,1-2 2,0 0-2,3-3 2,-4 6 1,1-3-8,0 13 1,2-12 6,-2-1-7,0 2-15,0 0 22,2 5-4,-2-4-4,-4 0 7,5-2-6,-3 2 5,-2 0 2,0 6 1,0-1-3,7 8 4,-8-15-3,4 0 3,-3 0 18,2 2-25,-12 29 5,12-28-7,2-3 5,-4 3-2,1 3-2,1-7 4,-2 11 4,2 2-8,0 1 0,-4-1 3,5 2 0,-3-5-4,-3-3 1,3 5 15,0-3-16,1 1 3,-1 3-10,-3 0 9,9 1 24,-6-1-28,0-7-1,0 9-21,-2-3 24,6 22 1,-3-24 4,0-7 0,-2 10-22,2 0 20,1 20 2,-3-23-3,3-3 7,-1 4-26,0 3 23,-1-14 0,0 10-15,1 4 18,-2-3 5,1 5-13,1-1 4,-2-2-22,2-2 22,2 4 30,-4 1-37,-1-6 3,2 5-14,-1 1 13,1 3-4,-2-5 6,1-5 4,0 9-9,0-3 9,-2 51-6,2-53 5,2-9-4,1-1 2,-2 4-5,1-12 4,-1 19 4,-3 3 1,7 1-19,-8-2 18,-6 20 0,9-26-18,-1 3 19,3-2 6,-5-2-9,-1 21 0,5-24-4,-2-5 6,2 11 11,2-10-7,-4 6-7,3-2-21,1 2 64,-5 23-4,5-25-5,0-11 3,-5 13 3,6 1-12,4 57 8,-10-63-9,3-2 1,-7 3-17,11-8 18,-4 18-11,1-7 6,-2 0 1,1-3 55,0 3-69,-4 26-2,5-27 4,0-5 1,-5 5 13,6-4-25,-2 0-3,-1 7-25,4-6 33,-3 10 34,-1-4-43,2-9-8,-1 11 22,-3 2-10,0 28 4,3-36-3,0-9 6,-4 10-20,3 1 21,13 11 2,-19-10-5,1 1-3,2-4 24,1 5-21,6 24-15,-6-31 17,-1 4 7,1-1-7,3 2-3,0-6 7,-3 12-14,0 3 23,3-4 18,0-2-35,-5 27-11,3-33-17,6-2 34,-2 6 2,0-7-2,-6 40 0,5-43 39,2 0-62,-1 16 25,0-19 7,0-2-4,-2 7 36,0 6-47,-5 6 14,7-11-6,-4 6-9,-1 2 2,2 1 6,-2-5 2,3 7 7,-3-3-3,3-1-44,-3 1 9,3 6 0,-3-6 5,5-1 6,-8 3 13,9-5-7,1 8-9,-3-12-18,4 7 18,-1-1 36,-3 2-26,1 6-2,0-8-13,1 1 8,1 33 9,-4-40-3,2-14 8,0 21 20,1 3-28,-6-4 1,6-6-1,3-7 2,-2 5 26,0 0-30,3 2-2,-3-8 6,-1 5-1,-2-3 41,4 0-49,-1 16 6,1-19-20,1-3 9,1 2-6,-2 0 23,1-4-12,-2 2-14,3-2 18,0 9 4,0-12-73,0 3-38,0-5-47,0 0-58,0 10-55,0-10-58,0-25-249,-4 14-623,4-16 277</inkml:trace>
  <inkml:trace contextRef="#ctx0" brushRef="#br0" timeOffset="233350.3736">21453 16598 92,'0'0'207,"-4"0"-41,4 0-24,0 0-1,0 0-25,0 0-5,0 0-22,1 14-11,-1-14-23,0 0-11,1 3-13,-1-3-20,0 0-24,0 0-46,0 0 5,-4-16-42,4 16-82,0 0-191,0 0 85</inkml:trace>
  <inkml:trace contextRef="#ctx0" brushRef="#br0" timeOffset="250210.4475">17017 18308 2875,'-4'1'84,"-2"-7"-94,6 2-2,0 3-42,-1 0-79,1 10-43,0-9-16,0 0 9,0 0 24,0 0-30,0 0-120,0 0-334,0 0 147</inkml:trace>
  <inkml:trace contextRef="#ctx0" brushRef="#br0" timeOffset="250803.8739">17167 18168 18,'19'-7'-2,"-9"-5"-1,0-5-3,1-3 1</inkml:trace>
  <inkml:trace contextRef="#ctx0" brushRef="#br0" timeOffset="252517.3677">12811 17089 11,'0'0'115,"-11"0"8,11 0-18,-4 2-3,4-2 2,0 0-8,0 0 1,0 0-22,0 0-2,0 0-17,-12-1 9,12 1 14,0 0-32,-4 4 0,4-4-9,0 0-3,0 0 17,0 0-27,0 12-10,0-12-23,0 0 38,0 0-31,0 0 31,0 0-3,0 0 21,0 0 1,0 0 12,0 0 0,0 0 7,0 0-8,13 2 8,-9 1 21,2 3-8,2 0-4,5-4 18,3 3-18,4 12-1,0-15-10,5 1 2,-2 0 12,4 1-17,6 23-2,5-30 1,-10-2-6,14 0 14,2 4-16,-8 31-4,11-41-2,-1-14 2,-2 23-25,7-6 11,16 35 5,-20-37-11,16-38-1,-21 53-9,2 0 7,3 14-9,-1-21 5,-1-8-3,-2 8 5,6 4-14,22-31 3,-34 33-7,3 2 10,5-2-4,-2-2-4,21 27 2,-28-38-2,2 5-7,7 1 18,-5-4-17,-1 6-1,2 1 10,1-1-7,3-4-6,-4 5 0,4 0 5,0-5-14,-1 5 12,5-7 7,-4 2-10,2-7 11,-4 12-35,2-4 35,-1 3-29,-1 1 29,-1 24-1,4-34-44,-6 3 48,2 0 4,0 3-11,3-1-1,0-1-12,-3 4 10,0 2-8,4-4 12,0 5 1,0-5-8,-3-1 2,-1 14 3,5-11 2,-1 4 1,2-6-36,-3-1 38,1 29 0,-1-39-5,-5 10-2,7-3 8,2 3-2,-8 17-1,8-23-8,-2 2-1,1 6 6,-2 1-7,1 14 2,-4-19 2,2-8-9,-4 12 0,4 6 14,3-2-5,-6-2-1,-1-6-4,5 5 30,-3 1-30,23 26 3,-27-33 4,-2-8 7,-11 16 27,19-1-44,-16 0-2,19 3 4,-3-3 4,-4-3 13,4 6-20,4 3 7,-5-7-4,1 2-3,24-1 22,-29 0-24,2-8 6,0 7 4,0 4-5,6 1-6,-5-3 7,3-12 1,1 10-6,-1 5 7,-1-3-6,0-3 9,0 19-3,1-21-14,3-3 25,-7 2-42,6 2 33,0 23 8,-1-28-3,0 5-2,22-6 0,-25 6 1,-1 5-1,1-4-21,7 2 24,-13-4 4,28-8-8,-16 20 4,-2-13-26,23 1 24,-26 6 17,4-3-22,25-18-7,-29 24-21,1-8 33,26 58-2,-27-69 1,2 10 4,-1-3-22,1 4 21,-4 14 1,26-21-8,-10-29 1,-20 42-31,8 5 34,-9 1 0,9-11-5,2-4-4,-7 7-21,29-7 31,-4 24 0,-26-23 6,7 2-5,-1 2 26,23-2-34,-19 3 4,18-10-4,-20 10 1,22-6 1,-21 2-2,22 31 2,-6-35 2,3-3-1,-21 7-5,22 2 5,0 30 1,0-44-35,-21 7 42,20 3 41,1-2-46,-22-2-7,22 9-20,-3 0 23,-19 7-1,32-11 3,-2 12-6,-5-6 35,-2-5-31,7 19 66,-10-23-73,5 6 7,2-7 0,-5 3-8,4 3-2,0-1 8,-2 19-8,1-26 18,-1 7-13,-27 12 0,34-16 5,-4-21 1,-2 33 15,0 0-18,3 33 4,-7-48-2,0-8-5,-25 23-26,32-4 35,-7 11 6,5-13 4,-3-4 0,2 6 68,-1 0-76,12 24-5,-16-29 12,0 2-8,-33 0 10,44 5-9,21-3 0,-51 2 1,19 0-7,-23 1-42,30 2 56,33 25 0,-67-27-15,1-6 12,41 3-14,-46-2 13,4 4 9,1 0-19,3 2 23,-7 0-54,7-2 15,0 15 3,-1-13-10,-6-8 28,35 6-37,-45-3 56,-4 20-5,0-18-58,0 0 73,-4 2 55,-20-1-74,38 0 9,-22-2-43,-16 2 47,31 6-6,-31-6 18,22 9-16,-22-9 26,0 0-28,37 12-6,-37-12 14,0 0-21,15-15 31,-15 15-23,0 0-9,14-5-4,-14 5 15,0 0-27,0 0 35,7-19 8,-7 19-7,0 0 11,0 0 4,0 0-8,0 0-12,0 0 8,0 0 3,0 0-34,0 0 45,44 17-13,-44-17-2,0 0-2,0 0-16,0 0 18,0 0 2,0 0-27,0 0 20,0 0-65,0 0 61,0 0 2,0 0-42,0 0 50,0 0 24,0 0-61,0 0 22,0 0-15,0 0 10,0 0-19,0 0 2,0 0 11,0 0 19,0 0-66,0 0-37,0 0-3,0 0-22,0 0-44,0 0-66,0 0-36,0 0-135,0 0-208,0 0-641,0 0 284</inkml:trace>
  <inkml:trace contextRef="#ctx0" brushRef="#br0" timeOffset="257370.4859">22475 16922 38,'0'0'69,"3"9"1,-3-9-3,0 0 8,0 0-65,0 0 62,10 3-15,-10-3 25,0 0-10,3-11 44,-3 0-48,0 11 11,1-9-42,-1-1 36,6-9-16,-7 5 16,1-6 0,-2 5 3,0-5-6,6 9 9,-6-18-25,0 9 6,0-6-7,2 0 5,1 26-1,-1-31-1,0 6 0,0-9-45,0 0 44,0 19-2,0-19 7,0-20-6,3 27 0,-3-1 6,-3 1 2,3-3 2,0 5 3,-8-2-2,6-3-7,15 2 8,-17-1-15,3 0 6,-2 5 8,0-2-14,4 11-1,-4-15-11,1 1 9,-3 0-27,4-2 25,0 3-1,2-1-22,-3-2 24,3 3 24,-2-1-28,-1-7-4,2 9-2,-2 1 2,6 13 14,-8-16-10,4 1 2,-2 7-16,0 5 12,-2 0 4,4-1-8,-3-31 14,-4 34-12,8 1 2,5-3-9,-6 5 4,0-6-7,-6 2 23,6 2-25,6 11-13,-9-23 17,2-3-15,-1 10-35,1-8 48,8-8-12,-11 11 0,1-5 4,-1 10 26,4-2-38,4-14-4,-7 16-38,3-8 48,-1 11 10,1-3-10,-1 14-7,2-15 6,0-1-2,3 1 15,-4 2-21,-1 17 15,1-19-19,3 2 2,0 7 4,-2-8-3,-1 1 6,0 1 5,4-3-13,-2 13-6,1-11 7,-1-19-7,-9 17 38,12 5-38,9-6-6,-12 1 9,1-2-10,-3 6 44,3-3-37,2 9-4,-1-10 11,0-4-7,-1 6 63,1 6-67,-1-19 13,-3 14-14,1 6 3,0-7 2,2 5 8,0-8 4,0 8-17,1-5 9,-4 10 41,2-6-49,0-3 5,1 5-35,4-5 42,-4-1 12,1 0-14,0-16 6,1 19-15,-1-2 9,-3 9 5,6-19-4,-1-29 4,-6 39-11,7 3 19,-7-3-9,6 6 9,-1-4-1,-1 2 27,2-5-36,8 0 8,-10 1 4,-2 4-18,-4-3 1,6-1 21,1 10-8,-2-13-1,-2 2 8,6-6-18,-4 6 18,1-18-8,-2 16 29,2 0-29,-4 3 24,4-8-27,0-2-2,2 6-70,-2-6 70,-5 18 10,5-11-11,0-35-1,0 33-50,-4 7 55,6-2 6,-5 0 5,-1-12-9,3 13 49,-3 0-49,0 17 6,0-18-7,3-9-7,1 8 3,-1-2 14,1 14-16,-1-14 1,0-8 2,1 10 26,-1-1-30,25-25 1,-29 26-9,2 3 15,2 2-27,-3-1 20,0 0 2,3-2-7,-3 1 26,11 2 4,-11-1-20,0-8-6,-1 11-24,2 0 35,6-2 19,-7 3-32,0 9-2,2-17 28,-1 6-19,17-7-11,-18-2-2,0 11 0,3-8 37,-1 4-31,-1 8-2,3-14-1,0-17-6,-1 22-33,0 0 41,17-9 6,-20 9 2,1 2-3,-8-1 0,11 4 7,2 7 5,-4-9-10,2-1 9,0 1-5,-1 0-7,9 12-2,-9-12-3,-1-6 9,3 1 24,-2 7-31,1-20 6,-1 15-16,1 6 20,6 1 37,-6-3-43,-1 7-12,-3-9-14,4 1 34,2 2 10,-2-9-2,-1 2-2,1 0 0,2-1 2,-5 13-4,4-14 4,3-6 4,-7 7 5,4-3-12,-5 14-7,7-17 7,-4-2-2,2 7 26,2-1-28,10-7-5,-13 10 12,1-1 0,-2 1-52,-1-1 62,12-7-2,-11 9-14,1-1 19,-4 1-11,5 5 7,0-23-5,-1 17 10,2 0-4,-6 4 2,4-6-2,-1 12-6,1-13-19,3-1 27,-4 1 18,3 1-27,-2 0 3,3-7 18,-4 7-23,18-3 2,-21-5-2,4-23-3,-2 30-33,-1 1 34,6 9 4,-4-19 0,1-1-4,-8 2-33,10 2 47,13 11 11,-18-12-2,1 2 8,1 6 2,-2-2-9,22 5 1,-26-3 0,0-2 2,9 2 45,-9 0-53,7-13 0,-7 17-37,2-3 40,-5 0-28,9-3 19,-1 13-8,-4-18-56,5-1 63,5 14 44,-5-17-57,-3 17-4,5-17-32,-3 2 36,5 17 0,-4-21 1,1-24 1,-1 34 10,0 3-20,-1-3 2,0 3 2,1-7 3,1 7 39,-3 0-38,17-4-2,-17 5-3,3-8 8,-14 12 64,13-4-75,10-19 1,-12 23-3,5-1-5,-10 2-22,8-3 29,2 0-10,-3-2 4,0-2 2,-5 0-26,7-4 28,2-24-3,-1 27-15,0 3 25,-8-1-12,10 0-6,0-15 3,-1 8-30,-1 7 35,-8 13 23,8-18-32,-2 7 4,2-9-24,-2 7 36,8 12-3,-6-18-3,-2-25 3,-1 33 32,1 0-41,-1 5-6,0 1 8,1-8-7,-7 5-41,9-4 52,1 7-9,-4-7 22,-1 3-15,0-3 66,2-1-74,8 7-4,-7-16-2,0 3 24,-7 5-27,9-1 5,0-4 3,-4 7-6,-2-2 4,9 4 69,-8 6-74,-2-20 5,-1 19-60,2 3 66,1 3 22,-2 4-27,-1-11 6,1 11-7,0-10 0,0 10 2,0 0 4,0 0-10,0 0 15,0-10-10,0 10 4,0 0-9,-4-6 6,4 6-56,0 0 29,0 0-15,0 0-16,0 0-20,0 0-24,0 0-41,7-8-33,-7 8-42,0 0-44,0 0-76,0 0-66,0 0-66,0 0-404,0 0-950,0 0 421</inkml:trace>
  <inkml:trace contextRef="#ctx0" brushRef="#br0" timeOffset="261192.8903">13564 11531 36,'-5'2'73,"3"0"-16,2-2 7,0 0-6,-5 3-26,5-3 13,0 0 26,0 0-40,-4-9 0,4 9-56,0 0 54,0 0 3,0 0-10,13 7-1,-10-3 4,5-1 15,6 1 2,-4-3-3,0 2-1,5 1 21,1-1-5,5-1-2,-1-4-40,2-1 47,2 6-8,0-3 3,0 2-10,0-4-2,4-1-6,-4-6-5,4 9 6,-1-4-7,-3 1 18,7 2-25,7-8-3,-13 9-26,4 0 29,-3 1-22,1-2 12,1-5 5,-2 6-33,-1-2 35,-2 7-8,-1-11 4,3-5-6,-2 11-6,1-5 10,1-7 14,-4 12-8,0-2 1,-4 2-13,3 0 13,3-1-9,-8 1-8,7-4 11,-6 4 30,-1-2-42,1-5 8,-2 6 6,3 0-15,9 0 1,-10-1 4,0-4-2,-3 6 8,2-3-12,6 6 2,-8-8 0,-2 2 3,3 1-29,-4 0 23,2 5 3,-1-8 11,-2 0-5,1 2 13,0-1-4,1-8-4,-1 10-12,0-1 17,3-5-5,-5 6-2,2-2-2,-6 1 5,6 0-12,5-7 8,-9 8 1,3 1-2,-4-2 10,5 1-17,-3 1-3,-1-1-11,2 1 16,2 2 2,-5-3-4,3-2-1,-4 1 20,2 2-18,5 2 1,-7-4-1,3 1-2,-2-1-4,3 0 8,-1 2 5,2 0 4,-2-3 0,0 0-15,3 3 17,-1 1-2,2-3 9,-2-2-12,0 4 20,3-4-20,2-6-1,-4 10-13,4-2 16,-4 6 0,3-8-4,1 1-1,-6 2-9,5-3 12,10 2 5,-9 1 2,0-3-2,6 1-22,-6 0 25,-2 0 2,2 3-14,0-4 6,-4 4 15,4-3-15,0-2 3,-1 5-12,0-2 14,-5 2-2,3 1 1,-1-4 1,-3 4 3,3-3-4,-3-1 8,1 3 1,1-1 3,-2 0 2,0 1-7,-1 6-4,-2-6-18,2-2 13,3 3-5,-6-1 6,-1-3 7,-2 4-5,5 0 18,-5 0 2,0 0-4,6-1-1,-6 1 11,0 0-21,0 0 1,0 0-3,4 1-5,-4-1 0,0 0-1,0 0 0,0 0-25,0 0 25,0 0 16,0 0-22,5-3-3,-5 3-2,0 0 8,0 0-3,0 0 2,0 0-4,0 0 7,0 0-6,2-5 3,-2 5 0,0 0 4,0 0 0,0 0-1,0 0 1,0 0-18,0 0 22,0 0 11,0 0-18,0 0 5,0 0 21,0 0-30,0 0 3,0 0-3,0 0 9,0 0-13,0 0 16,0 0-2,0 0 1,0 0-3,0 0 7,0 0 2,0 0 0,0 0-9,0 0 13,0 0 11,0 0-5,0 0-8,0 0-20,0 0 46,0 18-7,0-18-4,0 0 6,0 0 11,0 0-16,0 0 3,0 0-11,0 0 6,0 0 43,0 0-63,0 0 14,0 0-15,0 0 15,0 0 52,0 0-26,0 0 4,0 0 6,0 0-10,0 0 2,0 0-7,2-17-19,-2 17 33,0 0-34,0 0-9,0 0-3,0 0-2,0 0-26,0 0 12,0 0 12,0 0-2,0 0-11,0 0-24,0 0-5,1-5-44,-1 5-9,0 0-58,0 0-55,0 0-82,4-5-48,-1 5-68,3-1-232,2-2-667,2 2 295</inkml:trace>
  <inkml:trace contextRef="#ctx0" brushRef="#br0" timeOffset="262228.2966">15310 11273 76,'-10'-1'78,"2"-2"1,2 6 12,1-3-30,-1-4-7,-1 4-17,7 0 18,-6 4-12,6-4-15,-7-4 18,0 4-19,7 0 7,-7-4-14,7 4 5,0 0-4,0 0-5,7 11 6,-4-5 5,4-1-11,3-2 37,3 3 16,2 0-2,8 11 4,1-16 4,2 3-8,15-5 5,0 3 11,-2-2 0,2-1 14,6 2-21,20-12-1,-23 11-4,5 1-11,-6-1 20,31 1-22,-5 12-5,-19-16-15,20 3 6,-21 0 14,20 0-26,-21 5-6,2-3-11,-1 1 11,28 12 0,-34-15-2,4-7-3,-3 11 15,29 0-17,-2-8-5,-29 11-4,0-2 4,-1-2 2,4 2-4,0 1-3,-4 0-32,-1-4 40,0 5 2,0-9 1,-12-3 3,10 9-3,-7-3 4,14 13-3,-17-16 1,10 0-4,-9 2 3,0-3-8,12 3 6,-14-1-5,-2 1 2,3-4 1,-3 2-8,5 8 2,-5-9-19,1 0 19,3 1 7,-5-3-11,3 7-1,-1-7-6,0 0 11,-5 13-5,5-14 1,3-7 0,-3 11 15,3-2-17,-5-3-1,6 4 1,-2 1 4,-3-3-4,2 3-2,1-3 3,3 3-14,-7-2 13,3 3 9,-2-3-14,1-1 6,0 1-14,-4 0 28,-7 6 3,6-5-2,-1-12-7,-6 14 17,-6 1-20,5 3-3,-6-3 1,-3-3 0,1 3 5,-5 0-17,9 0-17,-9 0-17,4-3-33,-4 3-76,0 0 5,0 0-54,0 0-217,-12-7-445,12 7 196</inkml:trace>
  <inkml:trace contextRef="#ctx0" brushRef="#br0" timeOffset="263100.7424">18004 11298 2,'-5'0'116,"2"-6"-11,3 6-25,0 0 33,0 0 13,0 0-8,0 0-1,24-3-8,-8 0 8,9 3-1,0-7-2,16-9 0,-3 15 1,7-6-15,27-13-10,-31 21-6,10-1-7,22 4-3,-24-4-9,22 7-7,-1-6-13,3-1 5,-2 5 1,-22-3-7,25 0-1,-3 1-32,-23-1 34,24 20 7,1-20-7,-4-13-3,0 20-5,0-7 12,2-13 1,-25 21 0,27-5-4,-8 6 13,-14-6-21,26-3-4,-33 3 0,5-3-3,23 4-6,-27-8-2,-4-2 0,4 7-24,-3-3 18,-1 0-6,0-5 3,-3-5 4,0 8-5,3-4 4,-20 6 5,21-6 4,-4 1 5,-11-2-1,11 2-1,2-3-1,-11 4 3,-1 1-8,16-3-21,-17 2 21,-3-7-7,1 11-6,-1-3 9,3 0 1,-5 2-9,-9 1 1,4 0-14,-4 0 12,-1 7 6,-2-8-4,-4-5-8,-2 6 33,2 0-40,2 0-5,-8 0-19,4 0-13,-4 0-51,5 0 14,0 2-19,-5-2-30,0 7-37,3-3-51,-4 1-219,1-5-467,0 0 207</inkml:trace>
  <inkml:trace contextRef="#ctx0" brushRef="#br0" timeOffset="264225.0759">19891 11443 87,'0'0'81,"0"0"-15,0 8 4,0-8-9,0 0-6,0 0-8,0 0-21,0 0 19,0 0-4,0 0 5,12-7-13,-12 7 3,7-4-10,3 0-6,0 3-2,-2-4 9,1 4-38,2-2 25,2-5-4,-2 7-38,2 2 33,-4 3-6,6-7-16,-4-2-20,3 6-30,-4-1-43,6-2-117,-4 2 53</inkml:trace>
  <inkml:trace contextRef="#ctx0" brushRef="#br0" timeOffset="265379.3204">20375 11226 28,'0'0'118,"5"-1"-14,-5 1-6,2-6 4,-2 6 17,3-2-27,7-3-2,-7 4-36,0-1 24,5 1 19,0 1-24,-2-1-9,6 1 6,-4 0-4,10 4-2,-2-4-4,-1-2-10,2 3 11,4 3-15,3 3 3,0-3-2,4 0-2,-7 1 23,9-1-22,18 4-2,-10-4 1,1-1-9,-1-1-2,1-2 2,4 9-7,2-13 5,0 4-2,27 2-2,-34-4 2,7 2-9,0-3-9,3 3 21,-3 11-5,2-15-3,-4-5-1,1 9-14,0 0 11,-3 7-3,-3-9-4,2-1-3,-17 6-39,18-6 42,-12 9-3,9-7-18,-8 2 23,9-1 7,-13 2-14,-1-2 1,3 3-19,-1-2 5,15-1 2,-16 3-2,1-10-8,1 11 31,1-1-23,12 1-3,-14-4 0,2 3 0,-6-3 5,16 6-1,33-16-4,-44 11 5,-2 0-1,0 1 31,4-4-33,12 6 2,-2-8-17,1 3 22,-3 4 12,5-5-13,-3 5-2,-2-4-18,1-3 21,2 1 5,-13 0 1,10-6 1,-10 9-28,9 2 27,39-1 3,-46-4 2,-5 0 1,5 3-1,-2-2-5,10 4-4,-13-4-18,3 2 20,-2 0 24,3 0-27,-1 2 1,2-2 10,0 0-13,13 8 11,-15-9-8,-5-3 3,2 4-1,-1 2 6,17 5 1,-16-7-1,-5-1 8,-3 1 13,7 0-16,24 1 8,-28-2 2,2 2-3,4-1-17,0 0 19,1-1 2,1 1-30,2-3 31,47 6-3,-50-2 23,-2-5-3,-1 4-27,2 0 19,20 24-2,-19-27-8,-2-7 0,1 10-26,2 0 31,42-4-7,-46 5 2,-1 2-5,-12 0-27,13-3 31,25 2 1,-30 1-8,0-2 5,-3 0 5,6-1-4,3 7-8,-2-6-3,3-2 14,17 6 1,-23-5-12,-2 6 7,-18-6 24,34-1-29,-6 11 1,-13-13-3,-15 3-5,27-6-68,-27 6 51,65 7-2,-51-10 1,-14 3 4,20-2 36,-20 2-33,38-8-6,-25 8 8,-13 0-3,53 0 2,-43 0 7,-10 0-13,18-5-4,-18 5 22,59 0 7,-53-1-9,-6 1-3,0 0-30,0 0 33,41 9 7,-41-9-3,14-9-4,-14 9 61,21-2-70,16 2-4,-37 0 6,17-4-4,-17 4 24,0 0-24,39 0-1,-39 0 8,21 0-5,-21 0 33,27 0-31,14-7 9,-33 8-8,-8-1 0,29 5 47,-29-5-46,12 7 2,-12-7-41,0 0 47,27-6 4,-27 6-14,21-9 0,-21 9 0,21-1 4,19 0 28,-40 1-34,0 0-1,18 0 0,-18 0 6,0 0-8,0 0 3,0 0 4,0 0 57,0 0-68,0 0-5,0 0 9,0 0-10,0 0-14,7-10 28,-7 10 4,0 0 10,0 0 0,0 0 32,0 0-40,0 0 3,0 0-44,0 0 51,0 0 34,0 0-50,0 0 8,0 0-42,0 0 35,0 0 7,0 0-12,0 0 0,0 0-15,0 0 16,0 0 27,0 0-25,0 0 6,0 0-49,0 0 52,0 0-10,0 0-5,0 0 6,0 0-57,0 0-5,0 0-51,0 0-55,0 0-69,0 0-92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9T08:22:56.7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10220 2687 45,'1'-2'174,"0"-1"-31,-1 3 20,0 0-7,0 0-7,0-7-5,0 7-27,0 0 17,3-12-12,-1 13-5,-2-1-19,0 0-16,0-4-27,5-22-2,-5 23-11,2-1-3,-4-2 11,5-2-19,-1 0 0,-1-7-15,1 5 14,-2-10-14,-2 4 8,-1-9-2,-1 9-15,0 5 18,-2-4 4,2 5-5,-2-4-1,1 8-10,0 1-1,-3 9 8,8-4-21,-17 9 4,7 3 1,-4 10-1,-1 26-3,1-24 1,4-11-3,-3 20-34,1 13 44,7-17 2,0 4-7,0-5 8,1 6-4,4-1-4,0-16-2,2 16 1,-1-6 4,0 3 1,2-1 0,-3-17-4,2 15 0,-2-6 6,-7-6 15,5 2-12,-1-8-6,-4 3-2,2-2 4,-7 0 8,2-5-22,-4 0-3,-3-6-22,-1-3 10,-3-4 22,1-6-34,-1-10-6,3 9 9,0-2 2,-1 0 29,9 3-14,-1 2-3,0-1 13,2 4-4,0 6-3,4-5 3,1-10-21,1 14 6,2 1-32,1 3-20,0 0-7,10-11-27,0 15-48,2-2-103,2-5-282,11 4 125</inkml:trace>
  <inkml:trace contextRef="#ctx0" brushRef="#br0" timeOffset="648.9145">10521 2451 21,'3'-4'226,"-2"-2"-52,-1 6 7,2-1-18,-2 1-22,-5 29-1,-4-5-20,-3 9 9,0 12-15,-4 0-30,1-1 18,9 1-2,-8-15-16,6 2-6,-1-1-17,4 1 0,0 2 7,1-10-22,3-9 2,1 14-7,0-3 1,0 3-1,1-14-6,3 2-5,1-3-1,-2-3 0,1 8-5,-2-11-4,4-5 0,-2 3-18,1 1 24,4-7-3,-3 1 0,-6-1-5,16 0-11,-2-1 15,7-23-4,-7 18 0,4-10-2,-1 0-17,6-3 12,6-12 3,-8 7 5,0 0-10,-4 2 9,2 0-14,-3 4 1,1-3-2,-7 7-2,0 1-4,-4 4 9,-5 4 1,0-6 8,-1 3-11,0 8 8,-4-13-15,-1 6 2,-1 5-8,6 2 6,-10 5 17,10-5-19,-11 9 2,7-1 2,1-4-12,0 14 16,3-9-14,0-1 11,6 6 12,7 8-17,-3-3 3,-1-2-5,1-7 6,4 15-8,-2-1 8,-1 2-1,-4-10-4,-2-6 4,0 7-11,-1 1 18,1 2-2,-5-10-3,3-1-3,-4 2-16,2-3 22,-1-2 4,0-6-9,3 9 2,1-5 14,-1 0-9,-3-4-4,0 0 0,18-14-3,-12 6-19,11-5 14,-2 3-4,1-12-8,2-2 12,1-5-3,-3 2 3,-2 2-4,1-3-10,0 4 18,1-1 23,-4 1-18,-2 0 10,-1 9 12,-4 5 21,-4 3 30,5 0-31,-4 5-6,0-5-34,0 5 22,-2 2-7,0 0-1,0 0 1,-3 18 17,-3-1-22,-1 17-3,2-16 6,2 0-5,-4 5-6,4 3 1,-4-11-1,7 6 0,1-5-3,0 4-6,4-5 9,1 1 2,-1-1 1,4-3 1,-1-2 1,2 0-48,-1-8-29,2 5-38,4-2-43,-6-2-47,2-3-229,9 12-458,-7-21 204</inkml:trace>
  <inkml:trace contextRef="#ctx0" brushRef="#br0" timeOffset="795.0092">11221 2677 15,'-4'-10'250,"1"3"-49,0 5 14,2-2-31,-2-2-17,3 6-45,-4-2-60,4 2-25,0 0-77,-3-7-65,0-12-80,2 19-201,1 0 90</inkml:trace>
  <inkml:trace contextRef="#ctx0" brushRef="#br0" timeOffset="1109.2618">10273 2796 80,'-11'-3'194,"8"2"0,0-14-14,-2 14-25,2 2-15,3-1-47,0 0 16,-8-2-20,8 2-29,0 0 12,0 0-14,21 5-33,-6-14-34,9 9-28,-1 1-60,7 4-21,-1-10-80,12-1-215,-3 2 95</inkml:trace>
  <inkml:trace contextRef="#ctx0" brushRef="#br0" timeOffset="1553.6407">11349 2750 178,'-1'-5'213,"1"0"-25,1 2-38,-1 3-4,3-5-20,-3 5-6,3 15-19,4 8-21,-7 3 5,0 3-2,-4 2-23,0 3 14,2 1 8,-5 0-23,-1 11-5,2-19-41,-1-2 34,1-9-2,4-3 2,-3 14-8,1-18 5,1-5 39,3 15 30,-3-21 5,3 2-11,0 0-3,-4-21-24,8 2-8,2 2-11,1-30-14,0 22 8,7-2-16,-1-1 4,1 0-6,4 1-6,4 2-19,-2 4 19,0 1-10,2 4 2,0 1 2,-4 3-12,5 5-20,-8 5-9,2 2-8,-3 1 14,8 4-8,-10 5 11,-3-5-5,0 9-17,0 1 24,-3 17 0,-1-18 1,2 17 4,-4-15 2,0 12-5,-5-2 5,4-8-16,-1-11-18,1 9-32,2 2-10,5 5-27,-4-5-15,-2-11-34,4 7-29,1-1-16,0-9-153,3 5-377,1-1 166</inkml:trace>
  <inkml:trace contextRef="#ctx0" brushRef="#br0" timeOffset="2078.7677">12007 2943 53,'9'-31'152,"-4"13"7,0-13-4,0 4 14,-2 11 11,-6-1-9,0 0-14,-1 6-19,-3 6-15,-3 4-6,-2-4-22,-4 3-7,-4 9-18,-2 5 3,-6 22-15,4-18 1,1-17-15,3 24-4,5 4 0,-1-2-2,5 2-4,6-21-4,0 21-2,2 0-10,3-9 3,5 2 1,1-6-5,-1 3 6,8-4-3,2 1-6,1-6-3,3-4 4,-7-3-9,7-2 4,5-6 0,-10 2-8,0-3 11,3-3-7,-4-1 1,3-12 4,-5 11 1,0-9 1,0 5 28,-4-8-15,-2 7 14,2 2-6,-2-1 25,0 9 60,-4-6-44,5-10 16,-6 12-15,0 7 25,0 5-14,1-3-14,-1-6-13,0 4-20,0 5 13,0 0-14,0 0 0,0 0-3,0 0 16,-12 29-24,9 25-8,-7-25 5,-2-7 1,-3 23-31,1 3 34,5 5 0,-8-4 1,3 4-2,-4 3-20,3 0 40,0 2 12,-4-5-12,3 5 11,1-8-26,1 5 16,0-2 19,-3-4-61,3-5 61,-1 0 40,4-14-29,-1 3 5,1-4-50,0-7 53,-1 5 16,2-12-11,0 18 8,-1-24-24,4-3 40,5 6 5,-8-12 8,-1-10-6,1 8-3,-2-5-24,-1 7-3,-3-20-16,1-26-5,7 16 2,-1 0-41,8-17-13,-5-4-20,7 1-15,5-6-24,3 6-20,5 16-28,12-47-38,-5 33-32,2-1-29,5 6-33,5 7-34,0-3-52,5 7-30,2 1-67,2 4-261,20-14-718,-14 22 318</inkml:trace>
  <inkml:trace contextRef="#ctx0" brushRef="#br0" timeOffset="2319.4676">12745 2804 118,'-10'-6'329,"3"-1"-16,0 5-24,6 2-32,1 0-7,0 0-47,-6-5-17,6 5-32,0 0 6,26 5 25,-4 2-57,6-2-10,13-3-33,0 0 15,1 15-13,-11-16-24,-4-2-41,1 4-51,-2-1-32,-10 1-47,0 1-52,-3-13-37,-3 15-18,-7-3-165,-6 2-411,3-5 182</inkml:trace>
  <inkml:trace contextRef="#ctx0" brushRef="#br0" timeOffset="2459.5685">12686 2989 172,'-15'0'253,"8"5"-9,-2-2-26,2 1-5,4-1-24,3-3 1,0 0 1,0 0 11,16 12-23,5-7-6,6-1-26,1 2-24,11 1 6,8-2-2,-9-1-50,0 8-60,-9-10-60,1-2-75,0 2-76,-4-2-222,-3-6-448,-1 4 198</inkml:trace>
  <inkml:trace contextRef="#ctx0" brushRef="#br0" timeOffset="3468.7609">13838 2821 68,'6'-33'249,"-5"14"-20,4 0 14,-7 12-4,-1-9-5,1 4-8,0 0-8,-3 1-68,0 3-10,-2 1-23,-1-1-9,-5 8-21,-2 6-2,-7 5-9,-1 5-12,-13 10-2,1-1 6,7 4-23,8-15-10,2 12 3,0-2-3,6 1-17,1-2 8,5-5-7,-2-1-9,5-2 11,-1-1 11,5-1-12,2 5 2,1-9-19,3-1 14,2 0 15,6-7-12,8-3-5,0-1 22,0-4-23,-1 13 6,1-18-12,7-22 3,-9 22 9,0-2-12,0 3 0,-4-15-4,2-1 13,-4 5-3,-4-2 1,-4 7 18,0 3 15,-2 4 12,-2-1 29,1 5-25,-1 7-7,-1-5-13,-2 4-10,-1-8 22,1 8-34,0 0 0,-8 14-3,0-2 3,0 0 30,2 2-47,4-2-5,-5 3-1,5 4 10,-3-1 11,5 2-23,5 7 3,-1-9-22,2 1 19,8-2-12,2 2-12,0 2-15,8-8-22,0-4-9,5 1 4,2-7-24,8-3-6,0-5-22,2-2 18,-1 3-2,-4-15-9,3-9 7,-6-1 7,-10 8 14,9-14 21,-4-2-9,-7-5 6,0-1 1,0-2 11,-8-1 9,0 3 29,0-2 22,-12 15 9,5 3 31,4 3 15,-10 9 23,0 3 7,2 0-20,-2 5 0,0 3-14,0 4-16,-4 0 5,1 10-15,-4 4 15,-4 7-7,-2 11-24,-1-1 15,3 18 5,-5-16-10,0 17-1,1-20-28,4 1 26,-6 16 0,6-23 3,4-14-2,0 12-12,1-5 12,-1 0-4,4-6-2,-1-4 5,1 4 1,2-5 13,-5-5 27,6-1 24,-4 9 32,4-9-13,-1 5 41,1-5-4,0 0-17,0 0-17,0 0-31,14-19 12,-3-3-5,2 12-15,2-6-9,-1 5-42,6 0 41,1-5-9,0 7-27,3 2 21,-7 2 0,4 0-18,-1-7-2,-3 17 19,5-2-23,1 6 15,-7-2-23,-7-2 1,1 2 8,0 2-16,-1 2-6,-4-1 3,-2-4 2,-2 5-29,-2-2 18,5 21 7,-14-16 6,-5-11 1,-8 13 10,2-2-33,-7-2 1,5 1-4,-3-4-5,-1-2-12,4 1-9,9-13-1,-10 9-6,9-3-9,2 0-28,1 0 1,3 2-22,1-6-40,2-1-67,6 4-89,0-10-303,6-2-661,4 1 294</inkml:trace>
  <inkml:trace contextRef="#ctx0" brushRef="#br0" timeOffset="4282.1164">15265 2920 282,'2'-17'305,"2"6"-26,-1-13-22,1 9-29,-3 4 8,-1-4 12,2-2-43,-4 3-15,2-1-46,-3 4 1,2 10 2,-2-13-39,-2 6-1,-2-1 20,-2 4-44,-11 7-10,-1 0-12,-2-1-11,-2 11-8,-1 2 3,2 6-6,-12 2-3,1 2-2,13-7-16,1 1 13,5 4-6,-1-4-2,7-4-7,0-1 32,5 1-45,1 0 7,2-2 10,2-4-13,4 1-8,1-2 15,7 3 7,2-7-22,10 2 13,-1-6 32,2-3-36,-1-9-8,0 9-13,-1-8 15,-9 7-7,7-6 7,-1-16-3,-8 15-18,-1 1 19,1-3 18,-7 5 18,0 1 15,-4 2 11,3 3 1,0-5-10,-2 6-10,-2 2 1,0 0 23,0 0-40,0 0-10,-13 14-5,6-5 4,2 1 20,0 0-38,-1 0 11,4 3-25,-1 5 27,2-2 38,2 0-50,3-14 21,3 15-1,2 0-24,2 8 22,7-11-14,5-17 0,-1 20-7,2-9 3,6 4 5,-6-10-2,3-16-6,-2 17 28,-1-11-16,4 0-3,-4-3-2,1-7 7,-1-1 23,-3-3-33,6-12-15,-7 8 18,-3-5 10,4-12 7,-6 1-3,-2 12 8,-2-17-21,-8 15 34,2 3 24,2 4-3,-4 14 19,-3-4-26,2 5 11,-3 4 17,2-5-39,-1 10-10,0-2 19,0 3-28,-5 10-5,-4 2 8,-4-1-2,-6 27-37,-5 0 37,10-8-10,-6 9 4,3-12 3,0 1-28,4 1 19,2-5 5,1 2-2,1 1-6,-3-5-3,8-4 7,-2-1-8,3-7 4,0-4 3,2 3-74,-3-3 80,4-4 2,0-2-14,0 8 37,0-8-15,0 3 38,0-3-5,0 0 2,11-13-17,-2 8 18,10-11-27,4-6-5,1 10 6,4-2-12,0 18 1,8-23-7,-2-14-6,-7 30-23,-1 1 25,-3-2 4,0 7-12,-7-3 5,-3 5 16,-1 2-19,5-7-3,-8 7 1,0 6-3,-3 3 30,-2-2-26,3 18-4,-8-18 0,-2-3 0,2 1 18,-7 2-15,-5-13 1,-6 17-19,1-3 19,0-2 5,-5-3-42,-1 2-29,0-7-90,3-1 3,-3-2-38,1-2-62,0-2-60,0-3-119,-1-2-26,0 7-227,-3-12-731,-6-9 324</inkml:trace>
  <inkml:trace contextRef="#ctx0" brushRef="#br0" timeOffset="4691.2827">13476 2129 22,'0'0'187,"0"0"15,0 0 14,-1 23-30,1-11-10,1 5-44,-5 8 17,1 1 0,2-1-28,1 5-9,0-12 5,-2 3-28,4 9-9,-4-13-26,1-5-36,1 1-41,0-2-52,0-1-33,0-1-41,0-9-128,0 0-298,0 10 132</inkml:trace>
  <inkml:trace contextRef="#ctx0" brushRef="#br0" timeOffset="4838.261">13581 2210 123,'12'-21'234,"-5"9"-3,-4 5 11,4 0-45,-6 1 11,2-5-17,0 8-41,-3 3-1,0 0-12,0 0-26,0 0-7,9 20-7,-8-4-9,-1 3 12,0 6-48,0 5-59,1 2-44,2-3-70,5 21-65,-2-23-156,4-12-370,6 12 164</inkml:trace>
  <inkml:trace contextRef="#ctx0" brushRef="#br0" timeOffset="5279.8861">16237 2501 275,'0'-3'271,"0"-3"-29,2 5-27,-2 1-28,0 0-12,0 0-6,0 0-4,-6 24 0,0-8-22,-1 12-11,0-11-10,-6 7-9,-1-4-31,4-3 12,5-8-13,-4 8-14,2-3-44,3-2-63,0 3-38,5-4-48,-1-5-60,3 0-43,7-1-115,-3-2-373,6-5 166</inkml:trace>
  <inkml:trace contextRef="#ctx0" brushRef="#br0" timeOffset="5406.16">16370 2590 37,'12'-14'247,"-1"2"29,-2 1 8,-1 2 24,-1 0 1,-4 5 7,0 0-46,3 3-37,-6 1-22,5-13-28,-5 13-18,0 0-15,0 0 0,-5 26-29,-1 3-13,-1-14-46,-3 9-97,-1 23-72,-2-24-62,7-14-75,-5 16-236,1 2-519,0-5 231</inkml:trace>
  <inkml:trace contextRef="#ctx0" brushRef="#br0" timeOffset="7161.4697">1240 4204 216,'0'0'202,"0"0"-20,0 0-12,-5-8-17,5 8-24,0 0 1,0 9-12,0-9-16,0 0-10,0 0 1,0 0-13,2 11 1,-2-11-10,0 0-8,0 0 12,0 0-22,0 0-4,0 0 14,0 0 6,9-4 1,-5 4 3,6 0 4,0 1-21,4 0 17,10 1-11,-3-4 6,0 4 5,5-4-12,-1 2-4,13 12 24,-14-14-33,3-4 5,2 4-22,-2 0 16,18 18 8,-7-21-10,2-18 7,-11 25-23,12-5 14,4 14 3,-4-14-8,1-18-6,-1 22-5,4 2 5,23 1 4,-33-5 0,-7-2-5,-4 3-23,17-3 24,5 3-1,-19 0-6,1 3-3,13-3 50,-13 3-45,3-3-1,-2 0-4,0 2 7,9-2 46,-11-1-53,4 1-2,-3-1-15,3 1 24,10 0 47,-12 1-61,0 7 2,0-10-48,9 2 55,-10 5 30,1-5-29,0 4-5,11-8 64,-1 4-58,9 2-2,-19-2 1,8-17-11,-8 20-19,15-1 29,0 12-10,-6-18 8,4-14 4,-1 21 23,3 0-37,-2-15 8,3 16-13,-5-2 4,-2 4 23,5-2-26,-5 4 6,7-10 8,-1-1-8,-2 5 56,2-4-55,-2 7-3,2-7 12,-2 2-7,-1-1-12,0 1 8,4 7-2,0-9-20,-4-5 28,-13 10 29,16-6-31,2 1 10,2 3-45,-3-1 35,-5 17 4,6-23 0,-1-6 8,-1 11 15,1 2-30,1-1-8,1 1-1,-5-27 1,3 31 25,-1-1-26,-2 4-1,-4-5 2,-7-2-1,-3 3-39,12-2 45,-9 5-8,-6-5 4,0-4 0,-5 2-17,-3 0 21,-1-7-3,-7 9-28,0-1 26,6-1-35,-15 0-24,7-1-34,-7 1-66,0 0-30,9 0-33,-9 0-114,3-7-356,-3 7-744,0 0 330</inkml:trace>
  <inkml:trace contextRef="#ctx0" brushRef="#br0" timeOffset="7828.5633">4932 4271 51,'0'0'93,"3"-8"0,-3 8-12,0 0-10,0 0-21,0 0 19,0 0-10,0 0-21,0 0 4,0 0-11,0 0-16,0 0-3,0 0-16,-3-1-3,3 1-29,0 0-74,-6-12-119,5 12 52</inkml:trace>
  <inkml:trace contextRef="#ctx0" brushRef="#br0" timeOffset="8678.2816">4883 4223 25,'0'0'93,"0"0"17,0 0-32,-10 5-2,10-5-6,0 0-2,0 0 5,0 0-13,0-11-4,0 11-2,0 0 1,0 0-9,0 0 6,0 0 3,0 0-13,0 0 28,0 0-3,0 0 13,20 13 5,-12-13 13,-1 1-4,3-1 26,6 0-24,-2 3 1,3-3-26,4-3 22,4 5 0,0-5-9,1-3-5,2 5-9,2-4 24,12 14-2,-5-13-5,-7-2 2,10 3-41,-10 3 26,10-3 1,-10 1-1,12-5-3,-19 7-16,22-3 13,1 16 6,-2-18-8,2 0-3,-2 0 23,4 3-46,-2 7 13,5-10-24,-2 2 15,-2 0 18,20-1-25,-23 8 3,1-8-33,-2 3 21,-1 5 12,3-7-10,0 2 2,0 0-41,0 0 32,-1-6-14,5 10 16,-1-14-11,1 14 55,18-1-64,-20 1 1,1-3-2,-3-1 4,0 1 4,25 0-2,1 1-7,-26-1 1,2 0-4,2 0-2,-3 0 8,2 12-1,-1-16-20,-1 1 10,2 3 16,-8-2-2,3-8-9,-2 10 17,0-2-14,0 3 15,0-5-9,1 16 0,-2-15-28,2 1 23,1 10 0,0-11 6,-2-13-6,1 17 22,-3 2-19,-11-8 2,13 7 6,-2 1-2,2-3-12,-3 0 8,6 4 8,-14-5-5,-1-2 3,11 2 30,-1-2-40,-10 4 3,11-1-12,-12 3 13,15-4-33,-15 1 41,1 5 2,0-6 4,0 1-6,13-3 31,-12 3-20,8-5 3,-10 6 48,2 0-56,10 5 0,0-6 2,-4-20 0,-6 24-3,10-4 1,2 10-9,-14-8 6,13-1-1,-4 2-33,2-1 23,4 5-9,-16-4 25,2-3-6,14 4 24,-15-1-19,2 4 3,-2-7 20,3 0-19,11 5 23,-12-3-13,0 3 4,9-7-15,2 4 14,0 8 0,-3-12-6,0 2 6,2-1 29,0 2-41,-9-1 3,7-3 0,3-1-3,-3 8 1,-2-1-1,-9 1-2,13-3 0,-9 0-5,-2 4 12,9-4-5,-1-7 2,-7 9-21,9 2 30,3-1 18,-12-4-20,-1-2-10,9 4-12,-9 1 17,-3 2-7,16-4 1,-3 17 3,-1-18-11,-12-2 4,3 10 3,-4-7-1,-1-3-3,-3 4-21,0 0 21,-11 4-3,5-6 1,-5 0 4,-1 1-25,-4 0 16,2-1 3,-1 1 1,-6-1 1,5 2 23,-5-2-31,0 0-21,0 0-76,0 0-7,0 0-99,0 0-88,-15-9-91,0 4-131,-9-3-298,-4 3-864,-12-15 382</inkml:trace>
  <inkml:trace contextRef="#ctx0" brushRef="#br0" timeOffset="10971.9882">1171 5419 124,'0'0'185,"0"0"-10,2-7-4,-2 7-18,0 0-4,0 0-12,0 0-32,-3 9 18,3-9 2,0 0 11,-1 9-6,1-9-10,0 0 3,0 0-2,1 3-16,-1-3-12,0 0-13,0 0 6,-3 8-8,3-8-9,0 0-4,0 0-4,0 0 0,4-13 0,-4 13 0,7 0 1,-7 0 3,9 3-5,-2-3 6,-3 0-7,6 3 2,4-4 13,-4 4-14,3 3 4,2-7-11,2-2 10,-3 6 28,13-6-46,-2 12 4,5-13-30,9-1 28,6 3 59,-15-3-64,9-2-1,2 4-28,-3 3 22,4 13-4,-12-18 2,8-26-1,-9 31 48,11 2-56,1 2-20,-14-4 18,11-5 2,-13 5 22,16 3-31,1 16 3,-14-23 2,10 3-12,-11-2-22,14 3 30,0-14-1,-13 14 12,10-3-6,-14 2-18,18 2 13,2 14 12,-2-19 12,-4-1-10,10 1 17,-6 1-34,2 0 0,-6-1-71,5 2 76,5 2 15,-18-3-14,0 6 1,-2-6 11,2 1-18,13 23-5,-16-25 0,1-2 6,-5 5 9,6 1-10,13 0 6,-16-3-8,3 2-3,0-3 12,-2 2-19,10 7-4,-8-6-6,0-2 10,15 2 30,-15 0-26,9-23-2,-10 25 10,2 5-5,-3-3 5,12-3-11,-12 2-4,-2 1 54,2-3-56,14 9 6,-17-11-4,1-1 3,-2 3-38,5-1 44,12-17 1,-12 23 1,1-8 3,0 8-41,11-2 43,4 16-11,-5-21 6,1 1 3,-9 1 12,8 0-10,1-9 2,-1 16-52,-11-6 48,-5-1 25,16 0-32,2-10 9,-3 13 29,-10-4-41,2 3 14,12-3-7,-5 12-3,3-14-5,-12 3 9,12 0-5,1-1 6,-6-14 4,-11 17 17,15-4-21,-2 0-4,-6 6 10,6-2-7,-10-1-28,15-2 33,-11 4-12,-1-3 15,7 5-7,-8-3-58,12-1 57,-12 3 6,11-3-16,-2-1 15,-12 2 20,15 0-35,0-1 8,-11-1-24,10 1 28,1 14-2,-10-15-1,-3 0-6,2 0 32,10-4-26,-1 4-5,-11 0 9,13-5-5,-17 5-7,17-2 8,-2 1-1,-9 2 7,8-2-8,4 1 14,-4 0-11,0 9-9,3-9-2,-14 3 6,19-6-10,-18 6 14,9-15 0,-6 16-46,-3 0 48,10 6 35,-7-10-38,10-21 0,0 24-16,-2 6 18,-2 11-2,2-23-1,1-30 5,-1 41-26,2 0 25,-4 9-6,2-17 5,3-1-2,-12 5 12,11-3-15,-12 3-4,14-3-2,-14 3 1,-2-4-37,18 4 48,-2-4 3,-1 3-16,-3-2 9,5 2 9,-5-2-10,-8-4 4,-3 5 14,3-4-20,13 13 5,-14-11-4,-2 0-2,1 1-30,-1 1 43,15 6 2,-20-10-2,6-2 2,0 3 17,1 0-20,11-8-5,-14 14 5,11-5-3,-16 4-8,16 2 9,8-11 0,-18 10-5,0-4 2,2 2 22,9 0-25,-1-11 1,-10 13-32,-1-2 36,-2 3 2,3-3-1,1 5 4,0-8-24,0 3 25,0 3-1,0-6-1,1 0 4,-1-2-17,11 1 12,-12 0-3,-1 3 0,-2-10-6,-2 14-7,5-5 7,-1 8 5,-2-9 1,0-1-8,-5 2-20,7 0 32,0-1 2,1 1-14,0 3 11,-4-2-12,5-1 8,6-20 1,-9 26-39,1-3 43,-1 7 15,1-9-20,1-15 4,-2 20 9,-1-3-20,-5 12 15,4-16-2,0 0 2,1 2-3,-1-2 7,-3 5-2,6-4-1,-5-3-4,-1 3 20,3 2-23,6-6 8,-6 4-13,3 1 5,-5-4-11,5 5 10,0-8 8,-1 7-23,-1 0 19,0-2 30,-1 2-33,-2 4 1,0-6-7,-1 1 8,-6 0 8,5 1-9,1-17 7,-2 18-36,-3-2 37,-1 6 2,0-10 0,3-1-1,-4 4 68,2 0-75,-4 9-5,4-11 0,4-1 7,-10 0-17,6 3 10,3-11 2,-2 12-8,-2 0 2,1-1-31,6 2 27,-1 3 3,0-7-18,2 0 19,4 1 29,-6 2-31,0-12 1,-1 14 0,-4 0-3,6-2-15,-1-1 16,-2-22 4,-2 23 4,-3 4 4,9-22 2,-3 19-4,-6-7-1,-3 7 5,9-4-4,0 2 1,1-2-3,3 4-5,-3-5 22,3 0-17,0-2 3,-2 4-19,1 1 5,-2 0-15,3-3 18,-2 14 2,1-17-24,1 1 29,3 3 34,-12-3-42,6 16-4,-1-17-16,1-3 17,-7 23 1,1-24-2,2-9 1,-1 17 7,-5-1-8,9-14 0,-9 15 2,-2 1 1,-1 0 9,-1 1-8,0-5-8,-7 5 5,13 1 5,-5-1-17,-8 0 10,7 4 2,-7-4-11,0 0 21,9 0-36,-9 0 0,0 0-25,0 0-53,0 0-12,6 4-33,-6-4-54,0 0-97,0 0-54,-13-19-103,-2 14-446,-10-12-977,-27-41 432</inkml:trace>
  <inkml:trace contextRef="#ctx0" brushRef="#br0" timeOffset="12132.4301">2308 4334 73,'0'-9'202,"1"0"-2,-1 1-3,2 1 20,2 6 2,-5-4-12,2-8-2,-2 11 9,1 2-31,1-3-12,-1 3-9,0-6-8,0 6-16,0 0-14,0 0-10,0 0-10,0 0-12,0 0 22,0 0-41,0 0-1,0 0-10,0 0 4,0 0 19,0 0-28,0 0 5,0 0-32,0 0 15,0 0-17,0 0 4,0 0-7,-1 17-9,1-10 14,0 23 4,0-16-5,0-1-1,0 13 2,0 4 12,1 18 3,-2-16-1,1-2 2,-2 19 53,1 1-59,2-15-21,-1 18 31,-1-5 10,5 3-19,-7-5-2,13-11 25,-14-1 0,2 0 4,1-3-23,-2 0 19,2 15-5,-2-19-28,2-6 30,-1 4 9,-1-7-1,2-6 5,-2 8 5,-1 2-18,-4 10 0,6-16-7,2-9-3,0 6 25,-1-7-35,-1 14 0,4-12-3,-2-6-7,-3 5-21,3-7 18,0 8 0,0-4 6,0-4 0,0 0-12,0 6 13,0-6-3,0 0 3,0 0 6,0 0 7,0 0-16,0-28 1,0 28-44,0 0 41,0 0 34,0 0-48,1 22 4,-1-22-43,3 5 42,-1 4 7,-2-9-33,0 0-42,0 0-24,0 0-114,-2-26-90,5 16-90,1-6-102,-2 1-323,2-2-856,4-9 380</inkml:trace>
  <inkml:trace contextRef="#ctx0" brushRef="#br0" timeOffset="13172.322">2719 4940 76,'0'1'176,"0"-1"-13,0 0 18,0 0-39,0 0 3,0 0-7,3-11-2,-3 11-9,3-2 13,-3 2 4,7-3 0,-4 1-1,-2-1-4,2-1 3,1-1-1,0 0-2,-2 1 9,4-3 27,-4-1-51,1 6-11,-3-8-26,2 0 21,2-2-5,-4-2 3,1-1-7,2 2-33,-6 1 14,6 3 4,-6-10-15,2-11-5,-2 16 11,3 4-15,-3-2-5,2 0-2,-3-6-4,2 9-12,1 0 15,-2-2-5,0 7-7,0-1 5,-11-4-68,10 2 58,4 7-9,-3-1 2,-4-2-10,0 2 13,0 1-39,-5-9 15,-1 15-6,0 1 10,2 6-44,-7 1 45,6-2-6,-5 8-4,3 1 6,4 7 7,-3-6-15,2-9 6,-3 14 44,4-3-50,6 1-20,-7 3 15,5-11 2,2 10-29,1-3 27,-1 3 6,4-10-21,0-1 18,0 2 1,4-8-5,1-11 11,0 15 2,2-2 9,0-1-23,0-2 14,3 1-2,0-6 18,-2 0-14,4 0 13,3-6-9,-2 5-4,-2-9-10,3-1 16,-1 0 1,-2-3-17,6-11 1,-6 10 26,-1-3-18,7-13-6,-8 10 2,3-29 2,-5 30 19,3-8-30,-3 12 4,0-13 4,-1 1-3,-6-1 14,4 8-8,6-12 9,-7 17 3,-3 6 5,-2 0 17,4 1-21,-2 1 2,0 4-71,1-6 70,3 5 6,-4 1-20,0 0-8,0 0 20,-4 15-12,10 9-7,-10-15 0,1 1-2,0 7-12,0-1 15,3-4-1,-1 5 6,2-3-9,-1 4 40,2 2-36,7 4 2,-6-8-5,4 1 5,-1-2 1,1-1-4,1 13-6,2-15-12,-3-2 26,-4-3-14,10 1 14,-1-16 4,3 16-102,0-1 106,-4 4 2,6-10 0,-1-2-8,-2 0-12,3-2 16,11 8 2,-10-14-4,-1-16-7,-1 20-62,3-10 27,-6 3-25,4-5-23,-1 0-23,-1 0-44,-2-4-31,3-1-34,-4-2-46,0 0-52,1-1-263,-5 0-620,2 4 274</inkml:trace>
  <inkml:trace contextRef="#ctx0" brushRef="#br0" timeOffset="13534.6821">3353 4325 53,'4'-9'256,"-2"2"-20,-2 4-2,1-3 31,1 2-47,-2 1-12,0 3-23,-2-5-7,2 5-24,0 0-8,0-4-18,0 4-30,0 0-3,-1 15 17,1-8-15,0-2 2,0 12 5,-2 16-4,1 26-4,-2-27 7,0-17-4,-6 36 10,4 2 0,5 31 6,-7-42-1,3-10 7,1 5-31,-1 6 32,1 11-8,0-23-14,-1 3 16,0-3 26,1 2-46,0-5 11,-3 3-17,1-4-5,8-1 17,-6-1-25,0-25-8,-1 19-6,0 0-7,-2 4-10,5-10-1,1-2 2,-2-5 13,2-1-28,2 20-4,-4-21-13,2-4-24,0 0-9,0 0-59,-8 7-34,8-7-44,0 0-63,0 0-115,0 0-11,11-16-55,-11 9-227,4-3-680,8 0 301</inkml:trace>
  <inkml:trace contextRef="#ctx0" brushRef="#br0" timeOffset="14044.0087">3663 4518 87,'3'-14'295,"-2"2"-3,4 3-21,-5 0 31,1 2-3,-1 3-33,-1-1-24,1 5 26,0 0-90,0 0-21,0 0-17,0 0-9,2 34 63,-3-15-87,-4 6-3,4 1 55,-3 7-73,21 45-8,-27-46-4,5-5 0,0-3-7,1-5 17,-6 30-2,10-27-6,0-8-5,-3 4 42,3-2-53,3 9-3,-6-12-9,3-3 5,-5-1-9,5-3 3,1 5-13,-1-5-36,-1-1 40,-2-1-53,3-4 69,0 0 0,1 5 21,-1-5 5,-1 12 33,1-12-19,0 0-4,0 0-28,0 0 6,0 0-9,1-29-3,-2 13-5,2 3-24,1 1 10,3 6 0,0-15-5,0-2-11,-5-2 49,9 8-53,12-22-4,-8 24-5,-4 2-1,4 1 24,1 2-28,7-8 3,-1 10 9,1 3-17,3 4 22,-8-1-25,0 7 2,4 3-30,-6-2 31,9 5-2,-12 0-1,-1-6 3,0 12-7,-5-3 2,8 18-2,-10-18-5,-5-2-2,-3 13 28,-4 0-36,-2-1-13,-9-3-5,0-2-17,-5 0 31,0-4-42,0 4 5,-3-9 11,2-3-2,5-2 19,-3-2-7,2 8-4,5-13-62,1 0 58,1-1 7,6-3-64,2-10-36,0 9-60,7-1-71,3-6-75,-2-3-301,9-16-704,6 12 312</inkml:trace>
  <inkml:trace contextRef="#ctx0" brushRef="#br0" timeOffset="14394.1828">4239 4282 339,'0'-10'317,"0"5"-29,0 0-11,0 5-31,0 0-24,0-4-33,0 4-60,0 0 30,0 0-8,4 14-11,-4-2 2,-4 4-9,6 12 0,0 5-1,-2-2-15,0 5 7,0 10-54,2 3 70,-2-4-1,0 10-69,-2-3 77,2 7 4,-2-11-13,-1-16-7,0 21-37,2-7 37,-8 0-11,9-12 1,-4-7-6,-2 5 5,2-5-25,8-11-5,-8 10-11,1-6-10,-7-3-12,10-2 5,3 11-8,-6-16 0,3-3-4,0 0 18,0-2-37,0 0 5,0 0 1,0 2-23,-4 0-12,4-7-69,0 0-60,0 0-87,0 0-43,0 0-91,-3 2-437,3-2-851,0 0 376</inkml:trace>
  <inkml:trace contextRef="#ctx0" brushRef="#br0" timeOffset="15234.4277">4836 4754 151,'3'-4'196,"0"-1"0,1-4-21,-1 4 9,1-6-3,-1 2-6,1-2-8,-1-1 1,0 3-10,-3-2 0,2-6-10,-2 1-12,-1 5-22,0 0 14,-6 6-11,4-7-6,-1-4-8,-6 8 8,4 0-26,-7 0-13,5 0-12,-2 8-12,-4 0 1,0 4 0,0-3-15,-7 14-15,1 3 9,-15 9 9,15-6-15,1 0-1,0 5-10,2-2 0,-5 13 26,12-16-34,4-2 2,0-2 18,3 2-17,-2 10 0,7-12 0,-1-6-5,1 5 28,3 0-26,-1-10 2,3 9 3,2-3-8,-2-5 14,3 1-5,5-6 3,-1 3-7,-2-1 8,2-3-21,1-2 20,-3-6 2,3 2-25,-2-3 28,1-1 18,-3-3-25,6-10-7,-3 4-20,-4-3 30,1 7-4,-1-12 0,1-27 5,-4 32 22,-1 5-12,-2 6 23,0-4 9,1-3 12,-5 9-13,1 3 11,13-2-7,-14 2-10,0 3-11,0 2 0,0 0-11,0 0-4,0 0-15,0 0 12,-4 23-3,-2-7 13,3 11-20,1-13-5,2 3 6,-5 3-2,8-6-2,-3-7 7,4 10-9,2-2 2,-3 4 10,5-4-11,0-18-4,4 20 41,-1-6-52,-1-7 13,8 8-1,-5-2-13,4-1-4,-1-2-26,5-6-20,-7 1-27,-2-1-19,-2-1-25,4-4-33,3-3-23,-1 2-30,2-4-53,-7 0-11,2 0-209,1 2-530,2-12 235</inkml:trace>
  <inkml:trace contextRef="#ctx0" brushRef="#br0" timeOffset="15612.7899">5449 4291 132,'3'-9'262,"-2"1"1,-3 2-11,4 2-27,-2 4-22,3-1-33,-3 1-18,0 0-9,0 0-14,0 23 3,0-13-19,0 10 1,-3 9-4,3 0 1,0 7-7,0 10-25,0-1 24,-5 10 8,3-5-4,1-5-3,-3 7 4,-1-1-2,-3 7-4,3-6-6,3-16 1,-5 15-14,4 1 18,-8 2 1,7-19 3,-2-3-7,-3 3 17,4-5-30,6 5-4,-9 0-7,2-2-6,3-5 17,-2 1-30,-1-3-13,3-6-33,-1-4 41,1-1-5,0-5-9,2-1 3,1-2 7,-3-1-22,-1 11-22,3-16-25,1-1-37,-2 3-39,2-3-30,0 0-60,0 0-70,7-25-77,-4 18-311,0-2-700,12-20 310</inkml:trace>
  <inkml:trace contextRef="#ctx0" brushRef="#br0" timeOffset="16131.8667">5836 4620 43,'3'-9'243,"0"7"0,-3-8 7,4 2 4,-1 1-15,0 2 7,-3-12-19,0 11-25,1 2-20,-1 4 8,2-5-51,-2 5-18,0 0-11,0 0-6,0 0 6,0 25-27,0-1-6,0 3-12,-3-1 3,3 5 7,-3 2-6,0-12 8,-1 23-37,1-9 33,0-2 1,-1-1-5,4-4-4,-7-1-25,6 1 31,-8 24-1,9-33 5,-1-7-11,-4-2 14,6 2-22,0-12-1,-1 8-25,0-2 33,0 2-64,0-1 50,0-2 6,0-1-10,0-4 45,1 7 31,-1-7-6,-1 3 12,1-3-10,0 0-13,0 0-9,0 0-8,11-43-13,-5 30 6,1 0-17,0 3-11,0-8-3,6-2-6,-1-3-8,1 4 0,0 6-10,0-4-3,3-1-2,-3 6 5,4-3-10,1-1-4,-2 8-3,-2 4-1,-4 0 8,4 4-8,0 5-2,-1-3 23,-1 3-34,-1 8 9,-3-8-11,0-2-1,2 6-23,-6 1 19,0-1-8,-2 5 7,-1-4-7,-4 7 18,-1-1-22,2 16-4,-9-17-10,-3 1-13,-14 0-10,11-4-12,1-8-7,-7 8-18,0-2 2,5-1-44,-5-4 19,1 1-8,1-2-2,0-2-14,6 3 6,4-6-24,0-5-26,1 3-18,5 1-88,5 2-306,-6-3-653,7-22 289</inkml:trace>
  <inkml:trace contextRef="#ctx0" brushRef="#br0" timeOffset="16577.9893">6538 4225 190,'0'-7'240,"-2"2"10,1 4-7,1 1-2,0-7-4,0 3-5,0 4-31,0-4-16,0 4-6,0-5-41,0 5-14,0 0-21,0 0-7,0 0-27,0 0 42,-7 19-8,7-13-8,0-2-7,-1 10-6,1 6 4,-5 11 6,5-4-3,-2 2 1,-1 5 21,3 14-3,3 8-3,-8-6 0,3-2 0,0 2 36,-1 1-35,-4 5 2,3-11-19,0-9 23,1 0-25,-4 11 19,1-25-1,-1 24-30,3-13 24,-5 21-4,5-25-3,-3-17 1,2 19-18,-1 1 6,-1-5-1,1 1-4,-2-4-14,-1 3-34,3 0 29,5-18-4,-3 11 0,0-4-3,-3 1-15,5-6 5,1 3-6,1-10-14,-1 1 13,-2 0 5,3-5-11,-1 3 1,1-3-30,0 0 23,2 9-14,-2-9-59,0 0-63,0 0-132,0 0-16,6-19-77,-2 4-112,5-33-354,-1 29-873,5-4 387</inkml:trace>
  <inkml:trace contextRef="#ctx0" brushRef="#br0" timeOffset="16930.3469">6920 4671 304,'5'-17'299,"-3"9"-11,-1 3-14,5-3-35,-5 3 50,-1-3-6,1 4-25,1-1-3,-2 5 15,0-5-70,0-2 1,0 7-58,0 0 12,0 0-10,0 0-20,0 0-12,0 0 7,-2 14-23,1 19-5,-1-18-2,0-1-8,-2 14 29,2 0-32,2 4 8,-1 0 5,-2-2-9,3 1 31,-3 3-23,-2-1-2,3-3-8,-2 1 2,-3 0-8,4-7-7,3 3-9,-1-10-9,-1 0 1,-1 16-3,2-21-3,1-7 0,-1 4 4,1-1-56,1-8-48,-1 6-65,0 3-17,-2-6-32,3-1-41,-1-2-55,0 0-88,0 0-86,0 0-223,11-8-716,-11 8 317</inkml:trace>
  <inkml:trace contextRef="#ctx0" brushRef="#br0" timeOffset="17526.3089">6962 4691 156,'0'-11'265,"1"4"-13,-1-4-10,0 0 9,1 1-26,0-1 21,0 2-6,2-1-58,-2 1 13,2 0 11,3 0-45,-1 2-17,4-5-15,-1-1-5,1 3-6,2 2-4,3-5-14,-4 9 3,2-1-16,4 7 3,1-4-16,-3-1-10,0 1 17,1 4-25,7-4 0,-8 7-14,1 4 3,2 3-25,-5 3 20,-4 1-15,-1 0-36,0 3 35,-8-1 12,3 2-8,-3-8 3,-2 17-13,-4-5 11,-5 8 2,-1-12-3,0-13-3,-5 16 10,-3-3-14,4-7-9,-3 4-12,0-3 19,-1 0 35,3-4-37,8-7 0,0 6-11,-1-8 6,7 4-10,-5-1 7,2-11 0,2 12 31,2-2-33,-1 0 32,2-2-25,-1 4 8,2-2-38,1-3 41,-3 6 3,3-6 3,0 0-7,0 0 25,7-14-40,-5 10 2,6-4 0,2 5 2,0-4 3,5-2-13,1 8 0,-1-9 13,6 5-16,1-1 35,-7 1-41,2 2 2,0 1 1,0 1 3,-2 4 14,1-3-7,-2 0-2,1 4-14,-3 2 13,9 13 2,-11-14-3,-2 0 9,0 2-47,0 5 43,7 12 9,-12-14 13,2-2-5,0 1-13,-4 3 17,3 5-1,-4-5-7,0-2 11,-4 1 21,3 0-26,-6 9 1,1-9-12,-1-3 15,-3 6-3,0-8 0,-2 6-3,-3-6-11,1 1 12,-5 7-1,3-11-1,1 0-4,-1-3 7,-5-3-11,1 11-2,3-11 0,3 1-9,-8-2 16,1-2-66,4-8-31,1 10-67,1 0-19,1 0-51,-2-2-69,1-1-61,2 3-59,0 1-255,2 6-710,0-8 314</inkml:trace>
  <inkml:trace contextRef="#ctx0" brushRef="#br0" timeOffset="18380.8101">2750 5531 199,'0'0'224,"0"0"-9,2-6-23,-7 5-13,5 1-32,0-4-14,0 4-15,-1 15 18,-2-3 10,-1 12-8,1-7 4,-1 16-21,-2-1 18,-1 17 5,3-19-17,-3-5 4,1 6 27,2 2-42,0 3 9,-2-7-8,-1-3-1,0 1-51,2 3 39,0-4-7,0 0-3,-4-1-3,-3-4-24,7-6 5,6 2-9,-4 0-8,-2-2-5,-2-1-20,6-2 17,-1-10-9,1 8-35,-2-2-24,2-1-12,1 0-54,-1-7-33,-1 5-34,2-5-12,-3 7-25,3-7-48,3 5-48,-3-5-187,0 0-513,0-22 228</inkml:trace>
  <inkml:trace contextRef="#ctx0" brushRef="#br0" timeOffset="18951.7462">2736 5429 126,'0'-4'196,"3"3"-3,1-2 11,-4 3-33,0 0-22,0 0-15,0 0-9,0 0-9,-11 15-8,-1-6-1,0 1 6,-2 2-8,-3 6-1,-1-1-10,-2-3-1,0 5 14,5 3-20,-5 21-2,3-26-2,0-14-4,-4 16-17,10-6 12,-3 8-8,4-8-5,0 0-3,6-5-19,-3-1 12,4 0-11,-2 0 1,2-3-12,-4 0-10,7-2 12,0-2-1,0 0-20,-2 5 38,2-5 5,0 0-12,0 0 3,0 0 28,0 0-35,14 4 17,-8-10-12,2-26-8,2 27-27,-3-1 29,7-5-3,-7 4-2,5-20-8,-4 20 44,3-4-42,-4 7-3,6-9 7,-2 2 5,-5 0-10,5-1 17,2-1-5,-2 1 0,-1-2 10,-8 2-29,10-2 28,-5 5-11,0 0 5,0 1 16,-4 4-8,1-1-4,3-25-12,-1 28 31,-4 2-46,-2 0 4,0 0-4,12 3-6,-5 5-12,2 6 13,9-4-2,-10 6-4,4 0 10,3 5-4,-2 0 6,8-1-2,-7 3 5,4-2 1,-2-2-47,-1 0 49,2-7-6,-7 4-36,7 0 38,-6-2-31,0-3 31,-2-7-9,-1 8-42,-2-2 59,7-1 9,-8-2-15,1-2-5,-2 1 20,0 0-49,5-1-35,-8 0-41,3-4-29,-4-1-41,0 0-39,5 8-44,-5-8-39,5 1-52,-5-1-220,0 0-599,13-9 265</inkml:trace>
  <inkml:trace contextRef="#ctx0" brushRef="#br0" timeOffset="23346.4042">2421 6611 45,'4'3'181,"-4"-3"-5,0 0 10,3 5 3,-3-5-26,0 0-8,0 0-16,0 0 6,0 0 0,0 0-5,4-12 0,-4 12-9,4-4 3,-3 3-7,-1 1-1,2-10 1,-2 10-44,0-7 37,6 9-7,-6-2 6,1-13-19,2 9-1,-3-5-8,1 7-6,-1-6-16,-1-1 2,0 1-30,-1-5 30,-1 3-15,-1-3-33,1 3 31,4 4 32,-6-5-41,-2-15-5,0 19-6,1 0 0,2 9-3,-3-7-9,-3-17-11,-4 21-2,6 2 9,6-3-9,-19 9 0,6 0-3,-11 6-27,9 1 24,5-2 0,-6 7 2,-1 0 2,9-3 20,-4 2-28,-1 7-2,6-12-6,1 0 5,6 4 36,-6-4-38,5 3-1,-1-4 13,1-5-12,-3 13-8,8-13 8,-1-4-2,2 4 4,1-2-3,-1 7 3,4-7 6,0 0 1,2-3-10,5 2 9,2-3 3,-7 0-6,8-3 2,-8 2 21,7-6-30,-3 0 11,1 2-15,-1-2 16,-5 1-13,3-1 13,-2 0 4,-2-3-21,0 0 21,8 0 4,-7-2-11,-3-18-4,0 18-25,-2 1 32,-4 3-1,7-7 13,-2 2-10,-4 1 57,4 1-77,6 8 14,-7-9-7,0 2 10,5 0 50,-8 1-58,3 3 10,-3-1 4,0 0-4,7 2-11,-3 0 22,-4-9 2,0 13 36,0-1-45,0 1 38,0 0-43,0 0-2,0 0-28,0 0 31,0 0-2,0 0-8,0-9 0,0 9 24,0 0-22,0 0-5,0 19 4,3-3-3,-4 2-27,1 8 44,4-1 3,-7 6 1,0 15 0,3-12-24,-7 0 31,0-2 6,0 17-44,0 1 50,2-2-6,0-16-5,2 4-10,-2-5-16,2 0 24,1 21 22,1-32-20,1-11-9,-3 4 12,4-1-18,-4-6 17,3 5-3,1-7-16,-1 1-3,0-5 27,4 12-3,-4-11 15,0-1 13,1 5-3,-1-5 7,3 6 4,-3-6-39,10-11 42,3-1 20,1-11-39,3 1-1,1-2 3,3-2-20,-1 8 3,1-5-3,-2 0-3,1-3-29,-1 0 30,12-9-4,-15 16-3,-1 0 1,-4 4-13,0 4 2,2-2 6,-6 5-9,0 0 9,0 3-32,-4 1 28,4-25-3,-4 28-26,1 0 27,-4 1 3,0 0-12,3 1-33,-3-1-32,0 0 7,0 0-33,0 0-28,4-8-33,-4 8-24,0 0-66,0 0-39,0 0-47,0 0-319,0 0-700,0 0 310</inkml:trace>
  <inkml:trace contextRef="#ctx0" brushRef="#br0" timeOffset="23912.0529">2932 6737 1,'0'-2'148,"0"2"-16,0 0 6,0 0-13,0 0-2,-1-5-27,1 5 27,0-5-1,0 5-15,-5-1 2,5 1 10,-4-1-24,4 1-6,0 0 1,-14 2-12,11 13 4,-4-13-14,0-4 7,-3 9-19,0 3 6,5-1 7,-11 8-2,2 0 3,-3 10 2,6-4 2,4 5-4,-4-11 1,5-1-5,-1 1-11,1-1 2,2-12 2,0 11-26,3-1 26,-1-3 17,4 0-20,-1-8 7,2 8-31,1-2 27,-4-3 16,7 1-22,0-2 1,2 0-9,-1-3 0,6 5 1,-4-8-2,-2-4-3,2 4 53,4-4-67,-7-12 11,3 15-10,0-4 3,1-2-8,-1 4 10,7-13-4,-10 8 7,-2-3-2,-5 1 19,7-1-10,-2-1-5,-2-6-51,0 4 65,-3 3 24,4-6-38,-4-15 15,0 20-30,-1 4 24,2 8 2,-1-10-12,-4 0 4,1 3-34,-1 4 20,-2-4 0,0 1-6,-1 2-18,-1 2-41,1 1-14,7 2-12,-12 4-22,4-6-23,8 2-48,-10 2-16,3 3-46,7-5-45,-8 0-12,4 4-14,4-4-180,-7-9-508,7 9 225</inkml:trace>
  <inkml:trace contextRef="#ctx0" brushRef="#br0" timeOffset="37139.9328">2497 3575 76,'-4'-3'223,"4"3"-2,-7 1-1,4-3-10,3 2 23,-6-1-46,6 1-14,-4-3 9,4 3-28,0 0-12,0 0-15,-6-5-22,6 5-18,0 0 2,0 0-10,0 0-5,12-3-10,-3 2 12,7-1-22,12 4-4,-4-4-4,1-3-5,4 5-22,-5-3 17,4 11-1,-6-9-7,1 1-2,-12-4-9,10 3-22,0 0-2,-11 1-2,-3 0 3,2-1-22,-4 1 4,-5 0-12,10 0-31,-10 0 27,0 0-8,0 0-6,10-2 4,-10 2-26,0 0 6,0 0 14,0 0-24,0 0 7,0 0-29,0 0 44,0 0 15,-13-12-10,13 12 11,-10 0-16,6-3 26,4 3 12,-11-3 8,8-5 8,-1 8 13,-2-3-5,6 3 0,0 0 3,-8-3-7,8 3 10,-9 6-10,9 1 8,-7 3 6,0-1 4,-7 8-15,4 7 20,2-14-3,2 14 2,-4-2 5,-2 1 8,5 0-9,4-6-4,-6 7 4,4-9-4,0 2-5,1 1 4,2-18-8,-1 15 9,0-3-6,1-2-23,-2 0 24,4-5-2,-4 3-4,2-3 4,-6-1 13,8 2-24,0-6-13,0 0-48,-1 7 36,1-7 7,-6 4-20,6 3-13,0-7 5,0 0-30,-10 5-15,10-5 26,-7 4-10,7-4 0,-11 0 12,8 6-5,3-6 18,-17-8-4,10 8 11,7 0 9,-17 3-4,17-3 26,-16-3 12,8 3 6,1-2 12,7 12 6,0-10 12,0 0 5,0 0-15,-15-6 7,16-8 5,-1 14-9,0 0-4,0 0-5,0 0 14,0 0 0,0 0-3,20 0 6,1-2 0,0-4-1,3-4-7,0 5-24,1-3 25,-2 2-10,2 2 1,-1-14-4,-3 19 7,-1 0-8,1-1-10,-7 0 4,-1 6 0,-5-6 3,-1 0-6,-7 0 1,13 0-22,-10-5-12,-3 5 0,0 0-29,12 5-5,-12-5-15,0 0-18,6 5-44,-6-5 2,0 0-11,0 0-125,7 1-288,-7-1 127</inkml:trace>
  <inkml:trace contextRef="#ctx0" brushRef="#br0" timeOffset="37438.5943">3073 3393 39,'4'-9'289,"-4"4"-15,0 0-28,0 5-33,0 0-19,0-4 6,0 4-49,0 0-4,-7 35-47,0-6 34,-10 17-18,2-4 2,4-8-14,-4 16 2,1-1-18,-4 0-10,5-2-6,2 0-7,0-17-15,2 0 6,5 4-3,-6-9-9,3-14-2,0 16-17,3-9 12,2 18-1,-2-24-4,0-8-7,-2 4-27,5 1-14,-2 3-31,2-7-24,1-5-25,-7 5-5,7-5-34,10 7-28,-10-7-34,0 0-32,0 0-118,2-24-375,5 19 167</inkml:trace>
  <inkml:trace contextRef="#ctx0" brushRef="#br0" timeOffset="37904.2095">3146 3546 221,'6'-12'253,"-1"12"15,0-10-12,-4 6-6,2-3-27,-2 3-29,-1 4-20,0 0-22,3-2-21,-3 2-14,0 17-3,-2 2-5,-2 5 0,0-4-4,0 11 3,-3 3-15,-3-4-10,-3 13-7,6-19-1,3 7 18,-4-1-32,12-17-5,-11 13-11,0 0-4,1-9-16,3 1 17,1-1-3,-3-6-8,1 0 5,-3-3-12,4-2 3,3 5-4,-1-6-6,1-5 20,0 8 62,0-8-47,-3 8 7,3-8-7,0 0 46,-3 4 34,3-4-13,-3 5 3,3-5-28,0 0 5,9-20 3,-8 9-26,-1 4-6,0-13-15,6-5 1,-3 10-9,1-16-5,6-13 3,-3 23-26,0 4 10,0-9-2,4 11-5,-1 0-3,1 1-22,5-5 18,-6 15 1,4-8-5,0 4 0,7-2-29,-10 4 26,9-9 5,-7 16-7,-2-1-9,3 3-6,-7 0-2,2 0-7,-2 0-20,-3 1-7,-3 0 16,4 4-31,-3 2 2,-3-2-23,-3 0 21,1 4 39,-7-1-50,-7 18-4,0-17-30,-4 0 34,-3-3 18,7-4-6,-4 18-2,5-18-7,1-3 9,-2 1 9,7-1-22,3 6-12,0-8-20,7 0-45,-14 6-61,14-6-77,0 0-262,0 0-594,6-18 262</inkml:trace>
  <inkml:trace contextRef="#ctx0" brushRef="#br0" timeOffset="63656.3614">13569 4178 14,'0'0'147,"0"0"21,0 0-10,0 0 3,0 0 7,7 4-12,-7-4 1,0 0-2,0 0-3,0 13 20,0-13-33,0 0-5,0 0-1,0-15 13,0 15-10,0 0-12,0-8-13,-3 3 1,1-2-9,0 1-8,-1-2 4,0 0-11,-1-1-17,-2 3 14,3-4-8,-3 2-5,-3 1-9,2 2-8,0 0-2,-1 5 6,0-5-18,-1 3 8,0 0-14,0 2 13,0-2-15,1 6-19,-3 0 11,-1 10 8,0-8-11,3-6 0,-1 12 1,-2 0-3,-2 4-10,4-2 5,3 1 7,-1-1-29,3 2 18,-1-2-6,2 2 10,2-4-16,-4 5 6,6-5 5,1 16 1,3-18-9,-2 2 18,-5-2-6,7 0-7,0-8 6,3 12-29,0-7 26,3 17 52,-1-16-54,0-3 3,0 7-27,2-2 21,2 19 1,-6-22 0,4-7 4,1 11 53,0 0-69,-3-4 14,5 12-5,-4-6-11,-3 1 53,4 6-50,-3 11 2,-1-19-1,-1-2-2,1 4-6,-4 3 18,-2 2-7,-1-2 1,-1-7 11,-2 7 26,-3-5-11,1 3 5,-4-4 19,-2 2-15,-4 13 7,3-18 5,-6-14 6,3 13-30,0-3 20,1-2 11,0-3-7,0-3-2,-8-2-7,10-2 3,5 5-3,-3-11-4,1-2-6,0-8 32,5 6-37,3 6-10,3-22-45,4 2 38,0 2 18,1 2-55,5 4-20,2-3-34,1 3-18,-6 16-11,3-6-49,0-10-29,-5 18-38,-1 0-38,-1 7-44,1-2-274,1-4-634,-7 5 280</inkml:trace>
  <inkml:trace contextRef="#ctx0" brushRef="#br0" timeOffset="63995.9761">14020 4088 24,'0'-7'220,"0"1"-1,0-1 8,-3 2-24,3 5-13,0 0-9,-1-1-7,-2-2-17,3 3-21,-3-7-12,3 7-16,-13 12 5,-1 5-10,-1 4-7,-2 6-11,-7 11-31,1 4 23,-10 35-6,9-39-4,5-15-12,-3 27 0,2 2 0,3-9-8,0 7-5,3-20 8,-1 14-5,9-13-12,1-3-9,5 2 2,2 0 1,-2-4 12,7-1-20,-1-15-7,5 12-22,-4-5-12,13-2-21,-11-3-49,3 6-44,2-14-59,2-4-29,6 1-182,-7-2-441,6-12 195</inkml:trace>
  <inkml:trace contextRef="#ctx0" brushRef="#br0" timeOffset="64689.2361">14350 4446 84,'0'0'157,"0"0"14,2-4-47,-2 4-11,0-5-14,0 5 3,0 0-45,0 0 38,0-3 4,0 3 13,0 0 0,0 0 33,0 0-22,3-9 18,-3 9-18,0 0 19,0 0 0,0 0 3,0-4-10,0 4 6,0 0-24,0-4-6,0 4-10,-3-7-2,3 2-9,0 0-1,0-12-13,0 10-3,-2-3-7,-3 1 11,3-3-21,-3 2-7,3-1-17,-3-2 17,1 3-3,-2 1-1,5-1 4,-5 3-5,1 0-4,1 9 0,-2-6-12,-3-9-6,0 16 9,-4 8-8,-4 10-7,-3-3-13,0-1 6,-1 5 5,5 0-8,1 6-1,4-12-5,4 1 0,-3-2-10,5 3 3,2-4 3,3-2-10,1-2 4,-1 0 21,4 0-19,2-14 7,1 12-3,0-3 3,2-1 23,3-5-25,3-5 4,1 0-16,5-2 16,2-6 5,-9 4-1,3-8-6,-6 8-33,2-2 39,8-6 3,-14 3-2,4 3 0,-6 0 24,0 4 3,1 7 4,-3-4 11,0-2-7,-3 2 23,2 2-27,1-1-14,-3 4-12,0 0-4,1 21 32,-4-5-11,-2 3-20,-5 13 3,-6 10-1,-1 4 1,2 0-8,4-24 0,1 12-26,-1-1 35,5-2 0,-8-3 1,7 0-4,-6-3 16,9-11-11,1-4-8,3 2 2,-2-2 3,4-4 29,-2 3-7,-2 2 7,2-9 2,0 1 12,2-2 13,-2-1-5,10-1 3,0-7-6,7-10-7,-3 13-4,6-18-7,8-12-5,-10 10 16,10-8-25,-11 20 4,3-11-11,-5 2 1,-3 7-26,-1 4 6,-4 12-31,-3-12-20,2 4-39,-1 2-41,-3-1-35,2 0-50,-2 2-80,-2 4-31,5-3 8,-5 3-303,0 0-673,0 0 297</inkml:trace>
  <inkml:trace contextRef="#ctx0" brushRef="#br0" timeOffset="65006.2876">14607 4593 205,'6'-3'290,"-6"3"-9,7-1-41,-7 1 5,1-4 2,-1 4-54,2-7-17,-2 7-29,0 0 10,-3 28 20,-2-13-22,-1-8-7,-4 15-31,0 6 8,-4 18-11,8-27-12,-1-5-5,2 3 4,3-7-22,-2 1-2,4 3-4,0-4-9,6 1-3,-4 0 5,6-13-2,0 11-16,0-2 6,1 0-1,6-5-5,-1-3 2,3-5-13,-1 1 13,-3-1 33,6-7-20,-8 1 6,6-2-6,-4-1 13,-6 10 1,3-16 2,0-9 0,-6 15 0,0-3-15,-1-7-7,-4 9-6,-2 0-8,-4 2-33,1 2 28,2 3-16,-2-1-3,-1 2-14,0 4-18,-3-1-58,3 0-36,0 3-55,0 2-31,2 5-23,-4-2-75,2 4-33,3-3-300,-2 3-675,6 6 298</inkml:trace>
  <inkml:trace contextRef="#ctx0" brushRef="#br0" timeOffset="65203.1968">15189 4651 360,'0'0'346,"9"-2"-30,-9 2-31,2 3-28,-2-3-22,0 9-43,-2 1-2,-3 7-21,1-2-15,-3 2-19,4 3-26,-4-3-28,3 0-61,-2 1-62,1 2-45,-1-3-47,2 2-53,2-12-214,-1 5-432,0-1 192</inkml:trace>
  <inkml:trace contextRef="#ctx0" brushRef="#br0" timeOffset="66668.2288">15955 4475 133,'0'0'184,"0"0"-12,0 0-10,0 0-34,0 0 13,3-8-4,-3 8-6,0 0-7,0 0-4,0 0-6,0 0 5,0 0-8,4-4 7,-4 4 9,3-2-11,-2-2-7,1 0 15,2 0-17,-4 4 3,0 0-5,3-19 0,-2 12 6,2 1-42,-3 6 1,4-5 3,-4-2 2,1-4-1,1 1-10,-2-7 5,0 7-7,-2 0 8,4 2-10,-4-3 3,0 0-5,-4 3 11,2-2-18,-6 7 24,5-7-29,-2 6-10,-2-3 31,-1 3-44,5-4 5,-9 6-10,-2-16-9,-1 19 54,3 3-56,-8-2 12,3 8-22,-2 2 6,0 0-22,1 4 29,8 0-3,-5 1 1,-2 6-5,5-1 12,0 0-11,0 23 2,7-27-18,2 1 15,2 6 3,0-6-3,1-9 0,5 11-10,-1-4 17,3 18 1,-1-23-5,2-10 20,1 7-42,3-3 36,-3-4-4,7 3 0,-4-3 6,3-2 10,2-2-5,8 9-20,-12-17 2,3-2-2,7-7-39,-7-1 45,-2 13-2,0-17 7,-2-6 8,-3 4 17,4-4-34,-1-2 15,0 7-32,-1-3 30,2 6 11,-8 2 5,1 3 4,-1 5-16,-2 3 18,-1 3-1,3 2-11,-1 0-6,-2 4 13,0 0-25,0 0-1,0 0-9,-8 18 5,4-3-3,-3 8 1,3 7-4,-3-5-13,1 4 18,6-3 15,-3 0-18,2-17 4,4 18-21,1 0 11,4 8 8,-2-19-1,0-6 3,1 4 0,10 3-2,-7-9-4,6 5 4,-1-2-11,-6-5 21,8-1-17,0 10-6,-3-13-5,0-2 0,-6-2-43,4 2 27,2 0-8,-4-7-28,1 2-40,-5-3 0,5-4-57,-1 12-38,1-11-95,7-8 5,-5 14-51,-3-8-219,4-11-604,-4 17 267</inkml:trace>
  <inkml:trace contextRef="#ctx0" brushRef="#br0" timeOffset="67894.6641">16496 4640 56,'0'0'166,"0"0"-1,0 0-3,0 0-7,0 0 6,0 0-9,0 0-8,0 0 15,-5 5 10,5-5-8,2-22 8,-2 22-37,0 0 37,0 0 5,0 0 2,0 0 2,0 0 26,0 0-29,0 0 5,0 0-7,0 0-12,0 0-24,0 0 23,5 18-6,-5-18-6,0 0 1,0 0-9,0 0-11,0 0 0,0 0-16,0 0 5,0 0 1,0 0-10,0 0-8,0 0-13,0 0 2,-2 4-7,2-4-2,0 0-9,0 0-12,0 0 4,-3 2-5,3-2-7,0 0-7,0 0 7,0 0-10,-4 2-4,4-2-37,0 0 32,0 0-11,0 0 4,0 0-4,0 0 5,0 0-10,0 0-2,0 0-1,0 0-5,0 0-26,14 8 28,-7 9 1,-4-8-1,8 5 0,-11-3 9,3 5-14,4 0 1,-4 1-17,-2 1 19,2 7-12,-6 0-32,-4-12-32,-4 12-69,1-3-29,-4 9-45,0-17-55,1-8-46,1 5-43,-1 1-97,3-3-270,-2-3-780,3-4 346</inkml:trace>
  <inkml:trace contextRef="#ctx0" brushRef="#br0" timeOffset="69194.0399">16365 4105 221,'3'-6'237,"-3"0"-6,0 1-4,-3-2-9,3 1-5,0 2-5,0-1-12,0 5 19,-3-7-54,3-1-8,0 7-9,0 1-23,0 0-9,0 0-15,-2-8-10,2 8-21,0 0 7,0 0-6,0 0-12,0 0-4,0 0-24,2 17 17,4-5-2,-2-4 0,0 4 0,-1 0-19,4 3 24,3 16-1,-4-14-6,-2-3 2,-3 5 4,5-1 2,-1-7-9,1 16-12,1 0 15,-4 7 25,4-8-25,-2 0 6,-3 3-55,1-1 52,-3 6 8,3-5-6,-2-15 2,-1 19-27,-1-1 24,0 0 0,-1-1 6,-5-2-1,-1 3 13,1-3-18,5-9 0,-9 9 11,1-1-3,-3-1-8,-2-3 3,-1 19-8,2-23 10,-3-3-14,-1 1 13,5-5-20,-1 11-8,2-14 5,0 2-5,0 10 2,3-15-1,2-9-12,0 5-9,0-1-60,4 5-37,-4-6-53,7-1-68,-7-5-96,7 5-72,0-8-250,0-6-686,4-2 304</inkml:trace>
  <inkml:trace contextRef="#ctx0" brushRef="#br0" timeOffset="69474.8971">16981 4457 52,'3'-4'374,"-3"4"-18,-2-4-23,2 4 28,0-4-64,0 4-18,4-2-26,-4 2-31,0 0-26,3-4-7,-3 4-15,17 1-32,5-1 3,-2 6-13,7-7-6,11-2-24,-8 7 11,-1 0-20,12-1-9,-13 3-10,-2 1-16,-12-6-33,11 2 34,-4 5-4,-7-6-10,-4-2-1,0 0 5,-3 0-34,0 0-38,-3 0-49,2 2-11,0 4-14,-4-6-83,-3 4-49,1-4-54,0 0-29,-13 4-216,2-3-572,-2-1 253</inkml:trace>
  <inkml:trace contextRef="#ctx0" brushRef="#br0" timeOffset="69666.9201">17028 4641 108,'-11'6'280,"4"-1"-28,3-10-12,1 10-35,3 0 34,0 0 1,10-3 3,1-12-17,16 15-26,0 2-3,12-16-19,1 14-19,-1-1-16,-9-3 33,-1 0-58,9-2-15,-14 2-17,0-1-39,-3 0-30,-8-2-72,1 0-55,-4 2-43,1 0-86,-4 0-245,-1-1-523,0-1 231</inkml:trace>
  <inkml:trace contextRef="#ctx0" brushRef="#br0" timeOffset="70178.3114">18544 4274 2091,'16'-43'-13,"-6"11"79,-1 3 39,-2 0-3,1 17 25,-4-7 8,-1 0 14,-2 2-32,-1 3 23,-3-11 5,0 18-11,-1 0-16,1 3-7,-4 0-17,-1 7-4,-5-2-11,-7 7-12,2 18 13,-16 2-23,3 9-4,-4 4-10,4 3 1,-3 0-2,-4 27 1,14-26-8,0 2 37,5 6-43,10-27-6,-7 22-3,4-3-3,9-12-9,-2 0 19,0 18-8,5-24-9,5-1 17,-1-1 6,4 1-12,5 3-7,1-7-30,0 1 17,4 1-19,2-12-63,4-4-53,0 1-51,1-2-80,4-1-64,-4-9-263,7-22-640,-11 21 283</inkml:trace>
  <inkml:trace contextRef="#ctx0" brushRef="#br0" timeOffset="70814.8756">19089 4440 199,'2'-4'232,"-2"4"1,5-7-4,-5 2-2,3-2-8,-1 1-20,0 0 6,-2 6-3,3-10-13,-1-18 1,-4 16-23,0 2-1,2 6-10,-1-9-4,-3-6-12,1 9 21,-1 2-31,7 5 8,-7-7-17,-2 2-14,0 0 5,-1 2-29,0 7-6,-7-1-34,-1 3 18,-12 5 10,6 3-26,-12 16-4,10-10-22,0 1 9,-8 20 5,13-24-3,4-13-11,-2 18 32,9-4-32,3-6-3,-2 7-6,3-8-6,3 6-31,6 2 41,1 2 10,3-10-7,4-2-1,11 1 49,-5-6-58,5-2 8,-1-6-3,0-2 0,3 0 20,-3-5-20,1-7-5,-3 5-33,-2-1 51,-17 10 13,17-16 19,-3-3 12,-6 7 8,-1 6 15,-7-4 11,4 10 11,-1-1-4,-1 4-23,-3 0 11,6 4-18,-8 0-10,0 0-5,0 0 1,-3 16-17,-4-8-4,-4 20-36,-6 16 27,-3-3 7,9-7-11,0-3-3,-1 10 8,1-9-12,-3 12-1,9-21-5,-2-12-1,2 13 0,2-7-9,-3 31 5,4-38-1,2-5-8,-2 2-15,1-5 22,1-2-2,3 5-1,-3-5 1,-3 6 18,3-6 10,6 6 9,-6-6-8,0 0 6,21-17 12,-2 0-27,4 11 3,8-29-27,0 2 22,-3 0 29,2 3-39,-9 20-4,0-12-5,-4-2 7,4 6-3,-8 0 1,0 3-7,-8 8 33,1 0-36,0 6-19,-1-3-39,-3 1-50,2-1-58,-3 0-71,-1 4-59,0 0-38,0 0-31,0 0-36,0 16-47,-4 0-300,1-8-806,3 3 357</inkml:trace>
  <inkml:trace contextRef="#ctx0" brushRef="#br0" timeOffset="71125.6586">19580 4705 204,'0'0'321,"7"-5"-47,-5 3 12,-2 2-34,0 0-24,0 0-18,-8 13-48,-1-6 11,-5 14-8,2-9-23,-4 6 13,6-3-29,-7 5 0,5 0-15,3-6-31,1 3 19,-2 12 13,7-19-16,3-12 4,3 13 21,1 2-27,6 1 11,1-6-7,3-4-13,-5 0-5,15 0 11,-2-12 16,-2 7 11,-2-2-1,2-3 37,-6 2-27,0 9 11,0-18 2,-4-1 3,11-8 8,-15 5-24,-2-9-2,-1 6-20,-3 3-2,0 0-15,-4-11-5,-6-18-8,4 28-27,-2 4-10,4 12-28,-5-13-33,-5-4-35,5 9-71,1 5-7,-2-6-48,3 9-49,-3 1-52,3 1-61,7 0-45,-7 4-327,0 0-779,3 0 345</inkml:trace>
  <inkml:trace contextRef="#ctx0" brushRef="#br0" timeOffset="71630.9524">20196 4683 184,'2'-5'309,"-4"-2"50,2 0-46,3 4 0,-3-3 4,0 0-4,0 6-27,0-8-8,0-1-39,0 9-36,0 0-9,0-4 14,0 4-56,0 0-16,-4 13-36,-3 0 12,-4 8-6,2-5-22,-1-10 4,-2 17-32,-1 0 14,0 3-6,-1-4-14,4-6-51,3 1-58,0-3-33,3-7-56,-6 5-54,6-1-52,-2 1-61,4-2-263,2-8-625,0-2 277</inkml:trace>
  <inkml:trace contextRef="#ctx0" brushRef="#br0" timeOffset="72168.7984">20737 4105 90,'-2'-17'315,"4"6"-8,-2 1-5,0 11-5,0-10-31,0-8-26,0 13-39,0 1-11,0 3-20,0 0-20,0 0-12,0 14 26,-4-1-54,3 6-3,-8 10-13,-1 4-12,-11 12 20,9-10-20,0-5-9,-5 16 6,3-3-2,3-9 35,-1-3-51,1 18 12,4-25-12,0-4-17,7-2 54,-9 0-42,4-2 8,1-3 13,0-4-26,-5 8-3,7-9 6,0-12 4,-5 10-10,6-1 26,-1 0 18,2-5 21,0 5 21,0-5-20,0 0 49,0 0 6,0 0 2,0 0-6,0 0-8,0 0-16,0 0-11,9-17-50,-8 7 28,13-11-27,-4-2 3,-3 14-11,4-11 36,2-1-56,1 13-8,-4-8-3,7-15-3,0 19-22,-2 4 17,10 5-9,-10-2-6,0 0 0,-1 5-17,6 3 18,2-5-9,-9 11 5,4 3-10,3 2 0,-10 0 2,4 7-1,-7-7 0,-1 11-5,-1-6-16,-4 2 7,-2 6-10,-2-8-35,-4-1 27,-9 6 19,1-7-48,-4 5-14,-5-8-26,-2-5 21,2 7-3,-4-12-1,-6-28 1,6 31 2,4-4 1,-4 7-12,11-13-5,3-3-26,0 0 43,1-2-70,8 1-21,-1-2-36,4-1-47,-4-1-43,12 0-77,10-4-56,1-1-260,4 4-739,20-1 328</inkml:trace>
  <inkml:trace contextRef="#ctx0" brushRef="#br0" timeOffset="72361.3995">21237 4649 213,'0'0'389,"3"5"13,-1-2-91,0-1-27,-2-2-45,-2 9-18,4-2-39,-6 4 2,-2 1-19,2 5-9,-6 0-11,-4 10-2,4-6-34,-4-15-9,1 15-32,0-2-59,7-4-55,-11 4-61,3-14-69,-4 12-85,6-4-194,1-1-494,1-6 219</inkml:trace>
  <inkml:trace contextRef="#ctx0" brushRef="#br0" timeOffset="73809.0571">21737 4321 165,'0'0'213,"3"-5"-3,0-5-2,-2 5 9,2 3 0,-6-5 1,3 7 0,3-4-4,-3 4 10,0 0-34,4-4-27,-4 4-21,0 0-16,0 0-39,0 0 15,-7 20-7,3-8-23,-3 5 0,4 2 3,-13 9-12,0 26-2,3-32-25,1 5 16,-3-1 12,5-2-31,-1 4-2,4-11 5,-1-4-4,-5 7-6,6-7 0,6-4-8,-5 0-23,3 1 27,-1-8-3,4 5-2,-3 0 3,0-1-7,3 1 4,3-2 0,-3-5 0,-3 9 18,-1-6 14,4-3 14,0 0 16,0 0 15,0 0 24,0 0 52,0 5-17,0-5 11,0 0-39,0 0 5,0 0-3,4-19-21,-1 6-14,-3-3 12,6-5-29,-5 12-10,5-17-6,2-2-6,-5 3-43,7-3 37,8 11-5,-12-6-2,0 4-7,-7 1-15,9-6 14,0-2-9,-4 9-16,6-6 14,3 4 11,-6 4-18,-3 9-2,5-10-13,-2 0 31,12 4 1,-12 0-6,2 5-6,-1-8-12,2 5 10,-1 10-7,3-11 3,1-1-5,-2 7 23,3 2-30,2-14-3,-5 20 2,-2 2 2,0 1-10,-2 1 5,13 10 2,-16-9 5,3-1-12,-7 3-5,3-2-3,0 9-14,-3-6-27,0-1 16,3 2 12,-9-1-29,-4 10-9,-4-11 26,-3 4-66,6-4 9,-13-1-5,1-5 11,-2 4 17,1 0-19,0-2 25,-1-3-1,8-3 4,-7 2-5,10-2 27,4-2 10,-1 4-4,3 1 1,3-3 16,-2 0 0,7 0-18,-7 2 29,7-2-4,0 0-22,-7 0 38,7 0 0,0 0-4,0 0 0,10 10-8,-2-6 19,7 21-13,-1-15-59,1-8 74,10 41-11,-7-33 15,1 3-5,1 5-35,-2-2 39,3 3 1,1 0-1,1-2 1,-7 3 42,6 2-48,12 14 3,-20-22-1,3 2 9,-6-5-10,1-2-22,-4-4 28,1 3-22,-4-1 14,5-5 26,-6 3-25,-1-4 6,0 3-30,-3-4 24,4 2 21,-4-2-16,4 5 3,-4-5-17,3 2 11,0 4-67,-3-6-51,3-14-68,-2 9-81,0-3-51,1-8-63,1 6-247,1-2-667,-7-6 295</inkml:trace>
  <inkml:trace contextRef="#ctx0" brushRef="#br0" timeOffset="74130.1695">22197 4062 2310,'2'-11'72,"0"2"62,0-8-11,-4 8 66,2 2-44,-2 1-4,2-1-8,0 3-9,-1 1-49,4-2 39,-1 2-22,-2 3-10,0 0-8,6-3-50,-4 2 41,5 4 2,-2 1-24,5 8 10,1 0 3,9 10 0,-2-6 7,1 13-1,4 10-13,-3 5 17,-6-13-15,-1 15-12,-3-1-31,-3 0 44,-7 13 1,0-21-1,-3-28 0,-10 42-13,7 3 18,-2-21 3,-3 13 5,0-14-6,-13 7-4,14-6 12,9 0-9,-13-8-5,-2 0-2,-5-1-5,7 0 1,-4 0-3,-2-6-10,0 1-1,10-5 29,-11 1-51,3 4-47,2-10-18,2-1-93,-4 16-49,1-22-55,4-9-52,-3 12-96,-6-1-297,10-1-754,-4-1 334</inkml:trace>
  <inkml:trace contextRef="#ctx0" brushRef="#br0" timeOffset="76463.3781">1212 7565 152,'0'0'178,"-10"-4"5,6 5 15,4-1-31,-3 5-4,3-5-12,-4 1-10,4-1-43,0 0 14,0 0-6,0 0-18,0 0 2,-7 2 0,7-2-23,0 0-5,0 0-17,0 0 8,0 0 13,0 0-9,0 0 8,13 0-18,-5 4 26,-5 0 3,11-3 6,0-6 1,7 10-6,3-2 14,0 1-14,2-1-11,3 2 5,-5-3 5,18 2-17,9 11-6,-13-14-2,-10-2-9,23 4-19,-10-3 16,4 5 0,-1-7 4,3 1-9,-1 9-20,4-4 17,19 7 0,-21-14-20,0 3 17,27 12 0,-29-17-9,-1-3 7,6 8-1,18-1-8,4 25 4,-32-26 1,3-6 6,-1 9 25,6 2-22,27 2-23,-36-5 10,5 0-5,-1 0 43,1 0-47,3-4-3,-6 4-7,0 0 7,3 4 9,1-8-8,1 15 0,-2-18-25,6 0 26,24 10 47,-34-3-51,2-7-3,0 4-9,0 1 13,5 11 1,-3-12-2,-4 1-2,3-2 23,-1-1-14,3 3 1,-7 0 2,-1-1 5,-7 4 58,11-2-67,4-9-6,-6 12 3,0 1-9,5-6-16,-6 3 28,-11 4 4,12-2-21,-1-4 22,-12 1-18,17-2 21,-4-4 1,1 6 22,-2-2-23,-16 2 10,18 1-4,-3-11 13,-8 12-41,9 7 42,8-29 2,-18 26 11,-1-1-13,-1-1 3,17-5 7,-3 6 4,-2-5 0,-1 1 1,-10 0-19,15-1 19,0-2-13,-3 4-43,0 1 41,7-1 22,-8-1-29,-12-4 1,15 4 3,-2 5-4,-12 7 2,11-15-8,-1-7-5,-8 6-4,11 7 10,-17-3 0,17-2 1,-11 1 1,7-2 10,3 3-10,5 0-4,-18-6-11,-1 5 7,1-1 18,4 5-21,7-4-2,-8-1-25,-1 2 27,12 0 20,-11 2-34,6-23 14,-9 25-29,4-2 23,10 15 3,-14-18-2,8-22 8,-10 28-15,2-2 6,0 11 4,2-14-1,11-6-1,-9 5 28,10 1-24,4 3-5,-14-3-1,7-3 4,4 3 2,-4 0-7,0 0-1,0 0-13,2 1 16,-15 5 9,3-8-15,12-3 2,0 6-13,-10 1 13,-9 12 0,17-14-5,3-17 4,-14 21 23,12-3-30,2-18 0,-5 21 3,7 4-3,-12-8 12,11 7-12,0 0 3,-12-8-3,-1-3-2,18 8 14,-19-5-15,2-3 3,-1 5-9,12 2 8,-2-1 23,-10-3-28,10-11 0,-11 15-11,13-3 18,-1 14-5,-3-15 4,6-16 1,-15 17-27,14 4 30,5 9-1,-16-13-1,10 0 1,-2 0 30,0 0-35,5-5 0,-17 7 1,12-2 4,-19 3-9,22-2 9,-5-6 0,-7 6-14,9-1 17,-11 6 22,3-6-23,-2-6 0,11 9-8,-2-6 10,-1 23-2,-9-22-1,0-8 4,0 14 11,-1-6-16,-3 14-5,-1-15 8,-2 2 4,-4-2 11,5 0-12,3 11-1,-2-10 10,-6 1 1,6-1-9,-8-1 15,1-2-3,6 1 12,1 1-18,1 6-2,-10-6 2,6-8 0,-4 11-15,1 0 17,-3 11-4,2-13-2,6-3-2,-6 5 14,-1-2-5,8 0-2,-8 2 6,-1-2-3,2 6 12,-1-8-8,1 0-5,-1 4-6,-1 0 7,-5 3 15,4-3-21,-1 9 0,-2-11-1,-6 3 0,-4-1-8,13-1 4,-8-9 2,-5 10-11,0 0 6,9 3-43,-9-3-57,0 0-77,0 0-36,0 0-125,0 0-83,0 0-92,-38 0-328,17-4-904,-7-1 401</inkml:trace>
  <inkml:trace contextRef="#ctx0" brushRef="#br0" timeOffset="78118.2425">1228 8690 45,'-6'2'166,"6"-2"20,-7 1 5,4 1-5,-1-2-8,4 0 0,0 0-26,-6 8-2,4-9-24,0 4-6,2-3-25,0 0 1,-3 2-7,3-2-9,0 0-9,0 0 10,0 0-10,0 0 2,0 0 11,0 0-5,9 3 8,-4-1 34,4-4 0,5 9-13,1 0 10,-2-2-19,15 1 7,-1-2-11,1 0-20,15 4 14,4-3 35,-4 2-48,2 0-2,4 0-54,20-2 43,13 22 17,-39-29-8,29-14-14,0 22-60,3-2 66,-1-4 3,-2 2-3,0 4-33,4-1-9,4-5 45,12-10-13,-18 17-16,3 0 23,12-2-50,-16 0 40,3-2 16,-6 2-76,3-3 57,-1 6 37,3 0-41,-2-19-8,0 20-2,-2-1-7,-4 6 13,2-14-11,-1-16 1,0 27-13,-22-4-2,22 3 9,2-8-3,-22-6 3,1 8-23,30-1 13,-3-2 6,-28 1-5,21 5 3,-24-4 2,24-1-10,6 7 3,-27-9-57,2 3 65,21 4-63,-20-6 62,19 5-2,-21-6-31,-2 0 27,2 10 22,19-10-26,-22-6-7,5 7 29,-3 1-26,1-6 3,0 4-3,19-15-1,-26 21 16,3-1-26,-4-4-2,4 6 11,2-2-6,-6-2 41,5 1-40,2 3-9,-6-5 16,0-2-10,-1 1-25,0-1 32,3 3-4,-1-3-14,1-3 17,0 7 18,1-4-15,-1 13 6,-1-16-57,4 2 58,-1 13-6,-4-17 2,-3-19-1,-10 28-75,15-1 80,25 1 5,-34-3-17,-6 3 14,0-2-8,13-1 2,-1-1 2,1 2-4,-4 1 5,0-2 18,3 3-26,-3-5-1,-7 4-43,7-1 44,-14 0 23,17 1-23,-12 5 3,8-9-9,-7 1 8,9 11 1,-11-14-3,9-12 0,-10 17 21,2-4-17,-1 1-8,2 2 1,9-1 3,-15 2 11,16-1-4,-1-5-2,-12 5-7,1-1 9,0 2 24,10-2-34,0-2 4,-11 4-9,13-2 10,0 2 12,-14-1-14,1 4 1,1-7 7,0 1-8,13 12-6,-15-14 9,10-20-9,-8 26 19,-1-3-13,2-3-2,1 2 6,-1 0-4,-5 2-18,16-1 31,1 7 1,-15-10 1,3 3-2,-4-3 31,3 2-32,2-2 3,-2 2-39,0-3 49,-13 4 13,15 0-23,-5 0 5,2-2-18,-2 1 15,-1 8-2,0-11 5,2-13-7,-4 20-21,2-2 29,6-2-3,-8 1-1,2 1-2,-4-1-15,5 1 19,-1-1-2,0 0-7,-2-1 2,4 2-23,-3 1 31,-1-6-7,-1 4 9,0 0 1,8-3-11,-12 3 17,3-7-2,-5 9 17,-2-4-8,1 9 6,1-8-11,6-5 4,-7 8-35,0-4 31,9 2-5,-9-1 2,3 1-14,-10 0 47,15 0-45,-3-6-5,-2 6 0,5 0 2,-9 0 5,4 0-14,5 4-1,-6-6-4,-3 4 12,1-2-23,-2-2 16,-2 5 2,-1-4-33,-2-1 39,-2 10 4,-5-8-7,10-10 2,-10 10 13,9-3-19,-1 8 3,-8-5-1,0 0 1,6-7 7,-6 7-46,0 0-46,0 0-63,0 0-69,0 0-62,-16-7-96,-4-2-98,-6 1-421,-12-7-958,-5 0 424</inkml:trace>
  <inkml:trace contextRef="#ctx0" brushRef="#br0" timeOffset="78982.0888">2136 7736 100,'4'-8'202,"-1"2"5,0-1 21,0-2-35,-2 6-6,2-1-20,-1 0 16,-2 4 0,0-4-12,0 4-8,4-5-15,-4 5-12,0 0-16,0 0-10,1-3-15,-1 3-25,0 0 9,10 3-11,-10 5 0,0 0-6,-3 2-12,6 6 4,-3 9-4,-3 1-3,2-1-4,-5 3 15,5 1-12,-3 4-1,-1 13-5,0 0 16,5 9 21,-8-21-29,3 3 17,-2 11 22,-3 0-36,3 6 7,3-20 1,-2-6-6,-4 18-50,9-11 54,3-5-2,-4 5 3,-1-4 3,6-1 35,-6 0-50,6-1 2,-6-5-14,3-6 4,3-3 30,-3 2-42,-3-12 1,3 7-9,-3-3 4,1 9 11,1-13-10,1 1-7,-1-4 16,1-2-13,0 11-1,0-9-3,0-2-4,-3 1-25,3-1-21,0 0-36,0 0-35,0-11-49,-3 7-34,6-6-74,0 8-51,-2-9-287,5 0-651,7-1 288</inkml:trace>
  <inkml:trace contextRef="#ctx0" brushRef="#br0" timeOffset="84018.76">2568 7952 195,'0'-9'229,"5"-1"-9,-5 2 3,0-1-1,0 4-16,1 1-13,-1 4-18,0 0-19,-1-5-13,1 5-35,1-3 4,-1 3-8,0 0-9,0 0-13,0 0 10,-4 17-15,7-5-6,-6-4-3,3 10-1,-2 0-3,-3 7 13,5 3-10,-6-1-8,2 2 12,1-3 6,-1 3-12,1 0-7,-1 1 7,0-4-2,7 3 22,-6-10-32,0-2-3,0 3 25,0 3-36,0 2-3,3-9 4,0-8-10,-1 4-3,1-1 5,2-1-3,-2-3 0,-1-1 12,0-3 2,1-3-5,1 9 12,-1-9 0,0 5 25,3-4 6,-3-1 14,0 0 18,0 0-23,0 0 31,0 0 19,0 0-12,0 0-2,0 0-22,0 0 0,0 0-9,-1-15-7,2 10-12,-1-2-34,0-1 25,6 8-6,-5-17-4,2 6-12,0-4-28,0 0 18,1-12-3,3 13-32,-5 5 33,6-4 4,-1 3-12,-1-8-3,2 6 4,-1 1-10,6 4-1,-2-7-4,5-15-4,-5 22-46,3 1 51,-7-1-3,9 2 0,-1 1-3,-7-1-14,8 3 16,12 4-3,-15 0 0,-2 2 3,5 2 32,-8-1-43,0 2 5,-2 0-14,1 3 13,2 5 27,-5-6-29,-1 15 3,-2-11 6,-2-2-6,1-7-9,-2 10 7,-2-4-1,0 4 13,-2-2-18,2-15 4,-3 20 1,-4 3 0,-2-4 27,4-6-28,0 4-5,-3-4 1,1-2 9,4 0 18,-5-2-24,0-16 1,-2 18-5,1-3 7,2 4 14,1-9-19,0-3 0,2 9-15,-1-6 18,1 8 5,5-7-1,-4-3-5,-3 2 37,6 1-37,4-1 2,-3 0-4,3 0 3,-9 2 15,7 0-19,-1 3-1,3-5-21,0 0 27,0 0 15,0 0-14,-3 0-1,3 0-11,0 0 13,-1 3-1,1-3-2,-3-10-1,3 10-8,0 0 9,-3 8 3,3-8-3,0 0 3,0 0-11,0 0 8,6 6 5,-6-6-9,0 0 4,0 0 10,0 0-14,0 0-2,0 0-14,0 0 6,0 0 15,0 0-37,0 0-11,0 0-31,0 0-3,0 0-17,0 0-29,-6-14-36,6 14-44,0 0-15,3-3-46,-3 3-48,0 0-24,0 0-67,0 0-228,7-10-689,-7 10 305</inkml:trace>
  <inkml:trace contextRef="#ctx0" brushRef="#br0" timeOffset="85578.406">3401 7810 84,'0'-4'267,"0"0"-5,0 4-1,0-5-15,0 0-9,0 5-18,0 0-11,3-4-4,-3 4-46,0 0-5,0 0 23,0 0-58,3-2 3,-3 2-26,0 0-3,0 0 7,0 0-31,0 0-3,0 0-8,-3-8 0,3 8-8,0 0 4,3-9 3,-3 9 6,0 0 0,0 0-1,0 0 21,0 0-7,0 0 10,0 0 9,0 0-2,-9 4 3,9-14 6,0 10-24,0 0 13,0 0 11,0 0-15,-1 12 1,1-12 11,0 0-25,0 3-3,0-3-9,0 0-9,0 0-40,0 0 44,0 0-3,0 0-3,0 0-5,4-12-39,-4 12 36,3-5-5,-2 2-12,1-2 6,-2 1 8,1 0-17,-1 0-4,3 0-7,-1 0 8,-2 4 3,0 0-7,2-4 1,0 3 18,-2 1-26,4-13-1,-3 13-9,-1 0-5,0 0 18,0 0-16,0 0-6,2 20 5,-1-6 7,3 5 7,-4 8-12,0 8-2,-3 0 0,-2 16 8,-3 0 11,0-6-13,0-15 0,-2 18 1,0 2-2,10-13 0,-12 10-3,2-17-1,-6 17-47,8-2 58,6-10 1,-6-3 1,-1-4-7,0 1 15,4-4-7,-2 3-4,3-9-2,0 0 2,-2 0-3,5-2-1,-2-11 2,0 11-23,2-5 28,-1 0 18,2-3-27,0 4 6,-3-6-7,3-2 4,-2 7 0,2-10 4,0-2 0,-6-2 17,6 2-21,0 0 1,0 0-6,6 5 0,-6-5 25,1 2-39,0 3-15,-1-5-37,0 0-24,0 0-40,0 0-51,3-16-40,-3 13-66,0 3-19,3-8-39,-1 3-310,-1-11-712,2 9 314</inkml:trace>
  <inkml:trace contextRef="#ctx0" brushRef="#br0" timeOffset="86276.0324">3731 8132 3,'0'-10'241,"0"0"-2,0-2-6,0 0-7,0 3-14,1 1 1,-4 4 8,5-5-30,-2-7-11,0 13-2,0 1-20,0 2-12,0 0-18,0-8-23,0 8-27,0 0 12,0 0-14,-3 20-3,0-11-4,-4 8 2,4 10-9,-1-3 0,1 3-11,-2-1 14,0 1-43,1-8 39,1-4-2,-2 12-39,-1-1 38,2 1 44,1-10-52,0-5-1,0 7 7,-1-1-10,6-6-15,-4-3 12,-1-3-10,-2 5-8,3-5 4,14 15-4,-15-16 1,1-2-4,1 1 67,1-4-53,0 12 19,0-12 19,-4 0 7,4 0 17,0 0-1,0 0 6,0 0 1,0 0 6,0 0-9,0 0-9,0-22-12,4 18-13,-3-2-4,-1-7-7,6 5-5,-2-4 5,4 3-1,-2-2-23,4-1-3,0-1-7,1-3 4,-1 2-4,1 3-6,6-6 7,-3 7-24,5-1 15,-6 5 20,6-4-27,-3-9-1,-1 16-18,-5 2 18,1 5 2,2-4-2,2 3-6,-12 0-26,10 4 30,7 3 1,-11-1 0,-3 0 1,-3 0 17,2 1-26,-2-1 0,2 7-20,-4 1 19,3-1 25,-7-6-35,-1 1 3,-3 4 5,-1 2-12,-8 9-2,5-13 0,-2-4-1,-11 7 15,10-5-28,7-7-15,-13 8 7,6-5-10,-1-1 53,0-1-61,-1 1-2,3-3-49,2-3 34,4 0-64,-4 0 48,-5-9-17,6 9-50,0 0 19,2 0-8,2-2-36,1-7-34,2 5 15,3 4-89,0-15-47,3 9-194,2-4-578,1 0 256</inkml:trace>
  <inkml:trace contextRef="#ctx0" brushRef="#br0" timeOffset="86673.2468">4260 7872 135,'6'-15'259,"-2"6"-6,0 0-19,0 3 5,-4 2-16,2-1-23,2-20-22,-2 23 1,0 0-41,3-3-15,-5 5-16,0 0-13,0 0-19,0 0 6,0 0-6,1 17-10,-1-5-3,2 4-10,-4 2 2,-1 14-8,-2-4-4,-1-1 11,2 7 23,-2-1-25,1-5 2,-1 18-36,-1-12 42,-2-1-3,1 11-4,1-16 4,0 22-11,0-19 12,1 20-2,2-20 2,-2-4-3,-5 2-29,11-3 25,0 1-2,0 0-1,-7-3 2,7-5-24,-3 1 12,0-11-5,2 9-39,-2-1 41,0-2 10,1-3-10,0-8-12,1 7-33,-1-3 33,2 3-4,-3-5-6,3-4-23,-1 1-35,0 3-21,1-6-27,0 0-29,2 3-43,-2-3-82,0 0-31,0 0-238,0 0-561,0 0 248</inkml:trace>
  <inkml:trace contextRef="#ctx0" brushRef="#br0" timeOffset="87295.4167">4800 8390 76,'3'-4'198,"1"-4"-3,-1 4-45,2-1 37,-3 0 9,3-2-25,1-10-10,-2 12 0,0 1-9,-2-4-9,1 0 5,2-4-8,-5 5 16,3-4-28,1 0-7,-1 1-6,0-2-5,-2 0-2,-1 3-9,0-3 6,0 1-40,-1 2 24,-5 0-23,2 1 17,-2-2-23,1 6 31,-2-1-18,-2 5-2,1-2-12,-6-1-5,-2 9-34,-3 5 30,3-5-11,-5 10-8,0 5-8,-16 8 74,19-6-77,1-7-5,0 13-4,3-3 7,-4 1-14,8-5 9,2-5 3,6 8 1,1-8-12,2 7 3,0-11-1,0-5-4,5 2-12,1 0 21,6 13-1,-3-14 5,3-2 5,-5-3 0,8-1-11,6-8 5,-5 4-5,-3 0 1,10-7-34,-11 3 37,3-21 2,-4 19-32,-1-3 32,-6 3 19,10-13-22,-7 3-1,2 0 25,-3 3-20,1-10 6,-2 9 14,0 0 10,-5 1 6,2 5 1,-1-5 10,-1 7-26,2 3 6,-3 4 47,0-6-61,1 0-4,-1 6-29,0 0 27,0 0 20,0 0-31,-7 29 2,4-17-28,-4 4 31,6 12 2,-4-14-6,2-8-3,0 20 16,3-1-37,-3-8 15,6 1 2,1-2-2,3 0 6,1-2-23,1-6 18,2 3-11,1-1-3,3 1 7,7-5-49,-1-3-32,2 2-67,-6-3-20,4 3-49,6-10-60,1-31-54,-3 32-296,-1-2-679,-10 6 300</inkml:trace>
  <inkml:trace contextRef="#ctx0" brushRef="#br0" timeOffset="87630.6611">5487 7802 214,'-3'-9'309,"3"1"-1,2-21-11,-2 23-11,0 5 5,0 1-6,0-4-33,0-8-42,0 12-54,0 0 12,0 0-19,0 0 1,0 0-32,0 0-37,-2 21 23,1-8-16,-4 13-11,-1-2 0,-1 4-2,0 5-17,2 21 12,-2-22-14,0 3 5,-5 11 32,5-1-43,-2 1 8,2-12 13,-3 14-4,2 11 11,2-14-11,-1-22 3,3 29 34,-3-3-42,0 6-12,1-25 7,-1-4-1,0 7-25,4-5 14,1-9-12,-3 9 1,-2-3 4,0-8 2,4-4-5,-1 2-5,1-3-39,1-1 30,-6 6-2,8-11-69,-1-7-40,1 6-69,-3-1-53,7 4-82,-4-8-110,0 0-252,0 0-710,8-19 315</inkml:trace>
  <inkml:trace contextRef="#ctx0" brushRef="#br0" timeOffset="88128.1963">5793 8139 178,'1'-19'256,"2"3"6,-3 9 7,1-4 0,2-19 10,-5 23-27,2 3-10,-2 3-31,3-4-27,-1 5-10,0 0-27,0 0-15,-1 13-10,-2 2-14,0 4-7,-7 9-24,6-1 7,-3 2-15,3 3 0,0 1-3,0 18 38,-1-24-60,1 2 2,1 0 8,-2 1-9,5 0 6,-5-5 4,3-16-3,-5 11 14,3-6-8,10-11-6,-10 10-6,2-3 1,2 0 9,0-5-10,0 0 2,-1 0-23,1-5 42,-1 7 38,1-7-12,-1 5 15,1-5 31,0 0-29,0 3-12,0-3-8,7-23-9,-5 17 5,3-2-28,2-2-4,0-6-3,3 1-5,2-4-18,-1 4 8,5-14-3,-3 16-16,5 0 9,-7 5 2,10-3-11,-1-3 0,0 7-13,-5 5 9,6-2-1,-4 4-7,-3-6 9,1 11 13,-3 1-21,-6-11-5,5 14 4,1 1-1,-4 5-3,0-3 1,-2 4-6,-3-5-37,0 3 34,-1 0-10,-4 1 7,-4 2-5,-1-3-33,-8 5 17,0 0-17,-2-4-5,-4-12-4,-3 9 36,2-3-45,6-10-1,-8 12 2,2-5 2,-5-1-35,10-5-3,7-8-8,-5 8-24,3 0-15,4-3-44,-2 2-37,0-10-70,6 9-89,3-2-215,1 4-654,0 0 289</inkml:trace>
  <inkml:trace contextRef="#ctx0" brushRef="#br0" timeOffset="88520.3396">6545 7813 173,'0'-7'265,"-1"1"-2,2 1-3,-1-2-2,1 4-25,1 0-10,-1 0-26,-1 3-22,0 0-15,4-6-19,-4 6-18,0 0-7,0 0-12,0 12-4,-4 7-3,6-8-6,-2 1-6,-6 13 4,3 5-6,5 19 5,-7-17 9,-2 13 1,3-11-2,-4 12 14,2 14 22,0-26-11,-5 12-31,7 0 26,-6 3-7,0-4 6,3 1-22,0-11 21,-8 15-6,7-3-7,4-21-3,-6 17-6,5-7-8,2 11-10,-1-18-7,-2 2-9,-2-7-7,5-4-3,0-8 1,0 5-14,3 1 3,0-5 2,0-1-71,-4-10-56,2 11-49,1-10-78,0 3-71,1-6-105,0 0-347,0 0-796,14-18 353</inkml:trace>
  <inkml:trace contextRef="#ctx0" brushRef="#br0" timeOffset="89306.2161">6820 8269 228,'0'-16'334,"4"6"-45,4-2-9,-7 2 8,1 7-2,-2-4-32,3 3 5,0 1-31,-3 0-42,0 3-4,0 0-20,0 0-20,0 0 6,0 19-22,-3-4 2,3 20-16,-7-16-10,1 6-7,-4 2 34,5 3-43,5-4 12,-9 7-8,2 0-1,0-2 25,0 1-37,2-13 17,0 11 4,0-2-13,-1 0 14,2-10-15,1-6-4,0 6 1,-1-2-14,-3-3-1,3 1-4,4-9-2,-7 4-16,5-3 6,5 3-5,-4-4 6,-1-2 18,-1-1 21,3-2 4,0 0 12,0 0-8,0 0 1,0 0-19,0 0 2,0-18-7,3 9-33,0-11 21,1 11-14,2-18 1,1-4-4,0-1 0,0 1-13,11-17-5,-15 14 0,3 5 0,-2-1-18,0-3 12,2 6-5,-4 7 0,4 1-11,-4-1 14,2 3-7,0 6-2,2-5 14,-2-2-19,-1 10 0,4-6-4,1-1 2,1 3 72,2 2-86,7-11 3,-6 17 3,3 0-3,-2 3 4,2 0-2,-1-1-4,2 6 2,-2 4 0,0 1 36,-3 2-41,-2 5 1,1-6 16,-3 2-16,-3 17 2,-1-15-6,-3-4-6,-4 7 1,1-3-4,1 6-17,-6-6-3,-2 4-7,2-2 16,-9 0-32,4-11 0,-4 13-29,-3-3 35,-5 4 7,5-7 3,1 6 3,2-11-15,3-1 33,-9 7-2,10-8 1,2-3-1,1-1-8,0 1 25,8-2-3,-3 5 7,0-5-1,-1 0-12,3 1 20,0 2-5,3-3 1,0 0 4,-5 0 13,5 0-16,6-12 2,-1 10 2,2 0-6,0 6 4,7-11 1,0 0 1,3 4-6,-2 0 4,7 3-2,-1-4-3,3 4 9,1 2-29,-1-1 33,-1-23-4,-1 26-70,-2 4 80,-7 1 2,1-4-9,0 0 0,-4 2 11,2 1-10,-2 15-2,-1-16 3,-4 1-1,2 0-22,-3 5 28,-1-9 2,0 12 1,-4 1 13,-1 1 8,-2-2-14,-1 1 1,-4 0-9,-1 7 17,6-9 19,-9-6-17,-5 9 1,4-9-17,-7 1 19,-9 17-7,12-23-6,1-1 9,-7-1-26,10 2 23,1-3-2,1-1-10,-5-2 0,1-1-67,1-2-29,1 0-73,-1-4-90,0 1-73,2 6-96,-6-13-421,2-9-904,4 16 401</inkml:trace>
  <inkml:trace contextRef="#ctx0" brushRef="#br0" timeOffset="95627.9334">3441 9087 132,'-2'-5'151,"5"1"2,5 3-8,-5-4-1,0-2 5,-3 2 21,3 3-18,-2-2 0,2-2-12,-3 2 3,0 4-6,0 0-11,3-3-4,-2 1-33,-1 2 24,3-10-10,-3 10-12,0 0-12,0 0-5,0 0-12,0 0-6,3 12-3,-6 0 6,7 7-2,-8 6-1,-2 9 1,1-7-4,1 8 8,-5 0 44,5-2-43,-3 16-2,3-21 4,-1 4-6,-2-8-3,0 8 1,3-18 3,-3 17-33,4-1 7,-1-16 6,-4 15-6,2-3 8,3-6-4,-4 2-2,0 5-7,0-12-10,4-4 8,0 1-9,0-1 8,-1-2-7,0-2-42,1-1 49,3-2 6,-4 1-8,4-1-2,-3-1 0,3-3-11,-4 11-22,4-11-24,0 0-47,0 0-47,-7-6-48,14-3-52,-7-2-40,3-3-254,-5-3-568,7 0 252</inkml:trace>
  <inkml:trace contextRef="#ctx0" brushRef="#br0" timeOffset="96280.2934">3456 9036 44,'-1'0'169,"-1"-20"-5,2 18-64,-1 1 36,1 1-15,0 0-8,-10 8-16,-10 1-7,11 3 18,1 5 3,-7 2-8,-2 0 0,-1-1 26,1 2-25,1-15-2,1 15-30,-1-1 28,-5-2 12,13-4-27,1-11-5,-2 9-17,5-3 6,1 6-3,-2-7-7,0-5-7,1 2 6,4-1-10,0 7-6,-3-7 2,3 0-3,0-3-9,0 0 19,-4 2 5,4-2-1,0 0 18,0 0 13,0 0-12,7-13-4,0 9-30,-1-3 39,-2 4-12,10-10-10,2-10-7,-4 12-29,-1-2 34,9-11-4,-10 12 1,0-1-6,-6 4 65,7 0-69,-2 4 2,-2-3 2,0 0 8,4-1-18,-5 4 17,-2-2-12,0 3-14,2 1 17,-6-1 11,0 4-13,4-8-12,0 5-43,-1 1 57,-3 2-14,0 0-3,13-5-9,-8 5-24,4 0 17,-1-7 8,6 14 1,2-2-13,-8 0-20,15 8 33,2 4-2,-5-6-25,-2 3 27,6-1-17,-12-1 7,-1-1-2,6 7-13,-5-6 12,-2 10 11,0-10-6,1 1-8,-1-1 24,-3-3-27,0 0-2,0-1 9,-4-3-9,0 2 58,0-2-56,7 1 0,-9-3-1,5 0 1,-6-3-33,1 5 32,-1-5 8,0 0-63,4 4 64,-1-1 24,-3-3-27,0 0 5,0 0-18,3 2 12,-3 5 4,0-7 1,0 0-4,0 0 30,0 0-32,0 0-1,0 0 2,0 0-2,0 0-6,0 0 4,0 0-9,0 0-56,0 0 8,3 0 14,-3 0-62,0 0-16,0 0-11,0 0-32,0 0-15,0 0-21,0 0-35,0 0 31,0 0-90,0 0-213,0 0-546,0 0 242</inkml:trace>
  <inkml:trace contextRef="#ctx0" brushRef="#br0" timeOffset="99855.835">3094 6320 118,'0'0'142,"0"0"27,0 0-35,0 0-2,0 0-17,0 0 15,0 0 14,0 0-21,0 0 7,0 0 13,0 0-35,0 0 1,0 0-7,-3-10-1,0 11 20,3-1-38,-4-4-2,4 4-8,0 0-5,-7 0-24,7 0 24,0 0-12,0 0-4,-4 0-7,4 0-14,0 0 12,-3-7-3,0 6-23,-1-1 22,4 2-16,0 0 10,-8-5-5,6 5-9,2 0 11,0 0 3,-7 3-5,4-8 1,3 5-13,0 0 8,-4 5-2,4-5-3,0 0-4,0 0 15,0 0-22,0 0 5,0 0-28,0 0 27,0 0 19,0 0-26,0 0 6,9 3 2,-1-2-11,2 7 9,14-8-13,-2 3 7,5-2-39,2 0 45,15-1-5,-14 3-1,9-6-2,-12 8-18,13 2 19,-2 2-4,4-6 5,-13-1-5,-2 2 15,-1-1-13,0 2 1,-3-2-14,-2-3 11,0 1 3,-10 0 3,-2-6-6,-1 8 13,-3-3-10,4 2 3,-6-2-1,1-10 2,-4 10-13,5 3 14,3 3-2,-6-6 1,-2 0 0,0 0 7,0 0 3,0 0-9,0 0-13,3-4-20,-3 4-13,0 0-25,0 0-28,0 0-24,0 0-22,0 0-1,0 0-48,-13-5-16,8 2-16,0 3-130,5 0-376,-11-1 167</inkml:trace>
  <inkml:trace contextRef="#ctx0" brushRef="#br0" timeOffset="100463.2677">3534 6246 92,'-2'-5'169,"2"5"11,0-4-7,0-7 1,-3 7 0,3 2-5,0 2-4,0-4-16,0 4-9,-1-7-21,1 7-11,4-5-10,-4 5-8,0 0-12,0 0-14,0 0-2,0 0-2,0 0-21,0 0 4,0 0 29,1 16-38,5-12 3,4 1-41,0 4 30,11 6 0,-11-7-1,3-14-5,-1 17 55,1 0-63,2-5 0,-3 6-12,0-3 6,2-1-20,-5 1 25,2-3 3,-4 0-9,-4-1 5,1-2 11,2 1-14,-6-4 0,7-1-16,-4 5 16,-3-2 30,4 1-28,-3-1 3,-1-2 33,5 2-13,-5-2 9,0 0 7,0 0 7,0 0-13,7 0 17,-7 0 9,0 0-12,0 0 0,0 0-5,0 0-1,0 0-9,0 0-9,0 0 11,0 0-41,0 0 20,0 0-5,0 0 9,-9 8-14,2 2 40,-2-1-47,-3 12 0,-8-10 12,3 4-10,-1 6-4,1-9 14,3-5-12,-3 6-19,-1-1 14,-2 1 6,9-2 0,-2 1-9,0-3-10,5-1 19,2-1-9,-1 0 3,0 0 4,-1-2 11,2 0-16,2 2-7,1-4-16,2 2 27,-1 2-15,1-7 14,1 0-2,-4 1 14,4-1-14,-6 4 2,6-4-2,0 0 1,0 0 29,-4 0-32,4 0 2,0 0 0,0 0-2,0 0 26,0 0-21,0 0-7,0 0-5,0 0 11,0 0 39,0 0-46,0 0 3,0 0 18,0 0-20,0 0 3,0 0-5,1 7 6,-1-7-11,0 0 12,0 0-5,-1 1 6,1-1-6,0 0-30,0 0 37,0 0-2,0 0-7,0 0-19,0 0-13,0 0-33,0 0-24,0 0-28,0 0-22,0 0 6,0 0-74,0 0-28,0 0-199,-7-8-474,7 8 209</inkml:trace>
  <inkml:trace contextRef="#ctx0" brushRef="#br0" timeOffset="105613.1266">3469 9980 63,'4'-5'168,"-4"5"-33,0-5 29,0 5-5,1-3-15,1-8 2,-2 6 6,4 2-19,-4 3-8,1-5-1,1-1-4,-4 0-19,4-3-6,4 1-7,-8-2-15,2 0-2,-6 2-12,4-2 12,-1-2-9,0 3 6,-3 1-16,3 4 28,-2-7-40,-6 1-8,1 6 20,-3 1-28,3 3-8,-7 0 1,-4 3 1,-3 6-21,2 1 9,1 9 1,-2-2-1,0 0 0,8 3-17,-5 1 17,3-1-7,4 1 0,5-4 4,1-2 35,4-5-37,1-5-1,2 9 5,1-3 8,3 0 7,3-5 6,0-6 5,2 5 17,6-2-14,9-11-3,-7 11 2,0-6 1,-3-1-10,7-3 20,3 5 1,-10-6-3,0 0 13,-1-5-16,1-2 21,-1 3 8,-1-2-12,-5 3 21,9 0 7,-9 0-5,0-17 0,-3 18 17,2 2-18,-3 3-6,-2-1 2,3 0-8,-4 2 5,2 0-13,5-6-9,-6 7-7,-1 3-11,0-2-39,0 2 36,0 0-6,0 0-37,0 0 27,3 15 4,-3-6 2,-3 22 1,-1-8-34,-2 0 41,-8 10 1,7-9-1,0 2-5,-4 5-5,1-4 2,4-11 4,-5 11-8,4-3 5,-8 1-6,10-8 4,1-10 1,-3 10-42,4-5 46,2 0-1,-2-2-11,0 1 4,0-5-15,1-1 13,2 1 6,0-3 0,0-3 12,-2 5 0,2-5 23,2 7 15,-2-7 12,0 0-2,0 0 33,0 0-40,15-19-5,-4 7-2,6-6-9,-3-1-2,7-2-10,-5-1-2,1 3-15,0 2 6,-1 0 0,-1-3-5,-4 8-4,-2-2 4,3 4-6,-2-12-5,-3 15-3,-3 2-1,-2 4-27,2-3-15,0 4-20,-4 0-28,6-4-36,-6 4-50,0 0-20,0 0-33,0 0-43,0 0 1,0 0-12,0 12-45,-2-10-44,1 5-229,-3-2-638,-2 12 283</inkml:trace>
  <inkml:trace contextRef="#ctx0" brushRef="#br0" timeOffset="105948.4095">3759 10193 251,'0'-3'295,"0"-3"-7,0 6-22,0 0-9,0-3-26,0 3-32,0 0-21,0 0-23,0 0-9,-17 24-11,10-15-3,-6 1-10,6 5-20,-3-3-2,3-2-9,-3 4 5,3 1-22,-6 9-8,10-15-6,0-2 1,1 3-46,1 1 35,5-5-5,-2 1 4,-2-2 6,1 2 7,6-2 2,1-4 10,2 1-4,0-1 26,1-2 17,2 1-18,1-3 14,-1-2 4,-3-2 5,11 3 10,-10-9-10,2-6 1,-5 5 10,1 0-24,-4 5-2,2-7-8,-1-1-4,-7 4-23,4 0 3,-1-2-15,-1 3-5,-1 0-1,2-2 13,-5 6-34,-1-4-27,-2-2-9,-1 2-55,-4 3-31,5-2-56,-2 1-53,-1 5-38,-3 0-58,0-4-57,4 9-59,-2-3-235,-4 6-703,14-3 312</inkml:trace>
  <inkml:trace contextRef="#ctx0" brushRef="#br0" timeOffset="107294.2659">3592 7010 13,'-5'-2'174,"4"0"31,1 2-26,-3-4-5,3 4-15,-3-2 1,3 2 0,0 0-24,0 0-10,0 0-16,-3-1 3,3 1-10,0 0-12,0-10 2,0 10-5,0 0-18,-7 2-4,7-2-5,0 0-3,0 0 22,0 0-26,6-9-2,-6 9-6,0 0 10,0 0 10,0 0-23,-2 14 3,2-14-30,0 0 27,0 4 5,0-4-18,0 0-4,0 0 3,0 0-7,0 0 0,0 0-6,0 0 5,0 0 9,0 0-21,0 0 0,0 0 1,0 0-4,0 0-3,0 0 0,0 5 2,0-5-17,0 0 16,0 0 19,0 0-20,0 0 2,0 0 23,0 0-28,-4 5 2,4-5 2,0 0-6,0 0 7,0 0-8,0 0-1,0 0 2,0 0-1,0 0 20,0-11-40,0 11-17,0 0-21,0 0-29,0 0-76,0 0-9,0 0-23,0 0-209,0 0-442,0 19 196</inkml:trace>
  <inkml:trace contextRef="#ctx0" brushRef="#br0" timeOffset="108789.8943">3632 7068 103,'-3'-4'189,"3"4"0,0 0-1,0 0-13,0 0 9,-4-2-19,4-1 1,0 3-20,-4-3 16,4 3 12,0 0-19,-3-3 5,3 3 3,0 0-7,0-6 0,0 6-2,0-4 6,0 4 34,0 0-50,-1-4-1,1 4-12,0 0 10,0 0 19,0 0-72,0 0 3,0 0-9,0 0 2,0 0 25,0 0-35,0 0-14,0 0-12,0 0 4,0 0-23,0 0 12,28-24 0,-16 22-32,15-3 28,1 7-5,12-8-3,-9 2 1,-4 3 24,12-4-37,-1-10-17,-13 14-11,-1 1 22,-11-1 11,8 3-9,-5 1 0,-4-3-16,-2 0 2,-3 4 8,3-8 1,-4-8 4,-1 12-15,-2 0-40,-3-7-29,0 7-11,0 0-11,0 0-23,7 7-7,-4-5-16,-3-2-13,0 0-4,-18 3-23,8 0 19,-3-2 1,-1-1 2,0 3 16,-9-3 25,11 2 1,-2-4 10,3 2 16,1-3 22,-13 1 9,13 2 25,3-2 18,0 2-3,1 0 30,6 0 4,-5 2-1,5-2-2,-6 1 22,4 0-37,-1 11-9,-2-4 0,1 6 22,-3 5 15,4-3-4,-1-7 3,1 23 4,-1-1 5,-3 20-3,3-27 0,-1-9 1,1 4 34,0 0-40,4 7-2,-3-9 0,0-6-8,-5 3 17,6-2-16,4-8 2,-4 4-8,1-2 17,1-1-53,-1 0 42,-2 1-4,3-2-31,-3-1 16,-1 2 34,1-5-66,3 0-14,-7 0-8,0 3-7,4 3-9,-5-4 3,-1-5 3,-8 2 6,9 1-1,-1 8 5,0-11 6,0 2 7,-6 1 1,6 0 19,4-8 21,-1 9 9,2-2 11,4 1 16,-6 0-2,6 0 5,0 0-10,-7 0 9,7 0 0,0 0-1,0 0 3,10-7 16,1 7-11,12 0-5,-7-2 3,4 0-4,-3-2-11,10 2 4,11 4-3,-11-4 1,-2-7-10,-1 9 29,1-2-29,2 9-14,-7-10-30,-5-3-29,-5 5-40,0-2-6,1-6-49,1 6-31,-2 0-32,-2 3-150,0-5-393,1 0 173</inkml:trace>
  <inkml:trace contextRef="#ctx0" brushRef="#br0" timeOffset="109089.8146">4256 6954 150,'9'-20'235,"-4"6"-4,-7 1-14,8-1 14,-1 6-9,-3 0-8,1 3-12,-1 1 3,-1-1-47,-1 5-19,3-3-29,-3 3-3,0 0-3,-7 18-16,3-9-7,-10 31-16,-2 8 0,-8-6-1,4 12-5,-2 2-2,-1-4-20,2 2 16,-7 28-8,6-41-8,2-3 11,-10 0 28,16-7-43,-3 16-1,5-24-30,0 1 31,-2 1 47,4-11-60,2 4 9,1-4-8,0-2-1,4-3-9,-4-4-19,4-6-32,-1 10-41,1-3-21,2-5-33,1-1-51,-3 3-59,3-3-219,0 0-503,0 0 222</inkml:trace>
  <inkml:trace contextRef="#ctx0" brushRef="#br0" timeOffset="109576.6822">4363 7115 241,'4'-19'259,"2"1"8,-2 2-15,-4 5 6,4-1 14,-2 1-44,1-15-16,-2 20 4,-1 5-54,0-3-19,0 4-21,0-9-6,0 9-37,0 0 14,0 18-4,-3-3-14,0 2-11,-5 8 5,1 0-14,-2 4-6,2 1-13,-1-1 12,4 1-23,-5-1 36,2-12 3,-3 16-29,2-1 25,-8 13 12,11-23-20,0 3 3,0-8 57,2-5-69,-8 9 2,8-7 3,3-3 8,-6-3-4,6 1-17,2-8-6,-4 4 4,1 1 10,1-6-8,-4 3 31,4-3 18,1 7 12,-2-5 11,1-2 36,0 0-18,0 0 6,0 0-12,0 0 27,0 0-16,0 0-7,4-12-18,-4 7-15,1-5-2,8-4-7,-8 1-8,4-6-12,-5 1-41,7-7 32,2 16-7,-3-17-14,3 3 8,-7 2-17,10-1 9,-4 10-4,3-11 5,2 2-13,-1 14-3,4-12-4,1 0 0,-3 8-16,2 6 8,5 7 2,-6-5 0,2 1 1,-1 4 0,-1 4-6,6-7-2,-8 12-4,-3-1-11,-3 0-4,-3-2-20,3 9-5,-7-6-3,0-2-10,-1 3 31,-8-4-40,-2-1-1,-9 8 3,-1-1-5,-3-3-5,2-4-2,-1-3-31,1 3 0,-1-5-31,10 3-21,-7-8-15,4 5-15,-10-5-6,17-1-37,3 2-46,0 1-59,3-2-314,3 3-704,-5-3 312</inkml:trace>
  <inkml:trace contextRef="#ctx0" brushRef="#br0" timeOffset="111250.7639">13479 5850 3,'0'0'205,"0"0"11,0 0-4,0 0-2,0 0-1,0 0 3,0 0 2,4-7-20,-4 4-22,0-1-24,2 0-1,-4 0-2,2 4-18,0-9-1,0 3-33,-2-1 9,2 7-7,-2-5-9,-1-22-5,-1 20 1,3 4-6,1-8-13,-3 8-10,0-1-3,-2 0-29,0 3 23,-5-8-2,3 9-14,-5 1-3,-2 4-1,-2 0-4,-4 6-2,2 2-31,0-1 27,2 12 9,2-6-17,0 6-2,4-10-6,0 3 8,3 17 0,1-19-6,2-3 3,0 4 11,1 2-16,8-11 6,-3 12-1,3 1 2,10 6-6,-8-2 8,10 3-2,-4-3-12,2 3 16,-1-2-19,5 0 18,-2-3-1,-3 3 4,1-1 6,-4 1 20,0-1-32,-2 6 1,-5-12-13,1-2 14,-1 1 6,-3-2 0,-4-1 0,-5 1 24,-1 1-20,1-1 2,-3-4 4,-2 2 0,-6-4-5,-3 0 2,0-11-5,-1 4-1,2-3 6,-2-2 26,7-3-25,1-1-2,-1-3-25,3-2 27,5 8 6,-4-21-13,4-4 4,2 5-26,3-1 11,3-6 4,5 4 3,0-7 0,-1 8 30,5 11-57,4-16-24,-5 16-22,0 1-33,-1 0-33,0 2-45,3 14-52,-3-10-68,5-3-14,-7 3-164,9-1-510,6-9 226</inkml:trace>
  <inkml:trace contextRef="#ctx0" brushRef="#br0" timeOffset="111525.9595">13987 5871 106,'0'-12'248,"-1"5"-12,-2-2-23,-1 4-11,1-5-22,-1 7-22,-2 3-15,-3 3-27,-1 5 7,-2-1-8,-4 14-24,-6 3 22,-6 12-3,3 1-30,-11 35-8,14-35-13,1 4 8,-1 7-2,5-4-14,4-15-1,-1 20-16,2-2 11,1 0-5,3-2 0,4-11-5,2-2-6,2-3-1,3-1-2,-2-1-6,-1-2-20,0-6-58,5-1-9,0-10-32,3 7-10,4-3-93,-1 0-192,5-9-426,-1-1 189</inkml:trace>
  <inkml:trace contextRef="#ctx0" brushRef="#br0" timeOffset="112090.9637">14283 6239 259,'6'-13'306,"-2"-1"-21,0-2-8,-1-2-14,2-8-5,-5 11-10,2-2-16,6 1-14,-8-1-5,-2 5-12,2-1-16,-3 1-7,2-4-18,-3 7-12,1 0-20,1 2 8,-5 2-42,-1 4 2,-5-2-3,-4 3-25,0 15-6,-4-9-12,-3-7-6,2 17 35,3 2-48,0 25 1,3-26-9,4-3-10,-4 1-29,8 1 24,6-5 9,-5 3-5,4-2 7,-1 2 7,5-3-15,2-10-6,2 9 6,0-1-5,5-1 52,-2-6-42,2 1-2,6-3-52,-1 0 48,6-1 2,1-9-2,-1-9-4,-6 11-6,7-8 5,1 11 4,-6-9-1,3-3-4,-3 1 3,-6 6 1,3 4 4,-5-4-11,-1 2 34,-1 2 13,-3 2-24,1-1 5,-3 3 5,3-1-29,-5 3-12,0 0 10,0 0-12,-6 16 26,2-1-16,-5 12-2,-1-2-1,1-2 4,-7 3-10,9 1 24,2 0-21,-5 0-5,4-5 14,0-1 30,2-1-42,0-4 19,1-1-14,0-3 9,0-3 5,2-3-13,1-2 9,0 2 43,-3-2-41,7 8-2,-5-10 17,1-2 8,8-4 27,4-1-13,9 3 7,1-13-11,1-4 5,12-5 17,-11 3-26,7-18 4,-8 16-27,-1 0 22,10-9 0,-12 12-7,-6 13 1,6-16-64,-3 1 60,-11 11 10,5-3-17,-3-20-3,-5 32-3,1-1-69,-1 4-37,-3-1-60,0 0-36,0 0-16,4 8-16,-9 0-26,-2 7-48,-2 0-47,-5 7-294,4-5-687,0 4 304</inkml:trace>
  <inkml:trace contextRef="#ctx0" brushRef="#br0" timeOffset="112402.5877">14752 6476 221,'0'0'276,"0"0"-10,0 0-27,0 0-24,0 0-25,0 0-33,0 0 8,-21 20-6,14-12-9,-3 0-6,-2 2-26,2 4 6,1 3-9,0-6-13,-2 3-14,-1-2-15,9-2 1,3 0-5,0 2-4,2-5-1,-2 2-38,8-1 34,1-9 2,3 9-7,5-7 8,-1 2 0,8-7-4,-2 9 9,-1-13 17,0-1 2,-2 0 23,-2-4-11,-1-9 17,-4 8 0,-1-1 0,-8-4 4,1 2-16,-4 0-6,-1-2 9,-5 4-45,-7-36-10,-1 42-15,0 2-22,-6 2-54,-2-1 15,-1 9-28,2-5-61,4 2-7,0 0-19,3 4-61,4-3-31,3 4-78,2 2 18,3 4-6,4-5-210,-2-6-548,12 4 242</inkml:trace>
  <inkml:trace contextRef="#ctx0" brushRef="#br0" timeOffset="112683.8424">15114 6457 278,'5'-8'310,"-1"-1"-7,0 5 29,0 1-58,-4 1-23,3-1-32,1-7-23,-3 12-28,-1-2-16,0 0-12,2 8-17,-2 7-7,-2 1-19,0 2 0,2-2-7,-4 8 7,-2-4-26,-1 3-9,4 0 0,-4 4-6,4-13-46,-2-2-15,3 2-27,-2-1-43,0 6-43,1-10-33,0-1-78,1 8-36,0-13-174,2-3-474,0 0 210</inkml:trace>
  <inkml:trace contextRef="#ctx0" brushRef="#br0" timeOffset="113060.1864">15676 6041 96,'7'-32'357,"-1"13"10,-1 0 9,0 1-14,-5 8-41,1-1 1,2 4-35,-3 2-37,3 0-24,1 4-20,-4 1-31,-7 11-9,0 3-19,-1 10-16,-1 10 5,-4-5-31,2 2 1,-3 21-17,-1-2-12,6 6-4,-1-25-10,2-22-3,-6 34 14,5-13-33,-2-1-3,6-4 1,0-7-4,-2-2 1,2-4-8,5-12-8,-2 10-7,-1-1 10,3 0 8,-2-8 20,0 13 28,-1-11 25,3-1 17,0-2 63,0 3-37,0-3-11,0 0 14,7-12-47,3 1-10,3-10-10,8-18-8,-4 22 7,4 1-23,7-33-8,-7 35-7,6 4-7,-3-2-15,3 3 10,1-4-3,-3 11-13,-3 3 7,-1 2-9,-6 0-1,0 7-20,-2-3-2,-3 4-3,0 10-5,-2-10-5,-2-5-6,-2 11-21,-2-1 18,3 13 0,-12-15-5,-3-1 6,-5 4-15,-5-1 11,3-11-2,-11 6 2,1 1-6,2-3 1,-2-4-21,-1-1-12,3-4-27,1 0-8,-2-1-9,5-5-43,7 6-21,0-9-30,3 0-22,0-2-31,3-3-40,6-3-36,3 7-325,2-2-720,3 1 319</inkml:trace>
  <inkml:trace contextRef="#ctx0" brushRef="#br0" timeOffset="113326.8647">15962 5899 225,'2'-11'325,"-1"-6"-21,-1 12-30,1-2-20,-1 7-44,8 3-13,1 2-8,4 6-9,8 8 4,27 44-13,-17-28-1,-3 11-21,11 19-28,-23-12 23,-12-5-8,-1 35-18,-10-24 0,-14 19 18,3-27-44,-6 3-8,-3-6-6,-4-2-11,4-5 2,-2-4-10,6-26-6,-7 22-12,7-10-26,-1-13-56,-2 8-24,5-2-42,-4 3-36,5-7-55,12-14-69,-5 10-290,2-6-604,3-4 267</inkml:trace>
  <inkml:trace contextRef="#ctx0" brushRef="#br0" timeOffset="113736.8319">16589 6327 288,'-10'0'336,"3"1"0,-3-1-2,5-1-10,-1 2-32,6-1-6,-7 3-35,7-3-23,0 0-16,-6 2-36,6-2-4,13 5-2,8-2-28,4-2 12,15 2-20,1-3 1,1 13-11,0-16-29,-1 1 4,-13 11-19,13-12-50,-4-18-51,-13 28-60,1 1-74,-1 2-48,-10-6-42,-4 0-51,-6 0-39,-4 0-176,0-1-553,-7 4 245</inkml:trace>
  <inkml:trace contextRef="#ctx0" brushRef="#br0" timeOffset="114012.2261">16599 6536 126,'-15'3'208,"3"2"17,4-3-27,1-3-9,5 5 4,2-2 11,0-2 7,23 5-13,18-8-13,-2 3-12,12-4-15,-5 1-23,26 1-4,-6-22-50,-23 28-66,-4-2-53,-8 4-67,14-11-99,0-5-177,-3 10-412,2-5 182</inkml:trace>
  <inkml:trace contextRef="#ctx0" brushRef="#br0" timeOffset="114333.4483">18134 6058 136,'-6'-17'294,"0"-3"7,-1 13-5,0-10-25,-2 0-18,2 8-28,1 1-8,0 0-29,0 4-23,-3 2-15,-12 9 31,7 1-68,-6 14-5,-15 3-14,3 12 1,4-3 34,-8 7-57,-10 24-7,13-22-15,3 3 6,1 1 27,4 0-30,1-2-13,4 0-4,6 1-12,4 7 3,3-23-5,7-13-5,0 12-9,3 0-45,4-1-32,3-5-36,4 1-49,7-7-78,0-4-62,6-12-186,11 9-520,0-3 230</inkml:trace>
  <inkml:trace contextRef="#ctx0" brushRef="#br0" timeOffset="114636.5853">18647 6379 287,'7'-17'328,"-3"-9"-8,-4 10-37,0-5 9,-7 13-9,3-10-26,-6-12-19,0 16-20,-4 2-18,5 11-20,-11-8-20,-3 2-15,-16 15 21,12 0-55,4-3-12,-13 16-13,10-4-6,4 2-3,2 1-13,3-1-8,3 2-50,4 1 50,-1 2-6,10-8-4,-1 0-15,5-1-14,4 2 12,10 6 4,-5-13 4,11-10-7,-10 5 55,12-3-86,13-8 18,-17 2 2,-1 0 17,-6-3 28,9-3 4,-4-12 8,0 3 18,0 3 6,1-2 24,-9 2-2,-1 3-1,0-2 30,-3 5-16,-4 9-4,1-5-16,3-6-12,-7 10-34,4-2 3,1 0-13,-5 4-3,-3 20-10,-7 5-1,-3 6-8,-5 19-2,-1-8-6,-6 6 5,0-5 10,4 1-22,1-18-6,-2 18 0,-1-5 1,13-7 3,-1-5-4,2-20-1,1 19-7,1-9 1,0-10-1,6 4 1,-1 0 11,-1-4-32,2-2 62,0-3 26,1-2 23,0 0 2,8 3-33,8-9 27,6-1-12,3-4-24,2-2 23,-6-3-18,13-2-6,1-20-25,-11 26 27,3-6-14,4-14-3,-10 21-5,-1-2-12,-6 7-45,-1-4-17,-4 9-35,1-4-30,-3 0-43,-1 2-16,0 0-89,-1-2-61,-2 3-72,1 2-30,-4 5-10,0-5-24,7-5-38,-7 5-243,6 10-787,-5-8 347</inkml:trace>
  <inkml:trace contextRef="#ctx0" brushRef="#br0" timeOffset="114936.3748">18894 6706 385,'10'5'34,"-1"0"101,0-6 45,-1 3 37,-1 1 40,-3-1 65,2-2-25,-2 1 17,-4-1-35,7 1 10,-3 6-8,-3-7-53,-1 0-24,0 0-3,0 0-42,-12 21-11,5-14-15,-3 3-14,-7 7 6,9-4-31,2-5-2,-5 14-9,4-5-10,1 0-23,2 2 8,1-3-10,5-4-6,-1-1 3,3 4 10,3-6-16,3-5 4,3 4-52,2-5 52,13-2 2,-12-1 5,8-16 0,-3 12 7,-7-4-1,10 13 10,-7-21 12,-1 0 6,-6 0 30,-1 1-39,3-17-6,-4 18-23,-6 2 13,0-5 9,-2 0-29,-4-2-9,-4 4-16,-8-3-29,8 11-25,-12-7-24,0-7-40,-3 11 16,8 7-105,5-8-46,-8 9-50,5 4-57,3-2-23,0 5-351,9-10-779,1 5 345</inkml:trace>
  <inkml:trace contextRef="#ctx0" brushRef="#br0" timeOffset="115224.4867">19523 6670 26,'9'-13'400,"0"1"-16,-3 1 14,-2 6-12,3 0-52,-5-3-18,2 3-33,-1 3-37,-2-3-26,-1 5-9,0 0-38,2 28-22,-2-19-8,0-5-19,-2 11 11,1 1-47,2 11-46,-1-10-45,0 1-49,-3 1-28,3 1-60,5-11-53,-4 8-57,2 0-82,4-3-170,-6-6-543,4 2 239</inkml:trace>
  <inkml:trace contextRef="#ctx0" brushRef="#br0" timeOffset="115642.6979">20333 6191 146,'14'-24'242,"-5"2"-15,-1 10 11,-5 4-33,1 3 32,0 1-15,-1-2-32,-1-5-26,-2 11-30,0 0-2,-9 28-14,2-13-3,-4 0-1,-3 16-17,-6 12 21,-7 33-5,6-35-6,-1-1 9,-4 3 9,11 0-27,3-13 3,-6 10-8,4-12 0,1-2-1,2 0-1,0-2-5,2-5-12,2-4-3,3 2-17,-3-8 13,1 0-13,2-2 28,1-3-9,3-4 19,-2 6 29,0-3 36,-1 0 17,0-1 21,3-2 13,0 0 3,3 6 6,-3-6-17,0 0-9,0 0-16,0 0-36,13-14-1,-9 8-44,10-12 10,6 0-6,0 1-45,1 3 31,-8 6-5,23-12-15,-5-6-12,-3 17-25,-1 1 16,1 8-15,-1-2-1,-2-3 1,4 9 15,-14-2-32,2-4-13,-6 10-38,2 1 13,-6-1 0,0 6-18,0 0-12,-3 1 10,-4-3-9,-1 23 12,-3-22-18,-3-10 5,-5 11-9,1 1 0,-13 8 3,7-10-5,-7-1-4,0-3 8,0-2-31,10-6 4,-14 0-2,4-1-17,-7-1-33,10-3 18,1 11-18,5-12-51,0-5 30,9 6 0,-4-1-46,3 0-30,1 0-71,5 1-24,2-2-69,6-1-206,6-12-661,2 13 294</inkml:trace>
  <inkml:trace contextRef="#ctx0" brushRef="#br0" timeOffset="115943.0929">20871 6811 257,'6'-8'412,"-3"5"-32,-1 3 5,-2 0-38,3-2-22,-3 2-41,4-2-39,-4 2-27,0 0-11,3 9-27,-6-2-11,-2 3 18,-1 4-60,-1 3-16,-3 4-40,-2-2 22,4 7-4,-1-11-2,-3-5-22,0 9 43,2 0-61,0-9-52,3 6-52,1-7-57,-1 2-58,3-1-55,4-8-58,-3 5-45,3-3-204,3 1-579,-3-5 256</inkml:trace>
  <inkml:trace contextRef="#ctx0" brushRef="#br0" timeOffset="116463.0887">21254 6583 278,'14'-25'365,"-4"-9"10,-1 21 27,-4 2-7,1 4-33,-2 2-48,0-6-38,-2 8-69,-1 3 8,-1 0-14,0 0-29,-8 7-8,-2 8 1,-3 9-24,-4 1-26,3 2-13,0-2-15,3 4 3,-3 0-24,0-5-2,2 3-20,-2 2 15,4-3 13,-1-1-24,1-1-5,2-6-22,1-5 14,7-2 28,-6-5-32,3 2-7,-1-3 34,1-1 16,3 6 42,-4-7 35,4-3 23,0 0 71,0 0-76,0 0-25,0-20-8,3 12-18,1-6-26,3-3 9,0 8-5,2-16-24,3-3-6,-5 1-29,7-2 13,7-17-2,-5 19 41,9-13-47,-1 22-1,0-24-12,-1-8-7,-3 27 4,-1 0-14,0 9 2,2-4-6,-2-1 2,-6 7 12,8 0-18,0-1-4,-8 9-6,0 3 1,2 2 1,-3 4-26,3 2-7,-4 2-47,1 4 35,-3 3-9,-3 0-19,2 13-13,-5-13-16,-7 1-11,1 3-3,-11 4-9,-4-12-9,-5 8-36,-3-7 34,-7 18-9,-5-20 6,11-4 10,-4 1 6,7-6 18,13-2 9,-10 0 14,6 1 5,3-1 12,1 0 24,4 18 29,1-20 6,2 2 28,4 2 36,0-2-43,0 0-3,0 0 9,0 0-14,0 0-9,14 12 9,3-9-2,0 8 28,4 7-36,-3-5-6,5 7 3,0 1 10,-9 3-42,5 3 42,15 6 0,-17-10 9,1-2 0,6-2-65,-11 0 64,-3-7 0,1 3-46,-2-2 53,6 5 1,-4-6-6,-1-4 6,0 4-13,0-5 8,0-5 2,-5 3 0,0-5 4,-4 3 19,6-1-33,3 7-10,-6-8-29,-1-1-31,-3 0-17,0 0-47,11-1-45,-11 1-49,2-6-47,0 1-38,0-1-304,-2 6-665,1-8 295</inkml:trace>
  <inkml:trace contextRef="#ctx0" brushRef="#br0" timeOffset="116787.3366">21822 6266 234,'-2'-10'280,"4"9"-31,-2 1-27,5 0 2,8 6-23,7-4-5,5 18-34,12 11 10,-1 8-33,15 13 18,-16-8-14,-4 2-42,0 0 17,6 28 11,-20-29-34,-6-30-10,-2 44-26,-4-5 15,-17 38-6,7-55-6,-2-14-11,-4 4 28,1 2-32,-8-9-1,5 4-6,-4-2 1,-4-1-6,1-4-2,6-10 9,-7 10-22,0-3 6,-1-2 8,0 1-17,4-2-29,1-6-39,3 0-26,-3-1-29,4-2-54,-3-9-49,5 7-17,-2-5-248,0 11-513,3-12 227</inkml:trace>
  <inkml:trace contextRef="#ctx0" brushRef="#br0" timeOffset="121316.156">869 11090 78,'0'0'184,"0"0"-10,0 0-16,0 0-20,0 0-15,0 0-7,0 0-23,0 0 5,0 0-5,0 0 26,20-2-1,-12 4-16,3 1 9,3 1 15,3-1-23,4 4-3,1-7-6,4 3 5,-1 0 2,2-3-7,1-11 3,3 14-3,11-1-2,-3 10 4,3-12-6,0-4-5,-2 4 8,6 0-12,26 7-5,-36-10 0,4 2-2,4-2-25,-6 5 21,5-2-10,-2 1 4,-3-1 1,3-1-26,0-1 19,0-8-4,-4 15-15,6-3 17,-4-4 20,2 2-43,0 0 9,0 0-11,1 0 10,-1 8 23,1-11-29,-1-16 5,0 26 1,3-5-7,-1 12-3,-2-11-4,2-6-4,-17 6 17,14 1-18,-1-8 1,-1 10-29,-10 0 33,-1-4 5,1 1-15,13 1-11,-14-3 12,-2 1-8,2 0 15,-2-2-11,2-9-13,1 12 10,-1-1 11,-3 2 24,15-5-19,-10 7-1,10-8 24,0 2-29,5 2 5,-16-2-2,7-17-4,-5 20 20,-3 0-26,-2-3-1,6 1 4,-3 2 2,-1-2 27,0 0-32,11-10-10,-13 10 9,-1 3 6,6 0 14,-8-1-22,5-1-1,-3-2 13,0 3-9,3-2-24,-1 3 29,3 4-9,0-9 41,-2-2-29,2 6 39,11-6-43,-12 2-8,13 0-22,-11 0 36,13 7-3,-12-9 4,-3-4-2,-1 6 19,14 1-22,-14 11 0,2-16-1,0 0 0,4 3 9,4 1-6,6 1-12,-17-2 9,-1 2-2,3-5-15,2 5 20,-2 8-4,10-11-15,-8-2 14,12 4 19,-4-3-23,0 7-3,0-6-1,3 0 0,-14 10 9,15-11-13,-4 7-7,3-5 6,-13 2 2,13-5-1,-13 5-1,3-3 6,-3 6 28,0-3-36,2 1 0,-3-2-5,2 1 13,8-3 6,-9 6-11,2-11-5,-2 5-26,11 2 35,-16 1 37,19-1-41,-2 10-1,2-17-36,-3 4 38,6 6 54,-14-5-58,9 8 0,-12-7-4,2-1 2,-3 4 0,12-5 2,-10 2-1,-1-2 11,12 1-11,-14 3-3,3 0 8,12-5-7,-16 5-26,17-2 31,-2-3-3,-3 8 8,-4-4 2,-9-1-23,17 1 20,0 2-2,-3-2-1,-8 0-3,-5 2 14,16-1-8,-12-1-5,12 1 16,-2-3-13,0 11-2,-10-9 8,0-3-3,10 4 2,-10 0-2,-3 5 0,17-5 1,-3-1-2,2 3-7,-1-2 5,-3-6-3,3 10 5,-12-3-5,1 0-7,11 2 2,1 4 10,-4-7-10,1-2 11,-13 2-10,19 2 11,-4-4-5,-2 4-41,2-2 57,-17 1-3,17-1 6,-12 0 2,11 0-28,-11 0 29,9 6 0,2-6 0,-5-16-4,-5 18 24,-1 0-26,9 1-2,-8-3-2,8-3 0,-13 3-23,5 0 17,10 5 1,-11-7-4,-2 2 6,2 0-5,-1 0-4,1 2 7,-2-4-15,3 2 14,15 0-3,-19 0 4,-1-10 4,1 10 7,4 0-5,-2 5 22,2-5-28,8-19 5,-10 22 17,2-2-19,8 5-1,-11-6-2,2-7 5,-5 8-13,4-1 10,0-5 6,-2 6-7,-1-3-4,-5 4 4,5-3 3,-2-6-2,1 5-12,-3 1 4,3-1-15,0 1 23,1-3 0,-1 4-31,-1 0 32,3 3 19,0-5-24,-1 9-7,1-7 15,-4-1-16,-10 6 1,10-6 3,-4-3-3,-2 5 15,-2-1-11,-4-1-6,1 2 2,-1-1 5,-2 0-24,-8 0 18,11 0-3,-11 0-1,11 2 2,-10-1-3,-1-1-36,10 6-25,-10-6-30,0 0-65,8 0-24,-8 0-116,0 0-63,0 0-36,0 0-107,-30-9-321,13 5-895,-8 8 397</inkml:trace>
  <inkml:trace contextRef="#ctx0" brushRef="#br0" timeOffset="123004.9071">1029 12230 121,'0'0'129,"-8"2"-37,5-1 34,-3 9 5,5-12 2,-3 5-7,4-3-18,0 0 12,0 0-11,0 0-4,-7 0-9,7 0 0,0 0-5,0 0 0,0 0-3,0 0-6,0 0-14,0 0 2,0 0 1,0 0 2,0 0 11,10 3-8,-5-2 4,-1 1-2,6 2-2,6 0-9,-8 0 12,13-1-20,3 7-2,3-9-3,1 3 1,10-5 1,5 4 1,0-3-3,6 5 4,19-4 1,2-16 4,-26 22-1,3-6-3,31 9-9,-30-5 21,24-12 0,-3 15-3,-21 0-1,28 2-9,-10 0 8,-17-14-12,22 14-19,-3-2 18,1 12 29,-24-19-45,3 7 1,22-3 3,-18-3-13,19 6-11,-25-6 7,5 0-1,-3 4-30,22-2 31,-22 3-6,-3-1-1,0-4 8,27 0 42,-32-1-43,3 1 9,1-4-14,-1 2 20,25-1-15,-27 1 16,1-2 0,0 1 28,1 2-24,-10 1 11,11-2-21,-2 0-6,-1-2-31,0-2 35,-10 7 4,14-3-14,-3-4 9,-1 1 0,0 2-3,4 9-11,-4-9 9,-2-6-4,-1 6-19,2-1 21,-2-1 1,0 3-9,-10 0 9,0-2 29,0 1-36,13-1-2,-4 2-11,2 0 18,-13 5 4,4-8-9,10 1 1,-10 2 14,9 1-21,-12 3 0,12-7 2,-9 1-8,-5 2-34,16 0 41,-1 0 1,-12 0-3,11 0 1,-18 0-27,19 0 30,-12 2-4,0-2-2,0-1-1,-1 0 32,11 2-30,-11-8-4,2 7 11,11 0-11,-11 6 0,11-6 2,-12-7-4,2 7 29,12 1-30,4 6 3,-16-7-4,-1 0 1,12 1-12,-10-1 13,14-2-7,-21 3 9,6-1-4,-8 1-15,8-2 18,8 11 0,-11-11 3,1-1-1,-1 5 17,2-5-15,11-7 2,-12 9 35,11 0-38,-9 5 1,9-5 3,-2-10-1,-10 15-1,4-4 1,-2-6 3,0 5 2,12 4-2,-15-2 11,4-3-11,13 8 4,-16-9-18,3 1 18,8-3 4,-11 3-7,-1 10 1,2-13 12,2 2-19,-6-1-4,14 3 3,0-7-1,-9 7-33,11-2 37,5 7-5,-17-6-1,-2-3 1,1 6 8,4-2-8,8 1 5,-10-1-8,11 1 5,-16 0-11,14-1 12,-9 6 1,-4-7-8,5 0 11,-3 1 17,3-5-20,-2 4-2,13 0-4,-2-1 3,0 5-1,-10-4 0,8-11 5,-8 14-9,10-2 7,2-2-2,-14 4 1,0 1 1,11-1 8,-11 1-5,2-4 0,-1 4-7,-1-3 13,-3 1 7,6 1-11,-2 4-3,-1-6 14,2 1-3,-2 2 9,3-6-8,9 3 0,-12-1-34,2 1 31,13 4-4,-16-5 10,1-3-5,-5 5-4,6-1 2,-4-6 5,2 10-4,-1-4-2,2 1-3,1-1 2,-1-7 5,0 9-27,0 2 22,-1-3 5,2 0-9,0-1 3,-1 3-13,3-3 12,-4 11 9,3-11-13,2-7-1,-3 9-1,1 2 6,1-7-1,-6 6 2,1-2 5,2 1 16,-3-2-17,-2-8 8,1 7-6,-2 0 10,7 3 15,-12-1-13,-1 0-2,-1-1 3,3-1 1,-4 5 6,0-9-16,-5 4-1,2 1 38,-2-3-44,0 5-11,0-5 4,-3 1-5,-5 2-13,8 2-3,0 4-22,-8-6-33,7-2-41,-7 2-53,0 0-40,6-4-64,-6 4-75,0 0-43,-13-12-86,-5 0-50,-8-5-294,-12-4-878,-7-2 388</inkml:trace>
  <inkml:trace contextRef="#ctx0" brushRef="#br0" timeOffset="123770.0889">2071 11289 23,'10'-25'223,"0"0"-13,6-4-5,-11 10-12,1 1-7,-2 1 4,0 3 1,-1 4-2,0 1-3,0 4-4,5-1 26,-8 1-68,0 3-13,2-2 9,-2 4-45,0 0-14,0 0-7,0 0-8,0 0-12,-2 16 1,2 3-3,-4-2-3,-3 8 3,0 4-7,-1 2 4,-2-1 5,-3 16-7,0 11 14,-4 23-10,3-24 16,-5 22-5,3-24-15,2 3 26,4-2-8,-5 1 3,3-9-6,-3 4-18,5-1 20,3-2-3,-2-16 16,1-1-23,-2 0-13,5 1 8,3-20 6,-1 19-31,0-2 25,3-3 12,-2-8-27,0-1-1,2-6 1,-4 2-8,1-6 29,2-3-28,2 7-19,-1-9-7,0 1-35,3-1-41,-3-2-50,6-11-50,-2 0-42,10-9-44,-4-3-50,7-4-240,6-10-600,3-1 266</inkml:trace>
  <inkml:trace contextRef="#ctx0" brushRef="#br0" timeOffset="124282.0841">2649 11485 199,'10'-24'221,"-6"6"21,2 11 8,-5-4-4,2-6-3,-3 10-42,1 2-4,2 2-30,-3 3-17,0 0-16,0 0 6,-14 15-37,10-4-9,-9 16-3,1 5-10,3 1 27,-5 11-37,7-10-8,-3 0 5,0 0-4,-4 7-8,7-9 9,4-7-2,-4 5-16,2-3 24,-5 4 19,8-16-28,-1-9-6,1 11-10,0-5 18,4 5-8,-4-9 7,-1-2 5,0 0 15,2-1 10,3 4 23,-3-5 5,0 0 21,1-4-6,1 5 24,-1-5 7,0 0-18,0 0 14,0 0 28,0 0-32,0 0-18,0 0 1,0 0-25,0 0-8,6-17-20,1-8-7,-1 11-10,2 2-5,-1 5-4,6-13-11,4-1-3,-10 6-20,13-6 9,15 7-8,-14-3 1,-1 1-5,8 5 8,-7 3-17,0-9 0,-8 14-26,4 1 18,-2 4 36,-2 1-63,0 7-12,-5-5 9,1 4-26,1 0 2,-4 1-6,-2-2-3,-2 8-8,-2 0 12,-2 4-2,-3-2 13,-5 4-2,-4 0-7,0 0 5,1-8-6,-5 4 5,-3 0-14,5-2 9,-6 0-19,-1-3-12,2-5-15,0-2 5,0 6-3,5-8-15,1-12-4,1 9 5,4-1-31,3 3-12,0-6-17,1 1-25,-5-1-37,5 0-24,6 1-39,0-5-30,3 2-274,4-7-645,0 0 286</inkml:trace>
  <inkml:trace contextRef="#ctx0" brushRef="#br0" timeOffset="124648.1987">3252 11268 125,'0'-8'311,"0"3"-4,-2-2-15,1 5-24,1-2-20,0-2-20,0 6-45,0-3-25,3-1-17,-3 4-11,0 0-20,0 0 4,0 13-23,-3-4-5,0 9-18,-1 5 3,-4 8 33,3-1-26,-2 2-2,-5 22 61,1-1-50,-9 30 1,9-33-5,-1-15-1,-12 45 27,14-27-18,-4 0-16,0-5 1,4 0-10,3-11 19,0 6-21,-3-17-6,0 6-24,3 0 14,-5-3-3,6-5-8,2-8 8,-2 9 3,3-6-15,1 6-4,-1-11-4,-2-13-2,4 10 2,-2-1-5,2-5-5,-1 0 3,1 2 5,-3 0-39,2-3 32,2 7 0,0-7-35,0-4-4,-2 5-73,3-2 9,-1-3-47,-3 2-52,3-2-45,0 0-56,-1 5-332,1-5-670,0 0 296</inkml:trace>
  <inkml:trace contextRef="#ctx0" brushRef="#br0" timeOffset="125562.057">3649 11643 10,'4'-10'280,"-2"0"-4,0 0 2,1 2-10,5 0-36,-6 4 9,1 1-24,-3 3-46,0-4-4,3 2-18,-3 2-16,0 0-13,1 14-6,-1-5-14,1 12-7,-3-5-2,-2 11-6,-2 2-13,0 1 53,6 5-8,-7-4-18,-3 2 8,6 0-15,-6-2 5,2 0 1,-3-2-14,5-3-3,-6 3 16,7-3-21,1-9-3,1 1 11,-1 0-18,-2-8-8,5 7-6,-1-6-8,-2-2 9,1-2-10,3 0 6,-1-2 10,1 0 19,-2-1-2,1-1 51,1-3 24,0 5 1,0-5 36,4 2 19,-4-2-27,0 0-17,0 0-25,0-14-6,-1 7-12,5-8-16,3-4-9,0 0 14,3-2-38,1-5-3,-1 4-9,0 5-3,-7 1 12,14-4-29,-5 8-4,4-5-14,-2 6 9,-3 0-22,3 2 18,6-6-3,-7 10-34,2 3 24,-1 9 6,2-3-11,-4-2-7,-2 5-32,2 3 21,-3 3-10,-1 1-3,1-1-1,-3 2 0,-2 2-5,-1 9-5,-4-11-13,-2 1 26,0 3 2,-7 2-8,0-7 2,-5 2-10,-2 2 17,-1-4-2,-1-2-1,5-4 0,-7 2-20,7-3 6,4 5-10,-7-10-16,1 1-4,-4-1-4,8 0-26,4 3-11,-2-7-30,2 1-4,-1 1 15,3-2-73,2 4-38,0-6-24,4 4-77,0-8-54,3 2-54,5-19-234,-2 16-735,4-1 325</inkml:trace>
  <inkml:trace contextRef="#ctx0" brushRef="#br0" timeOffset="125970.4416">4243 11436 180,'2'-7'294,"-1"-7"-13,1-3-5,-2 11 34,0-1-55,1 5-17,-1-5-5,0 2 0,3 1-19,-3-2 11,4 3-22,-4 3-2,-3-7-22,3 7-47,3-4 21,-3 4-19,0 0-40,0 0 16,0 0-15,0 0-16,0 0-9,0 0 13,0 0-28,0 0-4,0 0-4,-7 20-7,10-8 14,-6 6-22,0 17 5,0-7-8,-5 5 4,-4 16 16,4 2-7,1 7 0,-3-4 9,-1-1-12,-1 6 3,4-7 1,1-16 3,-1 21 9,2-7-14,-9 3-4,6-6-2,5-16-4,-4 3 22,2-2-19,3-6 0,-2-2 0,-2 3 2,9-9 5,-6-1-17,0-8-7,1 0 11,0 3-14,3-2 2,-4-3 2,4-2-4,-3 2-18,3-2 21,0-3-41,0-2-13,0 0-38,0 0-69,0 0-75,0 0-76,0 0-77,7-19-364,3 5-797,-3-1 353</inkml:trace>
  <inkml:trace contextRef="#ctx0" brushRef="#br0" timeOffset="126868.9618">4841 11880 94,'0'0'173,"0"0"10,0 0-6,0 0-25,0 0 31,0 0 4,0 0-4,0 0-1,8-4 23,-5 3-11,-3 1-5,4-6 0,-1 2-5,-2-1-16,2 0 4,-3 5-11,0-12-4,4 2-10,-8-5-14,8 0-12,-1 3-2,3-5-10,-6 0-14,1 2 19,-1-2-36,0 6-8,-1-5 32,-2 5-34,-2 0-2,3-1-12,-1 1-4,-1 1-13,-2 6-3,-1 0 7,-3 2-17,1 5-7,-6 4 2,-6 7-4,2 5-3,-11 10-5,0 1 4,-8 6 6,16 1-13,5-9 4,1 1-2,1 0-2,-1 0-3,9-4 2,2-5-4,3 5 21,0 0-25,2-1-1,4-8 4,0-1 5,-1-6 1,8 1 3,7 2 4,-6-7 0,0-2 20,11-3 34,-9-3-37,0-1-2,3-3 0,-3-1 7,3 1 10,1-8-1,-6-6 8,6 3-10,-3-1 17,-3-4-2,1 0 1,-3 0-3,-7 4-21,6-7 24,5 6-6,-10 4-6,1-1 14,-3 7-20,4 0 22,-5 5-9,2-1-20,-3-1 9,0 5-6,0-1-12,3-1 0,-3 4-3,0 0-3,1 14-1,-5 2-5,-3 1-3,-6 8-19,9-1 26,0 8-5,1-13-5,-1 0 5,0 2-17,2-3 16,2-1 0,2 0-17,2-5 15,-7 5 14,7-8-18,3 6 2,-1-9 12,1 4-12,0 1 1,3-5-14,0-5-11,-6 0-20,13-4-30,7 0-29,-10-2-43,1-2-43,5-6-25,-2-1-27,1 2-31,-1-6-29,-1-3-36,0-1-23,0 0-276,1-2-682,-2 1 301</inkml:trace>
  <inkml:trace contextRef="#ctx0" brushRef="#br0" timeOffset="127243.2206">5532 11263 213,'2'-17'288,"2"6"-1,-1-1-4,-2 3-3,-4-1 28,6 3-67,-2-3-27,0 6-45,-1 1-3,0 3-17,0 0-18,2-2-16,-2 2-10,0 0 6,3 19-8,-6-8 5,-1-1 8,0 8 39,-2 9-55,-5-11-4,5 16 13,-5 18 7,-4-3 2,6 5-9,-1 2-1,-2-3-15,0 5 13,-5-1 9,6 1-14,0-1 3,-2 1 12,2-6-20,-7 32 5,10-44-11,4-17-4,-7 11-34,7-1 23,-4 1-5,3-3-5,0-3-2,2-2-14,0-5 0,0-11-6,0 8-11,-1 0 5,-1-2 0,3-4-8,1-4-3,1 2-8,-2-1 4,-1 2-9,3-5-37,0-4-48,0 0-24,0 6-42,-4-2-45,4-4-35,0 0-62,0 0-97,0 0-37,17-10-284,-7-1-755,1-2 334</inkml:trace>
  <inkml:trace contextRef="#ctx0" brushRef="#br0" timeOffset="127719.3461">5817 11596 51,'7'-16'349,"-2"0"-6,1 7-5,-2-3 12,-1 5 7,-1 0-22,2-8-37,-3 10-51,-1 1-20,0 4-25,0 0-25,0 0-13,0 0-24,-3 28-7,-1-9-16,-3 11-3,-3 1-8,-1-1 7,1 6-28,3-5-4,-1 2-27,-1 0 26,6 0 14,-5-2-24,-1-2 3,2-4-27,2-5 27,-2 10 0,4-16-1,0-13-3,-1 9-67,2-3 72,-2 5-9,2-7-3,2-2 6,-2 1 47,2-4-7,2 4 24,-2-4 22,0 4 14,-6-2-6,6-2 29,0 0-13,0 0-29,6-12-2,0 10-19,0-13-12,4 0-10,4-7-7,0 2-20,-3 6-8,6-7 0,0 1-12,-6 6-40,9-1 29,4 1-1,-4 2-12,-1 3-3,-4 5-41,0-1 31,1-2 1,-2 9-56,-2 1 18,0 5 10,-1-1-27,-4-2-1,1 7 24,-2-1-40,1 14 4,-4-12-2,-3-2-1,-4 4 8,-2 0-9,0-5 0,-9 11-2,-2 0 1,-1-5 18,-3-2-17,-3 0-5,-3-4 0,4-1 0,-1 2-5,9-7-8,-3-6-8,2 5 0,1-2-35,6 2-23,-5-6-18,6 1-12,2 0-57,-1 1-12,5-1-39,2 2-55,-5-5-50,5-1-55,5 1-281,5-2-769,3-3 341</inkml:trace>
  <inkml:trace contextRef="#ctx0" brushRef="#br0" timeOffset="128166.9227">6513 11340 228,'7'-15'273,"-3"5"3,-1 1-6,1 1-3,0 4-6,-1-1-13,-2 1-21,2-2 12,-1 2-62,-2 4-19,4-3-32,-4 3 2,5 0-11,-5 0-12,0 0-1,-2 14-7,2 1 7,2 13 3,-6-10 0,3-1-1,-8 15 3,5-2 4,4 2 3,-11 20 0,2-2 2,2-2 23,-7 4-29,6 0 0,-3-3-17,2 2 14,0-5 7,1-11-10,1-4-4,-1 5-10,2-5 18,0 0 2,-1 1-11,-3-3 1,3 0 11,2 0-26,3-3-6,-2 0-7,-3-1-7,3-7-2,1-3-11,0-4-4,2 2-7,-2-4 2,-4 0-12,6-1 7,1-1-8,-2-2 13,2 0-21,0 3-2,0-4-13,0-4-21,0 0-54,0 0-11,0 0-32,0 0-35,0 0-90,0 0-78,0 0-61,16-17-79,-7 4-350,7-6-870,2 2 385</inkml:trace>
  <inkml:trace contextRef="#ctx0" brushRef="#br0" timeOffset="128894.5825">6907 11786 36,'13'-23'299,"-1"-5"-9,0 8-20,-4 5 13,-1 3 11,0-1 19,-3-3 0,2 10-39,-3 0-5,5 11-39,-8-5-34,2-8-8,-2 8-31,0 0-7,0 0-24,-5 26-8,-2-3-19,0 6-6,-4 0 14,1-2-3,0 9-24,0-3 17,-2 13 11,6-16-16,-4-6 1,2 5-17,-3 0 13,4-2-5,-2-1 4,3-11 2,-1 6-7,2-3-1,-2-1-5,4-5-2,0-5-11,-4 0-7,7-2 2,-1 2 0,-2-3 7,3-4 19,0 6 20,0-6 16,0 0 29,0 0-18,-4 4 45,4-4 9,0 0-22,0 0-17,8-16-52,-5 6 27,-1-6-14,6-2-13,0-10-11,-4-1-18,9-1 6,-2 1-5,2-17-20,-2 1 7,-5 13-11,1-2-1,0-12-5,0 16-27,-1 2 18,-5 3 6,5-4-14,-1 3 5,2 3 22,-2 5-33,2-11 2,-2 14-9,2-2-4,3 2 51,-1 3-57,5 0-4,4-1 3,2 4 0,-1 4 28,4 3-24,0 5 0,-3 3-20,2 2-7,-11 6-11,5 4-21,-5-8 3,0 14 5,-2 3-4,-5 1-15,-3-2 17,-5 0 3,1 0-2,-8 3-6,2-13 13,-7 11-6,-4-1 19,-2-5 5,1 0-1,-1 1 0,2-8 11,1-2-4,0 0 4,2-4-10,3-5 5,0 2 26,4-1-22,2 3 3,1-4 2,-1-1 1,-1-1-26,5-1 37,4 0 6,-3 0-2,3 0-3,0 0-22,0 0 19,0 0-7,0 0-18,6-8 15,-1 8 11,4-5-8,5-7-10,1 8-10,8 0 21,-1-1 1,1 5 2,2 0-2,3 4 0,-1 2-1,4-7-11,-11 11 7,1 2 9,-1 0-29,-1 2 24,-7-10 1,-1 10-22,-3-1 28,4 9-12,-7-10 9,-2 7 0,-3-7 24,-3-1-21,-4-3-3,0 8 5,-4-1-3,-9 2-14,2 1 25,-6-7-1,-3 0 1,-1 1 0,1 0 38,2-3-50,-3-4 3,1-2-12,-1 0 2,-10 4-32,13-7-49,3-12-47,1 13-25,3-2-75,-2 13-61,3-15-66,-1-9-73,0 7-417,2 0-926,5-4 410</inkml:trace>
  <inkml:trace contextRef="#ctx0" brushRef="#br0" timeOffset="132332.2705">3728 9689 106,'-5'-7'208,"3"6"-17,2 1 33,0 0-12,0 0-19,-6-1-15,6 1-15,0 0-14,-3-3-15,3 3-13,0 0-12,0 0-10,0 0-7,0 0-5,0 0-5,0 0 5,20 4-5,-10-5 4,4-2-2,3 3-1,5 1 1,5-1-4,11-1 3,3-1-6,-3 3-2,9 0-1,2-11-8,-3 16-2,4-2-9,-8-1-8,3 0 0,3-1-2,-6 2-8,-14 0-4,-4-3 19,5 2-23,-3-6-10,-2 6-14,-3-3 19,-1 12 13,-7-14-10,-5-1-6,-4 4-3,1-1 3,3-1 6,-4 1 12,-4 0 12,0 0 38,0 0-33,13 2-24,-13-2 16,0 0-6,4 0-62,-4 0 57,3 3-3,-3-3-14,0 0 10,0 0 32,7 0-45,-7 0-2,0 0-15,0 0 16,0 0-6,0 0-23,0 0-19,0 0 39,0 0-69,0 0-23,0 0-19,0 0-21,0 0-35,0 0-38,0 0-31,0 0-44,-4-10-10,4 10-207,-6-5-530,5 0 234</inkml:trace>
  <inkml:trace contextRef="#ctx0" brushRef="#br0" timeOffset="132912.6857">4366 9547 16,'-3'-5'201,"3"-5"7,-3 6-11,3-1 11,-4 0-5,4 1-5,-2-6-2,0 9 1,2-3-14,4-3-11,-4 7-9,0 0-5,-10-3-40,10 3 13,0-3-10,0 3-21,0 0-9,0 0-24,0 0 6,0 0-11,0 0-18,0 0 1,0 0-5,4 13-1,-4-13-7,6 5-6,1 4 12,7 1 2,-4 2 1,0 0-3,3 2 16,5 3-16,6-5-8,-6 2 3,3-1-1,-2 1-1,-1-4-3,2 7-3,-6-12-17,-2 0 23,-3 2 2,2-5-12,-2 3-2,-5-2 12,1-3 2,-3 0 17,2 3 13,-4-3 6,7 0-15,-3 1 36,-4-1 1,0 0 3,0 0-2,6 0-2,-6 0-2,4 4 1,-4-4 6,0 0-20,0 0 2,2 1-17,-2-1 2,0 0-17,0 0 1,2 3-14,-2-3-2,0 0-6,0 0 7,0 0-13,-11 2-4,1 8-4,-4-5-5,-8 12-32,2-3 36,-1 1 0,-2 3 9,3-1-11,-2-1 30,5 1-40,3-3-3,0 1-8,3-4 11,2 4-2,-1-4 2,3-12-2,0 10-49,3-4 56,0 3-1,1-4 0,0-1-3,-7 2 5,10-5-3,-1 10 8,1-8-19,0-2 18,0 0 10,0 0-15,0 0 1,0 0-4,0 0 10,-7 12 2,7-12-2,-2-20 2,2 20-31,0 0 26,0 0-3,0 0 8,0 0 6,0 0-34,0 0 19,0 0-3,0 0-14,0 0-17,0 0 20,0 0-65,0 0-30,0 0-20,0 0-63,-1 15-45,1-15-88,0 0-70,0 0-259,0 0-705,0 0 312</inkml:trace>
  <inkml:trace contextRef="#ctx0" brushRef="#br0" timeOffset="134128.1619">4712 12475 70,'0'-4'127,"0"-1"4,-5 2 14,5 3-16,1-5-2,-1 5-4,3-4 3,-6-1 8,3 5-13,3-3 3,-2-2-9,1 1 23,-4-2 8,4 1-21,-2-6 8,1 10 12,1-3-11,-1 1 0,-1 3-10,0-10-6,0 10 17,0 0-35,0 0-11,0 0-9,0 0-11,0 0 4,0 0-18,4-4-5,-4 4-3,0 0-17,0 0 19,0 0-28,0 0-3,0 0 10,0 0-12,0 0 37,0 0-42,-4 11-2,4-4 8,-1-4-5,-4 9 8,5-7 0,0 1 2,-4 3-16,4-2 23,-1 0-4,1 1 1,0-1-13,0 0 5,-2 0-21,2-4 7,0 3-14,-1 0 14,1-1 36,-3 1-34,3-2 5,0 4-22,-1 0 35,-5 5 8,6-1-12,0-8 5,-3 12 37,-1 3-32,4 8 6,-6-2-4,-1 2 0,0 0 41,2-1-43,5 8 8,-6-7-3,-1 2 0,-1-3-33,3-1 30,1-9 4,0 11-9,-2-5 16,5 6 13,-2-10-28,-3 10-5,4-13 1,-1 2 12,-3-5-10,3 0 9,1-1-13,-1 4 5,0-3 0,-1-1-3,2 0-2,1-3 6,-2 2 19,2-3-34,-1 3 0,1-5-20,-1 2 21,2-2 8,0-1-13,-2 6-1,2-5 15,-2-3-15,-2 2 13,4-4-14,0 0-1,-1 1 44,1-1-36,-2 10 5,2-10 5,0 0 1,0 0-13,0 0 21,0 0-5,0 0-1,0 0 0,0 0 4,0 0-6,0 0 0,0 0-13,0 0 9,0 0-7,0 0-22,0 0-28,0 0-14,0 0-60,2-16-21,-2 13-26,-2-10-28,-1 8-42,2-1-26,-2 5-40,3-11-41,0 1-276,-4 1-662,1-2 293</inkml:trace>
  <inkml:trace contextRef="#ctx0" brushRef="#br0" timeOffset="134746.7472">4683 12508 136,'1'-4'145,"-1"-1"-1,0 5-12,0 0-19,0 0-15,0 0 3,-7 7 3,-1 0 7,-1 5-1,-1 5 3,-1-6-4,-4 7 2,-5 0 10,2 1-20,6-2 0,-2-3-2,3-5 1,1 3 21,3-4-22,0 1-5,0-4-2,1 1-5,4-1-3,-1-1-6,-2-4-5,1 3-15,0 1 15,3 1-5,-2-3 5,3-2 0,-4 3-4,4-3 6,0 0 7,0 0 2,0 0 4,0 0-3,0 0 16,0 0 13,0 0 8,0 0 1,0 0-12,0 0-10,5-11-8,-2 6-4,4-4-18,7-2 1,-7-2-12,3-1 8,-4 2-38,4 0 30,5-6 0,-4 7-4,-4-4-4,6 3 21,-6 1-22,3-2-6,-3 2-44,0 3 39,2 2-4,-4-2 3,2 2 5,0-1 19,0 2-33,-1 3 4,-2-3-16,0-2-1,-1 5 5,1-2-2,-1 4 0,-3 0-1,5-4-1,-3 2-27,1 0 20,-3 2-5,7 4 1,-3-1 6,-1-1 15,6 3-27,2 6 4,-1 0-19,-1 1 16,4 8 5,0-6 0,1 2-4,-3-2 14,1 2-11,3 4-4,-5-6-2,-3-2-2,0 1 17,3 0-14,1-3 2,-5 0-1,-2-1-2,-4-3 3,6 2-3,1 7 7,-4-10-21,2-2 17,1 6 8,-5-6-12,-1 2-13,2-3 5,-1 0-52,-1-2-24,-1 7-31,1-7-37,0 0-28,0 0-6,7 4-34,-6-3-37,-1-1-34,0 0-31,0 8-310,0-3-686,0-5 303</inkml:trace>
  <inkml:trace contextRef="#ctx0" brushRef="#br0" timeOffset="136754.3608">4463 13687 12,'0'0'110,"0"0"-1,0 0-11,0 0 21,0 0 28,0 0-18,0 0-3,0 0 11,0 0-16,2 8-3,-2-8 4,0 0-11,0 0-7,0 0-6,0 0-8,0 0 9,0 0-1,0 0 20,0 0-15,0 0 5,0 0-3,0 0 8,0 0 19,0 0-10,0 0-6,0 0-8,4-12 1,-3 8 1,-1 0-28,0 4-10,3-9 1,-3 1-11,0 7-3,1-10-3,0-6-3,-2 7-17,2 0 12,0-2-6,-2 2 1,0-1-5,-1 1-12,0-2 11,1 4-6,-1-4-8,-2 1 5,1 3-37,0-2 33,-1 4 1,0-2-40,0-1 40,-2 4 9,2-1-23,-3 2 9,1-1-29,-5 2 20,-2 3-4,1 0-2,-4-3 1,0 6 14,1 0-20,5 0 1,-9 6-5,0 3-4,6-2-9,-6 4 19,3 4-5,1-1-11,-2 1 14,4-1-5,2-3 2,4 4-16,2-4 4,0 0 7,5 3 8,-3-6-8,3-4 4,0 5 4,3 0-5,-4 5 11,6-11-9,1 5 3,1-5 14,4 2-11,9 4-7,-6-9 11,-1-4 12,4-1-5,-1 2 1,-1 2-3,0-8-1,-1 1 10,3 1-1,-4-5-3,1-5 14,-3 7-30,-4-3 30,7 4 7,-5-7-5,1-4-3,-5 5 14,1-2-19,-2-1 0,3-2 1,0 2-10,0-2 10,0 0-11,2 0-4,-3 3 8,-1 0-14,6 3 20,-8 0-23,1 6 9,1-3 5,-3 4-18,-5 1 5,6-2-8,0 2 3,-3-1-28,2 1 20,-2 3 5,4-2 0,-4 2-1,0 0 10,-3-7-14,7 5-7,-4 2 10,0 0-2,0 0-4,0 0 5,5 7 0,-7 0 3,2 3-3,0 2 14,0 0-8,-3 7 2,2 1-2,-2 7-6,-1 6 5,-1-7 3,1-14-1,-7 20 33,-2 13-40,6-15 14,-3-1-11,2-2-2,-9 4 7,7-2 4,2-4 4,1-1-13,-3-2 16,-4 0-14,8-5 5,2-10 1,1 5-14,-1-2 14,1-1-5,0-3 8,2 3 1,-2-8 18,3 3-22,-13 7 5,13-9 1,0-2 9,0 0 15,0 1-2,0 9 8,0-10 6,1 1 12,-1-1 2,0 0 8,5 4 4,-5-4-9,0 0 10,0 0-21,7-5 5,0 2-4,7-7-15,6-6 4,-3 3 3,4-8-3,1 4-7,1-2-91,1-3 83,-3 0 1,3 0-3,-3 8 1,-5-6 7,2 2-11,3 6-2,-14 3-4,0 2 2,3 1 31,-3 1-40,-3 2-4,-1 2-22,-1-1 26,-2 2-2,2-3-25,-2 3-21,0 0-21,0 0-25,4 6-36,-4-6-31,0 0-22,0 0-11,0 0-53,0 0-36,0 0-15,0 0-15,0 0-10,0 0-254,0 0-615,0 0 272</inkml:trace>
  <inkml:trace contextRef="#ctx0" brushRef="#br0" timeOffset="137162.8388">4810 13796 228,'1'-5'247,"-4"2"7,3-1-10,0 4-13,2-8-37,-2 6-14,0 2-16,-2-3-26,2 3-21,0 0-17,0 0-1,-10 18 8,3-9-18,-1 5-1,-2-1-18,2-1 9,1 2-4,-2 3-5,5-6 2,-6 2-15,6 4-3,2 0-3,2-4-4,0-4-1,2 1 20,2 0-26,2 4 11,-2-6 0,1-1 6,-2 0-7,3-4 22,4-2 17,-2 3-28,2-3 28,4 4 55,-5-7-37,1-1 12,-2-1 25,2-1-21,-2-3 8,2-1 2,4-10-6,-4 8-11,1-2 2,-1 3-5,0-12-5,-3 5-5,3-7 3,-4 4-22,-1-3-10,-2 8-1,1 0-10,2 2-5,-8 1-6,0-7-7,0 12 6,-2-3-18,-6-4-8,6 9-2,-3-8-7,0 9-33,-2 4 1,1-4-26,-3 4-36,2 2-31,-5 0-11,7 3-76,-3 3-20,5 0-26,0 3-14,4 2-42,0 2-13,3-5-37,-2-2-281,3 4-679,-3 0 301</inkml:trace>
  <inkml:trace contextRef="#ctx0" brushRef="#br0" timeOffset="141162.9039">4394 10648 87,'-3'-3'273,"-2"3"0,5 0-22,-3-9-15,3 9 1,1-3-42,-1-2-14,5 3-15,7 0-2,-8-1-4,18 1-7,6 6-7,0-10 3,1 3-4,-3 0-5,13-1-25,-9-1-9,-2 3-34,-3 2 19,4-3 9,-10 5-27,-2-4-5,-7 2 39,0 2-59,-5 5 5,4-8-13,-3 0-6,-2 1-2,0 0-11,3 3-12,-7-3-15,6-2-12,-6 2 11,0 0-25,0 0-17,0 0-18,0 0 15,0 0 2,-13-5-9,2-1 10,2 4 6,-2 2-9,-3-2 7,4 1 4,-1 2 4,2-2 0,0 1 7,1 5 0,-2-5 7,4 2-5,0-1 22,-1 2-22,-1 1 3,2 4-15,-3 4 23,-2 14 9,4-14 5,0 8 6,0 3-3,0 1 14,0-10 2,1 14 3,1-2 3,-4-1 13,5 3-18,7 1 1,-9-12-2,3-5 6,2-1-4,-3 0-2,-2 10 3,3-15-17,0 1 15,-4 1 23,6-5-27,-5-4-2,5 5-3,-2-1 7,-7 1-2,6-3-3,-2-5 1,-5 3 1,7-1-2,1-8-1,-4 10-2,-1-1 5,0 0 34,0-1-44,4-3 7,0 2 0,-1 3 21,-3-2 11,5 2-19,3 0-4,0 0 14,0 0-18,0 0-9,0 0 1,0 0 5,0 0 25,22 2-33,1-9 6,-2 8-8,3-1 0,3 1-7,1-1 12,13 1-2,-13-3-4,0 2-11,-1-3 12,1-5-45,-3 6-10,0-7-17,-3 1-6,4-3 26,-7-3-36,1-9 2,-3 3-22,-4-1 39,-1-4 4,-2-4 4,4-16 7,-7 19 7,2-3 15,9 15 15,-14-16 21,0 3 27,6 12 17,-8 0 13,-1 5 13,0 3-16,-1-2 4,2 6-16,-1-1-6,-1 4-10,0 0-7,0 0 7,-10 30 4,2-4-6,1-12 2,-10 33-8,0 0 13,-18 26 7,24-35 2,2-7-3,-12 9-8,13-11 17,8 5-11,-8-2-1,0-5 10,3-2-12,-4-2-10,3 0 1,2-6-21,1 0 24,-2-2 37,3-7-48,-2 3-48,4-5-36,0 2-38,0 3-34,0-7-41,0 1-65,4-4-77,-4-1-183,14-4-544,-5 0 242</inkml:trace>
  <inkml:trace contextRef="#ctx0" brushRef="#br0" timeOffset="141597.0351">5204 10638 286,'6'-17'351,"-2"-10"0,0 16 12,-1 3-22,-3 1-71,3 3 15,-2-2-24,-1 6-58,0 0-6,0 0-33,0 0 0,-4 19-19,-3 3-24,-3 7 12,3 17-12,-6-15-1,3-1-4,2 4 3,1 0-24,-3-5-7,2 4-4,1 1-3,-6-2 7,7-3-18,5 18-9,-6-24-13,3-3 10,-1-3 11,0-5-23,3 5 0,1-8-3,-2-1-9,0 4 9,2-6-7,1-9 17,-2 9 20,2-6 16,-4 2 23,4-2 11,0 3 13,0-3-20,0 0 13,0 0-15,0 0-10,3-20-11,0 4-26,1-3 5,-1-1-6,5-11-17,-1 3 6,8-3-3,-7 3-21,3 5 7,2-8-18,-2 6 8,0 9-3,8-11-8,-1 5-1,-1 6-4,5 6-1,7 1-5,-6 2 2,0 4-1,-10 5-27,9 1-9,-9 2-5,1 2-24,-1 3 7,-2 0 26,-8 1-21,1 3 4,-2-1 16,-5-2-10,-3 4 5,-12 4 8,-2-14-1,-4 10-4,-3 0-16,-12-4-17,15-3-21,0-1-22,0-2-68,10-5-3,-3 0-35,3-3-42,4 2-34,3-3-38,-1-2-96,3 1-284,5-1-761,0 6 336</inkml:trace>
  <inkml:trace contextRef="#ctx0" brushRef="#br0" timeOffset="143802.687">12935 11426 30,'0'0'119,"3"-3"-9,0 2 13,-2-2-18,-1 3 23,3-2-9,0-1-1,-3 3-9,0 0 13,4-2-24,-1 0-5,-3 2 6,0 0-9,3-3 5,-3 3 8,1-4 3,-1 4 9,0 0-6,0-6-14,3 2-9,-2 1-9,1-2 7,-2-1-16,3 3-8,-3-6-2,0 0-4,3 2-4,-5-3-1,2-3 4,-1 7-2,-2-3 14,2 2-6,-1 2-6,-2-2-9,1 3 2,-4 0-18,0 3 1,-6 2-10,1-1 2,-2 6 11,-8 3-22,2-4 0,1 10-16,1 0 14,6-1 24,-2 3-32,3-4 0,3 4 0,-4 4 3,2 12-3,6-11 3,4-5 1,-4 7-16,8 5 19,6-10 3,-3 12 2,4 1 3,9 7 8,-10-7-5,7 20 1,-4-25-15,1 3 15,4 11 18,-4-15-22,-1 5 0,-2-6-18,-4-1 11,2 0 6,-4-9-3,-3-3 4,-4 6 5,-1-5-1,3-8-3,-7 10-2,-3-3 2,-9-1-7,4-3 9,-1-8-1,-4 2-10,0-2 12,-1-5 7,1-3-4,6-1 24,0-2-33,3-2 29,-4 8-2,5-19-4,3-9-6,4 14 8,3-6-20,5-9-8,0 8 2,5-3-7,-1 5-21,6 0-25,6-23-19,-3 30-35,-3 2-9,-2 6-22,1-4-45,0 4-50,3-3-54,-4 7-200,-3 5-514,2-9 227</inkml:trace>
  <inkml:trace contextRef="#ctx0" brushRef="#br0" timeOffset="144143.1972">13438 11264 3,'0'-2'242,"4"-5"-23,-1 2-14,-3 1-2,3 1-42,-1-1-23,-2 4-17,0 0-15,0 0-6,0 0-7,2 11-1,-6 1-2,-2 3 7,-1 12-16,-7 1 17,0 20-2,0-16-17,-3 17 23,3 7-6,-7-4-1,1 0-7,-6 25 12,7-24-18,6-1-3,0 0-8,4-4-3,1-4-6,3 2 2,3 2-6,2-17-7,0-5 5,4 5-7,-1-2-7,2-5-11,2 2-9,-2-9 12,4 6 36,-4-11-61,2 4-29,1-8-14,1-1-61,2-1-49,-1 0-61,4-12-50,-6 5-212,13-4-506,5-10 225</inkml:trace>
  <inkml:trace contextRef="#ctx0" brushRef="#br0" timeOffset="144843.5268">13931 11787 154,'0'0'180,"0"0"-15,0 0-9,3 2-6,-3-2 8,0 0-21,0 0-4,0 0-13,7-2 5,-4 0 10,-3 2-7,3-5 0,-2 3-18,3-2 18,-1 4 8,1-3-13,1-7-7,-4 6 11,5 2-11,-1 1-4,1-7-3,-1-1-10,0 1 20,0 1-23,3-10 2,-4 8-13,1-3-1,-3 3 24,2-2-29,-3 7-14,-1-9-13,2 3 11,-4 5 4,4-8-11,-2-8-2,0 13 6,-2 2-21,4-1-12,-9 2-8,-4-2 2,-1 7-17,-10 7 10,-4-7-4,-2 12-1,-8 7 16,10-4-6,-1 2-13,5 0 3,2 0-9,2-1-9,5 4 26,3-6-27,0 2-7,5-3 2,2 3 6,0-6-4,5 2 10,2-2 4,1 2 39,5 0-42,5-6 2,1 4 1,4-3 5,-4-3 19,5 0-23,3-8 6,-5 3-27,-3-2 22,-4 0 6,8-8 15,-5 3 11,-2-4-29,4-5 42,-7 5 2,4-5 8,-4 0 13,-1 3 44,-4 4-43,1 5 10,-3-2-2,-2 2-7,4 0-30,-2 2 5,-3 2-17,0 1 14,0 0-12,-1 14 14,-2-2-22,-1-2-4,-3 17-16,-6 5 11,3-5 2,2 3-2,1 2-1,1-1-14,-1 0 9,7 0-4,-4-4 9,-2-2-12,5-7 12,-2-2-11,3-6-4,-1 1 1,1 1 4,-2-1 12,2-6-8,0-1 4,0-1 24,0 3 36,0-2 25,0-4 12,0 0-11,0 0-15,13-10-6,-4-4-5,3 5-10,-1-3 1,2-8-4,3 1-6,0 0-7,-1-6-19,2-1 9,-3-1 22,-2 4-34,1-4-2,-5 12-33,2-1 29,-5 8-9,0-1-25,-1 0-43,-1 2-26,0 3-90,3 3-70,-5-1-29,-1 2-4,7 3-17,-4 2-26,0 4-36,1 1-39,2 0-300,-1 5-752,-1-5 333</inkml:trace>
  <inkml:trace contextRef="#ctx0" brushRef="#br0" timeOffset="145208.1428">14310 11962 16,'6'-5'250,"-2"1"-2,0 2 25,-1-2 34,1 0-27,-3-1-7,3 3 11,-4 2-45,0 0-28,0 0-33,2-3-17,-2 3-22,0 0-10,-7 15-18,0-5 2,-2 2-14,-6 4-1,5-2-13,5-6-3,-2 6-9,1 1-9,0 2 39,2-5-53,4 4 0,0-1-5,3-2-8,-3-1 13,4-4 6,3-2 7,2 4 40,3-1-19,4-9-5,-2 5 7,9-2 3,-11-1-41,4 0 46,6-9-3,-9 2-6,1-3 11,0-2 2,-4-1-16,0 4-6,-2-9-22,-1 0 12,-5 7-10,2-9-5,-3-8-9,-1 10 2,-4 1-12,4 3-7,-10-3-10,2 1-13,-3 0-27,-1 4-7,1 4-24,-3-2-35,1 2-15,-4 1-36,8 2-37,-2 4-29,3-1-21,3 2-10,-2 3-7,5 0-22,2 0-17,4 0-56,1 3-196,5-2-581,5 0 257</inkml:trace>
  <inkml:trace contextRef="#ctx0" brushRef="#br0" timeOffset="145572.3039">14811 11942 157,'6'-9'431,"-3"2"-14,4 3-21,-6-2-71,0 5-51,-1 1-29,2-4-4,-2 4-41,0 0-21,0 25-24,-3-14 12,-1 4-35,-3 14-13,1-10-5,2-3-9,-4 12-12,3-2-17,-6 17-21,7-23-42,0-3-48,0-2-35,1-1-42,-1 11-43,-1-13-42,4-3-75,-2 1-238,2-4-551,1-6 245</inkml:trace>
  <inkml:trace contextRef="#ctx0" brushRef="#br0" timeOffset="146007.2826">15268 11837 136,'5'-1'190,"3"-4"-5,2 0-1,-1 2-15,-2-2 20,0 1 2,0-3-1,1 0 1,-6-2 28,5 0-31,0 5-8,-1-9-8,-2-1-8,-4 2-23,2 2 1,-2-4-21,-2 4-22,-2-2-2,-4 3 4,1 1-27,-5 0-7,-2 1-27,0 6 13,-11 10-8,2-3-10,2-2 0,-6 10-29,5 5 27,3-6-7,-1 9-8,4 2 1,0-2-7,8 3 5,1-2-7,4-4-2,0 1 7,1-2 45,7 2-50,5 5 0,-2-10 0,2-1-1,0 0 7,2-7-5,-3-7 4,5 4 7,0-1-9,0-10 1,3 7 4,-3-4-9,3-1 5,3-6 8,-3-2 6,-4 0 11,-1 1 4,4-7 7,-3-3 19,-3 3 3,-1 4-21,-2-2 40,-2 11 4,0-5 2,-1-3-9,-1 10 22,-1 0-52,3 4-10,-5-2-9,0 2-4,0 0-12,0 0 5,2 10-4,-4 3 4,-1 3-7,-1 3 6,1 0-11,3 7-2,-3-7-17,3 0 13,3 9 9,0-8-13,1-1-7,-1 0 3,7 3-70,1 5-37,-1-12-39,0 2-29,3-2-47,2 1-18,2 1-40,0-5-51,4-5-286,-1 1-665,-5-7 294</inkml:trace>
  <inkml:trace contextRef="#ctx0" brushRef="#br0" timeOffset="146332.6421">15805 12114 79,'5'1'312,"-5"-1"-43,3 4-25,-1 0-25,-7 12 1,2-9-11,-1 2-7,-3 6 1,2 2-33,5-1-11,-12 9-18,3 1-13,-3 0-19,1 4 2,-2 1-17,3-3-60,-1 0-20,-2 1-43,2-2-61,0-13-70,-1 8-49,0-2-197,-1 3-438,5-13 194</inkml:trace>
  <inkml:trace contextRef="#ctx0" brushRef="#br0" timeOffset="147498.7674">15696 11523 166,'-2'-6'188,"-1"-4"-1,1 7-12,-1 0 1,0-1-7,3 4-11,-1-3-17,1 3-13,0 0-6,0 0-11,-4-2-14,4 2-13,0 0-5,0 0-13,0 0 4,0 0 0,1 11 7,2 4-1,-2-4-3,2-1 3,-1 9-12,1 4 7,0 10-2,-3-5 1,1 2-4,-3 1-7,4 2 34,3 16-3,-5-17-2,2 1-4,-1-1 13,1 0-23,-1-2 20,-1 2-6,0 0-22,-3-1 4,3-4-9,-1-13 1,-1 16-10,-3-2 19,1 23 0,-4-27-5,3-2-4,-4 3 29,2-1-34,2-5-4,-7 4-31,0 2 26,2-3 35,-3-1-51,5-8-1,-5 6-1,5-4 3,0-1-11,0 1 3,4-10 1,-5 7-15,5-3 9,-3 1 0,4-2-1,-1-3-3,-1 1 17,2-3-48,1 7-8,-1-6-26,2-2-1,1-2-44,-3 3-17,3-3-38,0 0-82,-2-10-70,2 10-68,6-10-208,4-16-623,0 10 276</inkml:trace>
  <inkml:trace contextRef="#ctx0" brushRef="#br0" timeOffset="147856.6366">16413 11778 83,'0'-3'236,"0"-1"-17,0 4 0,2-6-7,-2 6-12,0 0-21,3-1-17,-3 1-11,0 0-7,6 5 10,-2-2 7,4-1 5,7 0 51,5 7-52,5-2-9,-1-1-55,14 4 29,-12-4-6,15 2-18,-13-4-10,12 6-23,-13-3-37,-3 4-39,-3-7-37,-5 0-37,-6-1-67,-1 0-47,-4-6-18,-5 6-46,0-3-174,-19 4-464,-5-1 205</inkml:trace>
  <inkml:trace contextRef="#ctx0" brushRef="#br0" timeOffset="148234.9424">16331 11993 212,'-4'5'284,"8"0"-1,-1-3 3,7-2-4,8 5-3,9 0-3,13 1-33,7-2 1,4-7-4,22 11-26,-5 1-36,-26 3-15,6-7-67,-4-5-60,-2 8-47,-14-4-86,13 6-79,-14-10-76,-5 0-212,4 0-501,-11-5 221</inkml:trace>
  <inkml:trace contextRef="#ctx0" brushRef="#br0" timeOffset="148266.9687">17489 11719 3302,'26'-32'19,"-11"9"34,-1 3 75,-4 9-46,-4 1 16,-1 5-4,0-2-58,-3 4-15,-1 0 14,-1 3-29,0 0 2,-18 9 14,0 5 5,-13 16-3,0 4 7,0 4-2,-1 3-6,-2-2 4,4 3 19,-1-1-30,2-9 11,1 13-14,4-5 1,7 4 4,0-13-4,4-9-4,3 10-52,-1 1-20,3 16-28,6-22-34,5 1-36,5 1-29,9-5-91,6-5-266,9 8-592,8-8 262</inkml:trace>
  <inkml:trace contextRef="#ctx0" brushRef="#br0" timeOffset="148732.2954">18127 12060 108,'14'-30'314,"-4"-2"-23,-7 4-23,1-1 1,-4 3-41,-7 2-14,0 8-4,-1 1-35,-5 2-25,0 5-11,-11-1-14,0 9 11,-1 7-36,-2 4-14,-9 3-2,10 0-5,1 2-8,4 2-8,2-6-10,4 7-13,-2-2 8,10-2 8,0-1-16,1-3-2,5 3-14,2-1 20,5 3 5,1-6-2,0-8-1,6 9 42,1-6-32,10 3 2,-9-5 5,7-3-1,-8-3-22,8-1 45,2-13 7,-3 7-9,2-2 15,4-3 20,-8-3-22,2 4 11,-4-4-29,0 2 34,-7 15 0,1-11 6,-4-2-10,-4 10-15,3-2-12,-4 6-24,0-2-6,-2 2-6,4 8-6,-8 0 0,0 3-7,-12 16 4,2 2-11,-3 0 3,-4 14 2,-1-4-12,1 1-6,8-8 8,-3 9-4,5-15-2,4-8-1,-3 8 10,6-7-14,4-2 2,-5-5-6,4-3 5,-3 2-5,4-4 26,-3-4 24,3 4 23,0-5 19,3 2 6,4-4-18,7-2-4,9-5-19,2 2 7,14-12-9,-15 3-3,10-10 3,-10 8 10,13-1-31,4 1-19,-19-1-15,2-2-11,-3 1-37,2-1-4,-3 0-15,-2 5-14,-7 3-39,-4 5-32,0-5-62,-2 2-62,-2 5-85,-1 1-55,1 3-81,-3 0-278,0 0-834,0 0 369</inkml:trace>
  <inkml:trace contextRef="#ctx0" brushRef="#br0" timeOffset="149110.2558">18662 12205 405,'0'-2'395,"0"2"-38,-4-6-40,4 6-44,-4-4-23,4 4-23,0 0 1,-13 5-44,4 0-5,0 3-38,1 4 5,-3 9 3,3-6-23,1 1-20,0-2-14,4 2-3,2-6-3,-1 7 0,5-1-3,0-4-4,3 3 11,2-3-18,2 1 14,4-2-7,7-3 5,-1-1 1,1-9-2,2 3 8,-1-2 5,1-4 5,-2-2 7,-3-7-2,-4 4-2,3-1-6,0-13-11,-10 10-5,-2 5-14,-3-1-17,-2-2 1,-4-5-7,-3 2-27,-7-4-9,-9 5-12,3-1-29,-2-3-26,2 9-44,-1 4-44,0 7-37,4-3-39,2-5-34,-11 8-65,15 1-34,5-2-315,1 3-724,3 1 320</inkml:trace>
  <inkml:trace contextRef="#ctx0" brushRef="#br0" timeOffset="149141.2856">19309 12301 184,'3'-10'421,"-2"1"-44,-1 6-39,0-4-56,0 6-29,0 1 42,0 0-106,0 0-14,-4 20-15,1-14-22,0 19-2,-4 1-13,7-8-7,-4 11-38,-2 0-44,5 0-74,-6-3-14,1 8-60,-1-12-54,0 4-60,1-9-222,-2-2-486,1-9 215</inkml:trace>
  <inkml:trace contextRef="#ctx0" brushRef="#br0" timeOffset="150210.8063">19865 12141 80,'7'-5'164,"4"-5"6,4 9-2,-4-10-5,0 0 5,3 0 0,-4-1 14,0-3-13,0 4-20,1 0 4,-5 5 5,2-6-20,-1 6-2,-4-3-27,1 2 7,-1-5-16,0 4-14,-4 0-6,-4 1-24,1-2 6,-4-8-10,-5 11-6,-1 0-2,-9 2-8,-2 4-8,0 2-4,-1 7 2,-12 1-8,3 7-6,8-2 1,-1-3 1,5 7-8,0 0 2,0 0-2,6 5 0,6-9-1,1 7-12,3-5 13,7 3 1,0-2 2,4 2 5,9 0 2,-2-1 1,6 2-3,0-5 10,4-4-4,4-4 32,-3-4-35,0-2 3,5-2-8,-2-2 15,-1-2 20,0 0-9,-3-6 5,-1 1 34,1-3-19,-11 7 0,7-13 1,1-3 1,-2 0-18,-2-1 13,1 1 8,-5-4-5,-1-2-7,-1 3-2,-1 2 18,-1 2 5,-1 9 36,-3 1-45,2 0 0,-3 3-27,2 2 5,-3 1 5,2 1-24,1 2-11,-3 1-1,0 0-1,-12 8 14,7 0-16,-3 8 15,0-2-24,1 3 9,-6 3-54,8-3 50,-2 3 2,4-1-34,-1-1 32,-1 0 25,5 2-22,0-8 4,2 5 17,1 1-40,2 0 21,-3-5-1,2-9-4,-4 6 8,4-1-5,10 3 11,-7-4-5,2 4 7,3-5-30,0-2 36,3 4 1,-1-4 10,6-1-12,-3-3 12,0 1-17,-2-1 11,1-1 4,-1-3-25,-1 3 6,-1-2-3,1-9-9,-5 9-24,3 0 34,-5-7-7,3 5 5,0 3 1,-3-6 1,3 4-5,-2 6-10,2-11-10,-3 3 21,6-1 12,-9 0-22,2-3 5,-2 5 12,0 0-18,-1 0 1,-1 1-5,-2 3-5,2-5 7,-2 5-18,3-5-5,-3 5-10,0 0-11,0 0 26,0 0-64,0 0-18,7 0-27,-7 0-16,0 0-30,0 0-80,0 0-61,0 0-46,0 0-200,0 0-609,0 0 271</inkml:trace>
  <inkml:trace contextRef="#ctx0" brushRef="#br0" timeOffset="150609.7847">20727 12214 119,'-1'-4'210,"-2"2"-7,3 2-43,-4-2-13,4 2-44,-6 12 52,-5 5 12,4 0-10,-4 1 0,-1 9 0,-1 2-4,-6-1-7,6 1-5,-5-2-2,-9 9-32,16-10 10,5-6-12,-5 3-7,1-1-10,7-4-24,-5-2 17,-2 6-14,3-10-27,3-4-27,-2 0-48,3-4-50,1 2-34,2-6-94,0 0-228,0 0-477,19-9 211</inkml:trace>
  <inkml:trace contextRef="#ctx0" brushRef="#br0" timeOffset="151176.972">21102 11979 20,'10'-17'316,"-6"6"-9,-1 1-28,3 1-29,-2 3-43,-3 2-20,2 0-23,-3 4-17,0 0-14,3 12-19,-13 1 8,0 8-3,0 3-7,-3 1-7,-2 1 13,1-2-28,-2-4 1,3 9 2,-2-2-12,8-11 6,-8 8-10,1-2-1,-3-4-40,10-2 47,5-15-11,-9 13 8,4-5-20,4-1 2,-1-2 27,-3-6 12,7 6 21,-3-3 20,0 2 39,3-4-1,0-1 20,-4 3 28,4-3-49,0 0-24,0 0-13,10-15-11,-10 5 6,7-5-37,6-9-5,-6 7-10,4-7-7,-1-2 0,3-4-23,2 4-7,6-13-18,-6 9 13,12-9-2,-3 1-12,-7 15-5,7-14-5,-3 14-2,-9 8-3,17-19-1,-9 11-5,1 5 3,3 2-4,14-2-1,-20 9-5,4 4-3,-6 3 13,7 1-18,2-1-12,-4 9-24,-1 1 9,3 3 5,-11 2-12,-3 1-2,-1 2-12,-2 3 9,-6 4 4,1-4-4,-5-1 5,-6 5 30,-1-2-60,-2-9 1,-11 7 6,0-3-5,-14 1-52,0-5 63,2 5 0,7-13 11,-3 0-6,12-4-8,-6 0 11,2-6 4,0 5-6,8 0 18,5-2 0,-2 1 5,2 0 6,1 0 24,3-1-20,-7 3 4,8-1 1,2 0-2,0 1 20,4 0-15,0 0 12,0 0-26,0 0 11,0 0 11,0 0-18,21 5 5,-10 1-59,5 2 60,2 7 11,0-1-3,4-9-6,0 12 39,9 10-43,4-1 9,-11-4 8,6 5-9,-6-4 24,7 7-26,3 6-3,-12-12-3,9 6 21,-6-9 14,-3 0-26,0-6 4,-1 4-28,0-2 35,1 1 5,-10-13-6,-2 0-2,-3 2-17,-3-5 34,13 5-8,-11-4 10,-3-1 2,-2-2 1,3 0-5,-4 0 5,0 0-7,7-5-22,-8 1-49,1 1-15,0 3-40,1-9-50,-1 0-36,3-2-34,-7 3-61,3-6-59,-4-5-222,-2-4-619,3-2 275</inkml:trace>
  <inkml:trace contextRef="#ctx0" brushRef="#br0" timeOffset="151590.4161">21609 11469 54,'0'-15'239,"0"1"-6,0 4-22,4 2 20,-1-2-14,-3 5-5,0 0-16,0 0-8,0 1-24,3 3-9,-3 1-2,14 4 12,1 5 11,10 3-32,4-10-4,26 47 17,2 4-37,-3 6-4,1 1-1,3-2-2,-13 12-31,10 5 14,-14-4-17,-3 2 0,-7 0-9,-16-19-35,-3 28 23,-4-23 2,-15-2-2,-11 23-11,2-26-47,-9-4 46,-22 29 8,-5-23 12,-3-7-28,17-15-10,-24 10 6,18-22 0,-17 16 8,14-13-21,1-4 2,-29 11 4,-1-10-7,-1-6-4,10 0-33,19-6-32,-22-4-36,22-1-40,-22 4-48,2-5-45,19-5-71,-19 5-72,-1-6-189,2 14-594,24-21 263</inkml:trace>
  <inkml:trace contextRef="#ctx0" brushRef="#br0" timeOffset="153011.1957">4962 13178 120,'-14'0'195,"1"-2"19,2 0-11,1 0-3,1 1 1,1 1-13,1 5-3,3-7-9,-2-6-12,2 7-19,1 0-13,3 1-18,0 0-1,0 0-5,0 0-7,13 9 10,-3-6-4,5 0-7,8 1-3,5 2 24,-3-2-38,0 4-6,4-4-7,-1 2 4,10 5-4,1-8-5,-1 0-1,4-1-18,-3 0 12,0 3 0,-12-1-5,-1-3-4,0-1-4,-1 1-2,0-7-1,-10 6-7,-1 0-1,0 0 5,-6 0-11,-1 6 0,-1-7-8,-2 0 6,-4 1 23,8-2-18,-3 4-1,-5-2 29,0 0-31,4-4-9,-4 4-6,4-5-10,-4 5-43,0-4-26,0 4-29,0 0-26,-7-10-32,3 4-22,-3-1-17,1 1-11,-3 0-19,-1-4 22,-9-1 0,8 0 21,-3 4 19,-3-9 5,4 4 21,-9-1 26,4-3 13,2-3 28,2 9-8,1-3 61,2 6 25,-1-3 25,0-2 29,-1 3 35,6 4 5,3-1 13,0 0 21,-3 1-8,4 2-9,-2-1 0,3 1-6,1 1-32,-2-1 8,3 3 3,-4 0-34,4 0 0,0 0-22,0 0 26,8 5 5,0-1 6,5 0-8,1 1 48,8 6-48,-1-9 1,5 10 4,1-1 5,-2 1 2,2 0-15,11 9-3,-10-16-18,-1 7 19,14-3-2,-23-1-12,3 0-2,-5-4-4,-3 1 1,2 10-8,-4-12-6,-4-8-1,-4 6 12,3 0-4,-2-1 11,-4 0 6,5 2-5,0-2-22,-5 0 31,0 0-5,5 1-10,-5-1-5,2 4 16,-2 0-21,0-4-1,-7 9 5,1 5-16,2 10 9,-10-5-4,4-2-4,-7 5 0,5 0-6,-7 4 1,8-6-3,-2 0-5,-5-1 21,10-3-23,0 9 2,-3-13-1,4 5 3,-1-5-7,0 0 4,3 5-1,-2-7-3,1-3-35,-1 12-13,2-13-48,0-5-29,1 7-28,0-4-53,-3 3-26,4 1-38,0-6-45,-2 2-16,3 4-292,-1 0-670,1-4 296</inkml:trace>
  <inkml:trace contextRef="#ctx0" brushRef="#br0" timeOffset="154445.0764">1015 14355 41,'0'0'206,"-3"3"-29,3-3-36,0 0-5,0 0-19,0 0-5,4 4-25,-4-4 10,2 4-9,-2-4-5,1 5 18,4-4 5,-3 1 15,1 0 2,1 2-23,3 0 15,-2 1 9,6-3-14,1 9-3,3-9-17,7 2 5,2 8 1,0-10-11,2 3 0,3-3-1,-1 1-3,20 10-6,-6-9-7,-1-8-1,0 10-26,4 1 28,7-11-16,-10 11 0,6-4-3,3 4-1,16 2 5,12 11-12,-35-18 3,25 4-7,-19-2-6,20 1-2,6 0-3,-31-1 9,6-1-14,19 6-21,-3-7 32,4 1-12,-21-1 17,26 4-5,3 1-5,-30-3 0,21 1 1,-1-2-18,-19 4 14,17 0 30,-15-5-28,18-7-2,4 13-18,-2-2 19,4 0 6,-27 0-12,23 6 5,-3-7 48,0-1-62,0 6 3,-20-10-1,20-4 9,3 10 35,-3-1-50,-1 4 6,-1-6-2,4 4 2,-24-3-25,23 2 24,4 2-1,-27-4 2,22 0 2,-18-1-4,19-1 8,3 3 4,-5-1-14,-19 0 4,23 3 53,-4 1-56,-18-6 4,22 4-20,-3 0 25,-20 1-2,24-3-1,-5-1 4,-20 3 6,21-1-19,-28-1 14,27 0-2,-19-8-2,19 12-29,-25-2 31,7 2-1,21-3-4,-23-8 2,0 8 0,24 1-1,-24-7 1,21 8-5,-21-5 4,-6 1-58,31 0 68,-2 8 4,-25-11-10,2 0 2,1 0-28,23 0 38,-24-8 0,3 14-9,16-1 7,-16-2 20,-4 1-27,2 8-3,-1-9-8,1-1 13,0 10-10,19-14 4,-21 6 1,2-3-11,-1-2 16,26 15-6,-27-14 3,1-12-4,25 22-8,-27-6 13,19 22-3,-21-26-2,2 2-4,-1 0 14,6 1-8,17-7-4,-19 10 8,-1 0 6,-1 0 2,24 4-4,-3-14 12,-23 13-16,4-1 17,25-2 22,-31 1-23,2 2-3,5-4-4,19 3 2,-24-1 13,26-2-18,-27 3-5,3-4 8,5-1-7,15 13 0,-23-16 2,3-2-5,2 4 14,0 7-17,1-1 0,18-2-1,-24-6 4,0 5-16,2-3 17,-1 3-9,-4-1 8,2 1-2,-13-1 11,-3-1-15,1-9-3,-5 10 1,-1-1 2,-6-3 5,-8 3-6,2-6 0,-1 3-7,-4 3 12,4-3 30,-9 0-31,7 5-4,-7-5-41,0 0-15,0 0-36,0 0-46,7-11-43,-7 11-58,0-10-48,0 10-59,0 0-67,-17-16-64,4 16-286,-11 0-810,-2 3 358</inkml:trace>
  <inkml:trace contextRef="#ctx0" brushRef="#br0" timeOffset="156526.4173">1098 15690 22,'0'0'146,"-7"-4"14,4 1-29,-1 3-15,4 0 15,-6-3-21,6 3-3,-4-3-6,4 3-4,-8 0 6,5-4-30,3 4 1,-6-4-5,1 1 1,-1-1-23,2 2 14,-2 3-16,-2-8 3,-2-3-7,2 8-5,-2-2 6,-2 7-5,1-8 11,1 2-5,2 0 12,-1 3-7,-2 2-1,8-4 4,-4 0-3,-3 1 26,10 1 12,-3-1-3,3 1-7,-7-3-5,7 3 31,-4-3-48,4 3-3,0 0-7,0 0-13,-8-2 1,8 2 4,0 0-10,0 0-7,0 0 11,0 0 12,0 0-13,0 0-2,0 0-4,0 0 17,19 7 2,-9-6-7,0-4 6,0 7-23,4-1 26,0-2-10,2 1 11,-1-1-3,6 6-32,-1-5 33,-3 2-5,8-2 5,2 9 0,-3-10-5,4 3-1,2 4 1,-3-7-3,3-1-1,10 4 34,-1-5-32,-3 19-20,2-21 19,-9 1-1,14 0-3,-3 5-3,32-4 0,-38 2-3,-4-9-8,9 11 6,3-1 1,-4 8-2,6-13 0,1-6 13,-3 9-60,6 2 42,20 14 28,-28-20-5,1-4-6,0 8 6,0-2-12,1 0 5,6 0-12,-4 2 15,-2 1 3,3-1-15,29-21 6,-34 25-14,4 2-2,4-3-15,-2 1 20,-1-6-3,2 8 18,-5-2-21,3-1 4,0 1-10,3-2-8,-3 1 4,3 1 10,-4-2-1,5 1-3,16 19-3,-19-24 25,0 1-23,2 3 9,-1 1-6,1 11-5,-1-14-32,3 1 42,18 16-4,-27-20 0,1 15-4,3-14 35,3 2-37,18 33 0,-23-39 6,2 9-23,1-6 0,-1 3 20,-3 13 2,6-17 3,-3-12 3,-1 20 23,1 1-32,3 7 5,-4-9 2,-1-6 4,1 8 29,1 1-38,0 0-2,0-3 1,-1 1-2,-2 0-2,0 0 0,3 5 6,-4-7-1,-1-2-9,2 2-63,-4-1 81,1 13-7,-9-14-4,8-1 12,6 2-7,-18 0 11,15-4-1,-3 8-12,-8-1 14,-2-1 13,14-1-19,-1 1 2,-11-1 7,9 4-14,0-1 31,-9-3-34,8 10 1,-10-10 8,13-2-10,-18 10-3,16-10 9,-1-7-7,-11 9 6,11-1-3,4 15 9,-13-16-5,10-5 1,-11 9 0,13 0-1,-14-1 0,17 3-2,-5-5 4,-8 0 7,10 6-17,2-1 2,-13-1-1,9 2 0,-9-2-7,0-3 4,13 17-2,-16-18-5,4-1 13,11 3-13,-14-2 7,16 8 2,-16-6-5,1-1 3,-1-1-26,10 1 35,1 7-2,-11-6 0,0 0 5,2-1 2,-2 0 0,9-6 3,-11 6-20,3 0 15,8 1-6,-8 2 7,0 4 1,0-9 5,9 0-5,-12 3 18,4-4-22,8-8 1,-7 14 2,6 2-6,5-1 8,-15-2-11,9-22-2,-9 22 30,1 0-34,0 11 1,1-17 3,-1-6 0,0 11-4,0 0 5,13 6-2,-17-8-1,3-1 1,2 4-20,-1 3 22,10 7 2,-11-14-4,4 0-4,-1-1 23,7 6-20,3 6-3,-12-9 6,-1-6 2,-2 4 16,4 4-20,10-11-4,-15 9 8,3-1-3,0 1-20,-5 0 21,6-4 1,-4 0-17,2 6 22,-1-4 37,-3 0-35,2 11-2,0-16-6,-1 2 10,-2 0 15,2 1-30,-1-6 8,2 6-12,0 0 18,-3 5 4,2-3-5,-8 4 0,8-10 14,-8 6-16,2 7 2,3-13-1,2-10-1,-6 15-2,-1-3 6,-6 1-4,9-1 1,0-5-6,-1 8-9,-4 3 14,8 6-4,0-10-1,-5-1-3,-1 3-24,1 2 26,5 7-6,0-11-3,-7-3 6,7 3-20,-8 3 23,8-8-5,-11 8 4,-3-2-7,-7 1-13,0 0 22,17 7 3,-17-7-2,11-1-1,-11 1 33,0 0-26,16 9 0,-12-10-7,-4 1 8,0 0 20,14-5-27,-14 5-1,8-5-21,-8 5 25,10-1-13,-10 1 4,11 0 1,-11 0 2,9-4 1,-9 4 24,11-2-27,-11 2-2,9-3-34,-9 3 37,8 9 3,-8-9-5,0 0-2,10-9 15,-10 9-16,0 0 1,0 0-3,0 0 3,0 0 21,0 0-23,10-5-5,-10 5 3,3-6-5,-3 6 7,0 0-2,0 0-3,0 0 3,0 0-1,0 0 16,0 0-14,0 0 0,0 0-9,0 0 5,0 0-15,0 0 26,3 18-7,-3-18 0,0 0 9,0 0 11,0 0-24,0 0 4,0 0-5,0 0 4,0 0 17,0 0-16,0 0-5,0 0-4,0 0 4,0 0 19,0 0-24,0 0 8,0 0-18,0 0 16,0 0-15,0 0 12,0 0-9,0 0-22,0 0 14,0 0-2,0 0 3,0 0-4,0 0-33,0 0 29,0 0-10,0 0-10,0 0-6,0 0-3,0 0-29,0 0-14,0 0-17,0 0-32,0 0-26,0 0-52,4-19-35,-4 19-55,0 0-73,0 0-83,4-5-253,-4 5-788,5-5 348</inkml:trace>
  <inkml:trace contextRef="#ctx0" brushRef="#br0" timeOffset="160812.3389">19895 11539 44,'0'-14'115,"1"3"10,-1 0-11,3 0 0,-3-1 7,2 1 4,-2-2-22,2 1 18,4-6 3,-5 7-8,2 1 0,4-5 17,-5 4-3,1-7 3,2 10-9,-3-3 18,0 6 11,2-3-13,-2-8 0,2 9 17,-2 5-22,-1-4-16,3 2-14,-4 2-13,0 2-22,3-3-8,1 3-7,-4 0-10,0 0-1,-7 12 2,2 1-11,-2 5 5,-5 11-1,-2 3 4,-3 17 4,-2 1 1,0-3 1,1 4-19,-2 0 27,-1 30 7,4-39-5,0-17 11,-4 20 32,0 0-33,6 1-1,1-16 6,1-4-30,3 3 5,-3 0 12,6-4-2,-6 1-12,2-4 8,0 0 22,1-6-32,3-8-6,4 9-1,-5-5 5,2 20-8,-1-23-4,3-7 3,1 1 4,0 2-9,6 0-1,-3-5-1,-3 4 3,3-4 34,-1 3-30,1-3 6,-2 4-5,2-4 14,0 0 2,0 0 0,0 0 13,0 0 17,0 0-15,-2 3 11,2-3 5,0 0-3,0 0 26,-2-10-42,2 4-8,0 0-5,4 1-8,-2 0 1,2-5-5,3 0-3,-4-2-20,4-1 12,4 0 24,-4-3-31,-2 8 0,3-6-13,3-1 10,-4 11 0,5-16-7,0-2-9,0 9 25,0 0-18,5-7-2,-7 8 1,7-2 4,-6-1-32,1 5 24,10-6 2,-11 4-15,3 4 5,-4-3 19,4 5-11,-2-6-2,-1 4 3,4 4-5,-9 6 7,5-9-9,-1 4-2,1 1-1,-2 0-2,6 2-3,-5 2 1,-1-1 3,-1 1 24,3 2-29,2 1-2,1 2-5,-4 0 13,-6 1-14,9 0 15,-3 3-2,0-1-17,-2 2 18,6 9 10,-9-10-8,-2-2 0,3 1 22,-2 1-26,3 3-2,-4-3 4,-3-1-1,-3 2 13,3 0-10,3-1-1,-7 1 4,-2 2-3,-1 2 17,-1-3-10,-3-4-2,-5 8-14,2-5 20,-3 8 7,-4-9-11,1-10 0,0 10 17,-2-3-13,2 5 3,-5-6-4,0-5 4,-1 0 36,-2-1-38,4 3-1,-3-8-3,-11-2 8,10-1-37,0-2 33,7 1-3,-2 4-20,9-3 1,3 4-3,-2-4-29,6-1-25,-4 5-55,5 1 4,5-1-43,-3-1-50,1 0-38,-1 1-44,4 3-64,-4-5-77,4 5-287,-2-5-786,2 5 347</inkml:trace>
  <inkml:trace contextRef="#ctx0" brushRef="#br0" timeOffset="164386.6867">1995 14642 28,'-1'-4'93,"1"4"-3,0-5-9,-1 1 5,-1-2-54,-1-1 64,3 2-7,3-2-13,-3-5 18,4 4-6,-2-1 5,-2 1 9,1-5-1,2 2 7,-2 4-6,2-7-6,0 6 3,0-2-36,-2-1 41,3 8 2,-2-4-4,-2-1-11,1 4-10,-1-1-11,0 5-11,0 0-9,0 0-5,0 0 12,2 13 5,2 3 4,-7 3 1,2 12-1,-4 2 7,3 0-6,-3 1 0,-2 17-3,0 3 6,-1-3-2,-1 3-1,0 29-2,2-38 10,-2 1-8,2-13-16,4 2 13,-4 1 4,0 12-12,1-1 12,-2 8 18,3-26-30,3-10-2,-5 11 26,4 0-33,0 17-14,-2-24 1,1-14 0,-1 7 19,1 0-27,7-3 14,-6-1-15,2-6-18,-5 6-29,3 1 8,1-2 3,0-3-4,1-1 5,-4 2-15,5-2 18,5 4 2,-7-7 1,2 1-5,-1 0-12,1 0 24,0-5-23,-2 3-23,2-3-17,2 5-18,-2-5-25,0 0-24,0 0-21,0 0-33,0 0-15,0 0-75,0 0-203,15-18-513,-5-4 228</inkml:trace>
  <inkml:trace contextRef="#ctx0" brushRef="#br0" timeOffset="164982.9089">2339 14780 62,'0'-6'211,"0"6"-8,0 0-22,0 0-31,-3-3-2,3 3-22,0 0-27,0 0 14,0 0 10,0 20-5,-3-4-5,-1 6-20,-1 4 18,7 9 5,-12-7-14,3 4-3,0 0 12,-1-3-20,1 6-7,0-11-4,1-8-4,1 7-31,-1-3 22,3-4-5,-1 2-6,1-5 2,-4 1 1,7-3-10,4 3-1,-5-6-4,-2-3 0,0 3-10,0-6 17,2 5 7,-2-4 4,3-3 17,-4 5 0,4-5 1,0 0 26,-1 5-19,1-5 11,0 0 8,0 0-10,0 0-11,0 0 0,0 0-11,0 0 7,0 0-25,9-13-6,-3 1-32,1-2 27,14 4 3,-12-5-12,6-3-4,-2 0-50,2 1 44,2 14 5,2-15-6,-2-2-8,-1 7-16,-3 8 11,11 6-4,-13-4-1,-2 2-4,-6 0-38,8 1 34,2 9-3,-6-4 2,-2 3 3,-1 0 57,2 1-71,-2 9 0,-2-2-8,-2 1 4,-3 2 25,-3-2-12,2 7 3,-2-9-38,-2 0 42,7-2 31,-13 4-38,1 4-1,-2-15-18,3 2 28,-1-1 9,2-4-14,-1 8 3,2-11 8,0-2-17,-2 12-2,5-13-6,-3-12-18,3 13 0,3 0-29,-3 2-26,1-4-22,1-7-18,2 8-42,-1-1-6,4 4-24,-4-13-23,2 4-52,-1-2 18,6-1-242,3-3-539,-5 5 239</inkml:trace>
  <inkml:trace contextRef="#ctx0" brushRef="#br0" timeOffset="165438.5081">2973 14564 34,'0'-6'193,"0"6"-12,0 0-7,0-6-12,0 6-11,0 0-5,7-7-3,-7 7-14,0 0-4,3-5 16,-3 5-30,0 0-10,0 0-14,0 0 0,0 0 16,0 0-43,0 0-7,0 0-7,0 0 9,0 0 33,-3 25-25,0-15 4,0 19-24,0 5 26,-8 19 44,7-3-45,-3-15 1,0 25-18,-2-2 20,0 1-11,0-4 1,-1-6-7,3 2 8,-3 3-7,10-3-1,-4-17-6,-3-7 1,-2 17-1,3-13-3,-1 0-4,2-3 1,1-4-2,-6-1-19,9-3 13,1-4-7,-3-3 4,0-2 0,5 0-5,-4-4-3,4 3-2,-5-3-3,0-2-2,2-1 15,0 2-28,1-6-23,-2 2-19,2-2-32,-3 5-28,3-5-33,3 8-42,-3-8-81,0 0-51,0 0-166,11-23-511,-4 19 226</inkml:trace>
  <inkml:trace contextRef="#ctx0" brushRef="#br0" timeOffset="166074.4026">3280 14898 197,'1'-6'197,"-1"6"-7,3-6-7,-1 1-7,-2 5-3,0 0-11,1-9 1,-1 5-9,0 4-20,0 0-14,0 0-13,-3-5-12,3 5-32,0 0 19,0 0-1,0 21 0,-4-4-2,-6 7 9,7 3-6,3-7-9,-8 10-6,1 1-2,1 2-11,-1-4 8,7 5-5,-10-8-4,6 0 3,1-7 20,-1 0-30,-2 12-2,2-19-14,1 0 16,5-4-11,-4-2-2,-1 3 5,2-4-23,0 1 27,-5-1 41,6-5-16,0 0 14,0 0 28,0 0-8,-3 14 11,3-14 4,0 0 6,0 0-6,-2-1 8,2 6-6,0-5-2,0 0-18,5-15-71,-2 11 61,1-4-7,2-1-7,5-6-7,-3 2 14,5 1-34,11-7-6,-14 6-7,8-3 2,-5 4-9,8-2-2,1 10 0,-7-5-19,0 3 17,-2 2-15,-2 1 5,1 6-8,-4-2-36,2 2 30,1 5 15,-4-1-28,-1 11 4,-5-9-6,2 2 11,1 7 11,-5-1-18,-4-2 4,0-1 14,-5 11-15,-1 8 1,-1-19 1,-2-6 3,-4 6 1,1-4 0,7 20-17,-5-26-12,-2-6-21,-3 6-8,6-3-28,7 3-23,-6-9-25,2-1-19,3 2-20,-1-1-52,5-4-45,-2 4-58,2 1-303,1-3-685,3-3 304</inkml:trace>
  <inkml:trace contextRef="#ctx0" brushRef="#br0" timeOffset="166961.8313">4012 14821 175,'5'-9'179,"-4"4"-6,2-5 6,1 1-10,-4 7-1,3-4-4,-2-5-6,-1 8 1,2-2-3,-2 5 3,1-7-11,2 2 1,-3 5 8,1-9-15,-1 9-7,3-1 3,-3 1 4,4-9 7,-4 4-23,1 0 6,-1 5 1,0-7-12,-2 2-34,2 5 23,2-13 4,-2 11-11,0 2 1,0 0-4,0 0-4,0 0-19,0 0-12,0 0 15,0 0-8,2-7-4,-2 7-11,0-6-36,0 6 27,0-4 6,0 4-11,0 0-5,0 0 21,0 0-36,3 20-9,-3-20-2,0 0 2,0 0-18,0 0 7,0 0 0,0 0-3,0 0 2,-3 11 20,3 4-33,-2 12 9,1 0 15,0 5-17,-5 25 4,1-13-6,-1-17 6,0 28 15,-1-2-19,2-7-3,-1 5 0,-1-5 1,0 0 19,4-10-12,2 18 8,-4-20-14,0-3 7,-3 1-4,3-4 30,1 4-4,0-8 2,1 2 5,-1-1 21,2-5-32,-3 9 5,-1-15 17,3-4-29,2 10 15,-2-10-16,3 1 0,-4-2 12,3-4-12,-4 6-1,4-5-3,-3-6 2,2 7 17,1-2-25,-2 3 5,1-3-5,1-1-4,-2-1 46,-1 1-72,4 1-16,0-5-30,0 3-27,0-3-21,0 0-41,0 0-37,0 0-45,0 0-19,0 0-23,0 0-20,0 0-35,16-6-204,-6 0-592,2-5 262</inkml:trace>
  <inkml:trace contextRef="#ctx0" brushRef="#br0" timeOffset="167535.7459">4435 14993 199,'0'-11'251,"0"5"7,-3-2-4,6-5-6,-3 10-9,0 3-26,0-7-14,0 7-27,0 0-20,0 0-23,0 0-6,0 0-31,0 0 5,-10 12-12,4 6 5,1 4-13,2 7 31,-4 2-37,0 0 3,-3 1-22,3-4 17,-13 17 17,13-17-22,0-4 1,4 5-23,1-3 33,-4 1 7,2-6-10,1 7-5,-2-9-6,0-2 12,5 16-1,-4-23-4,1-10-3,0 10 8,-1 1-11,-2 6-11,4-11 0,2-5-1,0-1 19,-5 8-32,5-8-6,0 0 3,-4 4-5,4-4 7,-4 4 24,4-4 11,0 0 13,0 0 3,0 5 6,0-5-1,1 17 2,-1-17-12,0 0 15,0 0-2,0 0-22,12-25-4,-4 11 4,2 5-19,0-6 21,5-5-34,-4 12-3,6-14-17,3 1 8,-3 3 0,3-2-4,-1-1-5,1 7-20,1-1 19,-7 13-1,6-4-3,0-6-6,-9 10-9,3 1 6,-5 6-4,3-5-3,1 4-7,-6 5-9,1-5 9,5 10-7,-7-2 5,1 1 3,-1 3 6,-2 0-14,-3 1 9,0 0-24,-2-1 22,-7 1 1,3-1-2,0-2 5,-2 2-11,-3 1 13,-1-5 18,1-3-21,-2-10 4,-1 10 7,1-2-13,-8 3 7,6-7-21,3-2-13,-2 3 1,2-4-32,-6 9-15,7-12-31,-1-7-22,1 6 48,3 1-84,2 3-32,0-5-27,1-4-39,0 4-16,1-2-88,6 1-280,-3 6-704,5-15 311</inkml:trace>
  <inkml:trace contextRef="#ctx0" brushRef="#br0" timeOffset="168350.9972">5142 14975 19,'-1'-12'190,"2"7"25,2-6-11,-2 7-4,-1-2-2,0 2 0,0-1-9,0 5-3,2-7-17,-2 2 3,0 5 11,0-4-22,0-1-11,0 5 34,0 0-50,3-5-4,-3 5 3,0-8-12,0 8-6,0 0 0,0 0 1,0 0-7,0 0 9,-2-4-15,2 4 1,0 0-6,0 0-7,0 0-1,0 0-35,0 0 17,0 0-12,0 0-27,0 0 14,0 0 21,0 0-37,0 0-6,0 0 31,-3 23-36,5 9-6,-4-14-3,-2 10 16,1 4-56,0 15 39,3-20-3,-9 22 8,0-1 8,2 0 18,-1 5-27,5 6 3,-4-13 0,-5 2-8,12-13 4,-8 1 10,0 15-6,2-21-6,0 0 13,2 0-14,-3-7 45,4 13-4,0-21 4,2-2-17,-3 3 2,1-4-9,0 0-2,3-6 4,-3 0-11,3 0 4,-2-1-4,0-4-5,2-1 10,-3 4-5,6 0 5,-3-4-4,0 5-4,0-5-13,-3 3 11,3-3 2,0 0-12,0 0 4,0 0 2,0 0-3,0 0-26,0 0-43,0 0-22,-1 4-14,1-4-88,0 0-47,0 0-23,0 0-62,0 0-40,0 0-307,17-10-717,-10 2 318</inkml:trace>
  <inkml:trace contextRef="#ctx0" brushRef="#br0" timeOffset="168977.1361">5521 15181 175,'3'-11'243,"-2"2"23,2-1-30,-3 10 3,0-7 4,4-3-4,-4 5 7,0 1-21,2 0-10,-2 4-14,1-6-26,-1 6-51,0 0 19,0 0-20,0 0-28,0 0 4,0 0 15,-6 26-30,2-12-7,0 12-36,-3 1 28,0 1 22,1 3-14,-1-5-4,0 4-7,3 1 6,1 1-1,-3-5-2,2 21-6,-1-29-16,0 0 21,-2 14-11,5-22 5,0-4-16,1 5 23,-1 0-27,-3 10-6,5-14-2,-2-7 1,1 5 6,1-6-1,3 11 8,-3-10 17,0-1 11,0 0-11,-6 2 39,6-2 11,0 0 4,0 0 4,0 0 14,0 0-11,0 0-15,0 0 11,0 0-33,6-12 30,-1 3-54,-2 8-12,1-15 30,2 1-34,-2 12-12,7-21-3,4 5-4,-3 0-23,4-4 21,-8 14-9,5-7 0,8-5-5,-14 9 47,13 1-49,1 12-1,-8-8-1,2 2-1,-9 3-6,6 0 1,-2 0-5,0 2-11,-3 4-3,-1-1-23,1 4 10,0-2-1,-2 4-2,1 3-3,-6 1 28,1 2-34,-2-1 8,-2 4-2,-4 0 1,-7 4 1,5-8 4,1-7 3,-2 6 17,-3 1-21,-9-9 12,9 8-4,-6-4-4,3 1-5,4-2-9,-2 3-8,5-5-21,1-4-5,-2 0 7,1 2-46,9-4-15,-7-2-23,3 2-21,1 5-59,3-5-11,-4 4-40,4-4-54,0 0-55,0 0-264,0 0-708,11-14 314</inkml:trace>
  <inkml:trace contextRef="#ctx0" brushRef="#br0" timeOffset="169417.4419">6253 14867 116,'6'-6'207,"-3"-4"-19,0 2 20,2 2-11,-3 1-15,-1-3-13,1 5-10,-1 0-26,-1 3-16,0 0-7,0 0-3,0 0 2,0 17 5,-3-1-6,-1 8-2,-6 3-2,-1 4 29,1 15-25,3-12 4,-4 14-8,1 0 7,8 5 8,-13 0-2,-1 30 6,5-36-19,0 1 9,-6 5 5,7-4-20,2-1-7,-1-3 7,3-10 17,2 20-11,-1-26-10,0-3-5,1-1-10,1-5-7,3 11-4,-4-21-10,3 4 1,-2-4-63,1-3 51,0 2-11,2-3 4,-2 0-1,-1-1-62,2 0 48,1-5 12,-1 1-33,-1 3 21,2-4-12,2 5-46,-2-5-35,0 0-44,0 0-37,1 5-34,-1-5-60,0 0-83,0 0-53,0 0-200,0 0-625,7-14 277</inkml:trace>
  <inkml:trace contextRef="#ctx0" brushRef="#br0" timeOffset="170238.4833">6487 15319 49,'6'-6'328,"-2"-9"-27,-1 5 31,1 2 15,-4 0-38,0 8 2,4-6-8,-2-1-58,-2 7-33,0-2-22,1-3-21,-1 5-5,0 0-34,0 0-22,0 0 11,-3 18 0,-3 6-15,1 5 3,-2 17-11,0-20-1,-1 0-5,3 1-23,-2 2 12,3 22 5,0-31-18,0-3 6,-1 0-60,1 1 58,1 2-7,0-6-5,2 2-3,-6-1-26,6-4 18,1-1-3,-2-2-46,1-4 39,4 0 2,-5-1 1,2-3 2,0 7 9,-1-4 13,1-3 9,1 4 7,-1-4 1,0 0-3,0 0 24,0 0 8,0 0-3,0 0 9,0 0-24,0 0 4,3-16-14,-2 1-6,2-3-6,1-8-22,1-3 8,7-19-6,-6 24-10,0 0 2,-1-1 8,2-1-17,0-1-7,-1 3 0,1-1 0,-2 7 28,1 1-36,0-10-4,0 5-6,2 5 7,5 5 4,-6-5-6,4-7-12,0 10-3,1 2 6,6 0 2,3-4-9,-1-3 8,1 6 8,1 2-13,1-8 0,-1 14-1,-5 4 4,-1 2-25,-1 1 19,-2 1 4,-1 4-21,0 5 7,-6 2-18,2-1 12,-3 35 1,-5-31-10,-2 0 10,-4 8-4,-2-3 10,-8 30 0,5-35-7,-2-4 11,3 10 2,-11-10-3,3-2 3,-1 1-17,0 1 18,8 0 2,-3-2 1,-2-11 0,3 5 14,5-1-18,1 2-3,0-4 10,4 0 2,-7 2 19,7-3-25,3 4 1,-2-2 2,2-3 0,0 0-29,-5 3 31,5-3 2,0 0-24,0 0 24,0 0 13,0 0-14,0 0 3,22-10 1,-7 4-6,6-1 25,-5 0-26,-1 2-8,8-5 19,-2 7-13,-6 2 2,6-5-3,-1-2 1,-4 9-7,-4-1 10,1-1-1,-1 7-1,3-4-2,-5 5 24,-2-3-20,2 5-2,-4-2 6,0 2-3,-4 2 31,4 3-30,-1 6-4,-3-8 6,1 5 0,-1-2 17,-2 1-21,0 31 8,-5-34-24,2-3 25,0 2 30,-3-3-33,1-5 5,-5 8-20,0-3 19,-10 11-1,6-14-1,-1-7 5,-5 9 14,3-3-20,-6 3 1,2-8-1,6-2 1,-12 2-32,5-1-1,6-4-37,1 5-26,-5-4-36,7 2-35,-2 1-29,0-8-47,3 8-34,-1-1-31,-4 0-33,6 0-55,3-5-55,-1 3-280,1 0-781,-2 1 346</inkml:trace>
  <inkml:trace contextRef="#ctx0" brushRef="#br0" timeOffset="173820.3154">5491 16112 110,'0'-1'208,"3"-3"-23,-3 4 16,0-3-24,0 3-13,0 0-36,0 0 2,0 0-31,0 0-9,-3 15 18,-1 2-13,1 16-5,-1-4 11,-2-14-7,-2 36 12,-2-7-42,-5 38-1,7-48-7,2-3-5,-6 3 28,8-5-32,-7 19 3,4-21-4,3-3-2,-9 0 5,7-4-11,5-3 3,-6 1-10,4-1-2,-3-2-10,-1 0 7,6-6 4,-5 5-6,2-6 0,1 5-4,1-9-16,1 8-24,-1-7-50,0-2 5,-1 1-4,3-4-38,-4 5-54,4-5-75,0 0-130,0 0-396,-10-12 176</inkml:trace>
  <inkml:trace contextRef="#ctx0" brushRef="#br0" timeOffset="174326.7266">5456 16088 8,'0'0'113,"0"0"-21,-17 10 2,7 1 19,-7 7-7,-1-2-13,0 3 0,-3 0 3,-2 3 2,3-2-2,-8 11-6,10-15-2,1-3 6,-3 2 31,9-7-35,4 1 1,-1-3 6,-1 0-15,1-1 10,5-3-12,0 0-2,3-2-12,-6 5 29,2 4 12,4-9-2,0 0-10,0 0-13,0 0 1,10-17-13,3 8-1,2-15-8,-2 14 31,7-4-46,-6 7-5,8-10 1,-1 0-9,-8 5 27,8-6-29,2 0 4,-5 2 3,2-1-3,-2 2 23,-7 4-16,12-1 5,-15 1 4,2 3 5,-6-1 19,2 4-3,2 0 5,-3 0 7,-1 0-6,-3 0-3,-1 5-11,6-12-22,-6 12-27,4-2 6,-4 2 25,0 0-32,6 13 5,1 1-28,-3 5 29,6 13 19,0-7-29,1 5 7,2-1-24,2 2 18,10 13-1,-10-14-1,4 12 4,-2-17-38,-1 2 36,-5 3 4,7-4-11,-2-4 1,-1-2 8,1-2-8,-3-9-18,-5 5-33,3-3-29,-8-2-4,3-2-46,2 3-25,-4-7-11,-1 1-22,-3-4 2,4 6-70,-2-3-59,-2-3-157,0 0-505,0 0 223</inkml:trace>
  <inkml:trace contextRef="#ctx0" brushRef="#br0" timeOffset="175266.9918">5310 17374 16,'0'0'195,"0"0"2,0 0 8,0 0-9,0 0-23,0 0-9,0 0 8,2-22-21,1 18-12,-1-5-5,-1-2-9,1-1-29,0-2 11,-2-1-7,2-2-1,-4-1-12,-3 1 15,5-1-26,-2 7-12,-1-9-27,1 8 25,-6-4-28,5-2 19,-2 13 1,2-7-12,-2-3 3,-7 2-3,7 4-8,1 5-1,-2-4-16,-4 4 3,-4-1-3,5 2-1,-2 13 1,0-9-13,-2 3 5,0 9 18,0-2-18,-6 8-9,1-2-4,4 4 7,-2 2 35,4-2-42,1 8 0,1-15-11,7 2 16,-6-2 6,5-2-12,0 12 8,4-12-23,0-1 17,-6-2 1,8-4 2,-1 3 2,6-1 7,-3-2-5,5 17 8,-2-21-3,0 14 2,3-15 6,-2-2 6,-4 9-1,9-12 5,1-5-7,-1 1 12,1-1-8,0 14 2,3-23-6,-3-5 0,0 5 10,-1-3-3,-9 20-8,10-19 1,-2-9 9,-3 10 19,0 7-15,-7 9 3,7-13 0,-2-1 15,-4 8-19,3-5 24,-5 12 5,3-8 2,-1 1-3,-3 3-34,0 7 23,0 0 7,8-5-31,-8 5-8,2-3-11,-2 3 8,0 0-3,3 15 8,-3-3-4,-8 5-6,7 9-2,2 25 11,-6-22-7,-1 0-7,-2-2-16,2 4 17,-1 22-2,0-26 1,1 2 6,1 0-49,-5-5 54,4-1-4,-2 5 11,2-9-3,0 0 43,1-2-46,-1 28 2,-1-35 2,6-1 11,-2-4-39,0-1 35,1 6 21,2-10-56,0 0 90,-5 2 15,5-2 23,0 0 12,0 0 4,0 0 23,0 0-35,9-14 3,-1 12-6,5-19-39,5-1 17,5 2 10,-2-3-30,0 17-6,0-21-19,0 4 2,-7 3 1,6-2-13,-5 14-1,1-15-6,-5 10-3,-1 3 19,1-2-29,-4 7-6,-1-3 11,0 0-10,-4 5-14,3 1-24,-4-6-21,-1 8-45,7-4-22,-7 4-39,0 0-33,7-5-47,-4 5-22,-3 0-57,0 0-46,0 0-57,0 0-22,0 0-244,0 0-731,0 0 324</inkml:trace>
  <inkml:trace contextRef="#ctx0" brushRef="#br0" timeOffset="175778.7176">5693 17447 244,'0'-7'267,"0"7"-16,1-5-11,-1 5-10,-1-8 17,1 8-8,0 0-15,0 0 2,0 0-9,5-12-60,-5 12 61,0-7-6,0 7-34,0 0 5,0 0 32,0-5-69,0 5-12,0 0-25,0 0-1,0 0 12,0 0-50,-21 12-11,14-4-1,0 1 10,-5 0-39,2 2 7,-4 6 11,5 0-21,3-6 4,-5 0-10,3 5 3,2-5-2,0 3-6,2 7 1,-1-4 18,-1 0-23,5 12 1,-2-14 5,3 2 1,4-8 14,-4 2-15,7 16-7,-6-15-49,4-3 52,2-1 31,0-3-19,1 11 0,-1-12 39,2 1-27,-2 0 30,4-2-24,0 8 13,-1-11 0,0 0 17,0-4 2,2-2 9,3 24 6,-4-30-9,-2-3 23,-1 10 22,3-5-33,-4 13 2,6-30 11,-5 10-21,-5 8 10,7-18-24,-2 11-3,-2-9-8,-2-2-5,-4 20-3,3-20-5,0-5-6,-3 14-7,-3-1-1,-2 18 3,3-14-8,-4-15-7,-2 17-42,2 5 40,2 7-10,-6-14 7,-5-6-13,2 15-20,-1 3-58,-3 25-40,3-28-47,1 3-46,-4 3-42,10 3-33,0 5-29,-3-3-34,3 3-30,0 0-83,2 1-259,-4 25-776,5-29 344</inkml:trace>
  <inkml:trace contextRef="#ctx0" brushRef="#br0" timeOffset="178446.4178">5532 14137 70,'-7'-3'177,"3"1"14,1 0 2,-1-1-8,-1 1-3,5 2-11,0 0-9,-8 5-9,8-5-4,0 0-20,-10-1-23,10 1-4,0 0-8,0 0-11,0 0-12,0 0 9,0 0-5,20 4 7,-7-4-17,1-1 12,8 2 9,1-5-24,4 5-6,-2-2-2,3 0-9,0-7-3,2 8-7,-3-7-6,-1 12-17,-3-3 17,1 8-2,-10-8-6,-3-4-8,-5 4 7,2-1-44,-2 3-10,1-4-29,-3 0 25,1 0 15,-5 0-15,0 5 7,0-5 16,-9 3-15,-4 2 2,5-4 0,-5-1 6,2 3 7,0-3-2,-2 5 0,0-7 4,1-1-2,-8 3 5,9-3-1,4 9 0,-1-7 3,2 1-2,-1 1 1,-2 0-5,2 3 3,1 2-13,1 0 15,-2 4 9,-2 3-7,-2 4 3,4-1-3,-3 6 11,3 3-5,-3-2 4,5-9 1,-4 5 6,5-1-6,-8 7-2,8-10 4,2-4-4,-4 4 15,2-7-8,4 4 2,-3-2-14,1 0 10,0-5 0,0 2 2,-3 0 0,2-3-26,0 0 30,-7 4 13,6-5-16,0 3-1,0-6-10,-1 0 13,1 8 5,1-9-2,-4-10 7,3 11 7,-2-2 0,0-3 5,1 2 3,0 0 2,3 2 0,-4-2 2,6 3 6,0 0 1,-5-1-8,5 1 11,0 0-20,-3-5-8,3 5-19,0 0 12,0 0 28,0 0-35,8-5 2,2 5-9,0 2 9,11 11-2,2-17 2,2-1-3,0 9-8,5-3 9,-12 6-6,22-7-10,-12 1-13,-3-1 0,2 2-22,3 1-15,-8-3-8,1-1-4,-9 0 3,8-2-22,-6 3-5,-1-5-4,-1 0-3,-1-3-2,2-1-31,-2-12 7,-1 13 2,-4 1-9,-2 2 13,-1-7 1,5-5 13,-6 2-18,2 1 25,-5 3 17,5-7 9,-2-7 12,0 8-13,3-6 49,3-1-3,-4 1 22,-2-3 4,-2-1 23,5-1 0,0 1 13,1 4 16,-4 5 6,2 2 7,-2 3 26,-1 3 11,1-1-14,-1 5-2,0 2-5,-3-1-25,0 5 0,0 0-15,-3 15 14,-5 10 1,-2-3 6,-4 10 4,-7 8 1,1 4-3,-3 0-5,2-3-1,0 0-6,-3-1-13,10-9 11,-1 9-2,3-12-2,-2-2-2,6 3-8,-5 1 0,2-4-3,-2 0-14,3-1 10,-4 1 4,7-7-11,3-14 1,-1 12-17,-1-3 13,-3 11-28,5-14-35,1-6-36,2 1-69,-2 1-24,3 4-34,0-8-165,0-3-405,0 0 179</inkml:trace>
  <inkml:trace contextRef="#ctx0" brushRef="#br0" timeOffset="178991.7793">6352 14216 107,'4'-12'233,"-1"-4"-1,-2 8-13,1 1 5,-1 2 13,1-1-53,-2 6-27,0-1-22,0 1-11,-5 10-7,1-5-17,-3 2-10,-1 7-1,-5 10-13,-11 23-10,14-26 2,-4 3-6,3 3-17,0 1 16,-11 21-4,14-26-2,-3 3 5,-4-1 2,7 1-4,4 2 1,-6-3-3,2 0 14,2-8-7,2 0-10,-3 13 12,1-15 16,3-7-25,1 1 6,0-4-9,-1-6 3,3 6 4,-3-1 20,3 9 19,-1-11 9,0-1 16,1-1-60,0 0 104,0 0 7,0 0 6,0 0 14,-6 0 15,6 0-52,0 0-12,1-12-47,2 2 17,1-1 10,2-4-33,-2 5-14,2-14 23,2-1-39,-1 14-2,1-16-12,1 2-4,0 1 16,-2 6-28,4-7-8,2 5 4,-2 4-4,2-2 3,-2 7-11,2-3-5,-1 1 0,0 4 3,10-6 2,-7 6-10,0 10-5,4-10-19,-3 2 24,-6 6 18,5-3-26,5 11-4,-6-7 18,-2 2-41,7 9-9,-9-7 2,-3-2-3,-3 5-2,-1-2-1,2 9 2,-5-6-4,-1 2 8,-10 2 8,7 0-3,-3 5-1,-2-5 0,-2-3 7,0 1 16,-2 0-23,-1-12-5,1 9-24,-1 0 10,-8 10-19,12-11-12,1-10-28,1 8-1,-2-3-31,-2 2-14,7-3-19,5 0-13,-15-3-29,9 3-38,2-1-57,1-5-46,-4 1-255,-1 0-663,5 0 293</inkml:trace>
  <inkml:trace contextRef="#ctx0" brushRef="#br0" timeOffset="179687.5839">13355 14620 49</inkml:trace>
  <inkml:trace contextRef="#ctx0" brushRef="#br0" timeOffset="182692.1725">12890 13827 168,'5'-10'175,"-3"1"0,3-3-2,-1-5-11,0 4-7,0-3-4,1-1-12,-3 5 4,0-14-26,1-3-3,-3 12 9,2 0-12,-2 7-7,-2-7-5,0 0 2,-1 1-19,1 6-6,0-6-6,-2 4-1,1 3-3,-2 2-11,0 1-13,0 2-7,-1 3-2,-3-1-6,1 5 4,-4 4-12,0-1-3,-1 6 8,2 1-13,-10 12-4,10-11 0,-1 1 7,-2 9 9,4 1-10,-6 17 5,9-15-4,2 2 4,3-2-8,0 4 7,2-3 3,2 5-2,0-2 2,1 1 0,0-1 8,3-4 5,1 4 2,-4-2 2,-1 0 6,5 0 0,0-6-5,0 5-6,0-1 5,-1-1 4,-2-6-9,-1-5 4,0 2-31,-3-5 31,-1 4 3,-4-5-7,4 1 4,-8 0-27,2-1 31,-2 1-5,-3-3-1,1-3-2,-3-2 47,-2-3-45,2-4 3,-1 1 4,-1-1 4,2-2 3,-1-6 1,4-2-5,-2-1-11,3-1 7,4-4-5,-1-5 1,0-4-16,-4-2-13,11 0 12,5 5-1,1-5-18,1-1-19,-2 4 17,5 3-45,2 16-17,2-16-47,0 2 1,4 6-15,-6 6-45,5-4-35,-5 9-27,4 0-26,5 10-252,-8-5-553,2-1 244</inkml:trace>
  <inkml:trace contextRef="#ctx0" brushRef="#br0" timeOffset="183132.0765">13641 13566 109,'4'-10'223,"-1"4"6,1 3-4,-1-5-9,0 1-16,-3 2-44,4 1 8,-4-1-20,0 3-15,0 2-19,0 0-22,0 0 0,-10 16-6,2-6-4,-9 10-1,-3 2 5,-6 15-11,0 5-3,2-4-4,-4 8 2,4 3 9,-5 0-15,3 1-6,-2-1-4,-6 25 0,6-28-4,11 1-1,3-4-9,-1 0-6,3-11-19,8 2 5,-2-3-5,2-4 5,1 3-9,3-5 4,0 7-1,0-15-17,4 0 7,-1 3-5,2-4-47,0 1-30,5-3-44,-3-5-38,16-1-49,-10 0-212,9-10-461,-1-4 205</inkml:trace>
  <inkml:trace contextRef="#ctx0" brushRef="#br0" timeOffset="183729.3039">14062 14115 132,'-2'-7'251,"4"1"-28,-2-5-18,0 6-9,0-1-23,3 0-13,-2 0-13,1-5-5,-1 6-8,1-5-11,1 7 6,-1-7-8,-2-1-13,3-3-1,-1 2-3,3 4-4,-3-10-3,-2 3-4,1-3 3,-1 6-7,-3 2-3,-2-1-6,3-2-13,-3 2 26,-3 3-41,0-9-15,-2 17 3,-7 0-8,-2 13 12,-7-5-17,2 0-10,-1 9-8,2 5 5,-2-2 4,7 3-9,4-1 2,1 1 1,5-5-9,6 3 4,-2-3-6,1-1 2,3 0-22,4 0 24,3 0 6,-1-7-5,2-2 8,-1-2 24,8-3-12,6-5 0,1 2-26,0-3 34,1 3 1,-4-8-4,0-4 3,1-2 28,-5 1-17,5 0 4,-4-7 1,-1-2-4,-8 5 19,3 3-1,0-3 18,-2 4 5,-3 2 7,-3 6 4,1-2-23,0 1-18,1 2-51,-4 1 28,3 3 14,-3 0-17,0 0-1,-7 18-25,-1 10 23,-1 18-5,-1-17-2,-4 2-2,2 13 21,3-10-26,-6-2 1,8 2-8,-1-5-4,-2 2 9,5 0-12,1-2 4,1-5-9,-1-9 16,2-3-34,1 2 32,0-9 0,1 1-38,-2 1 44,4 2 23,-4-4 3,1-2 15,1-3-1,-2 5 42,2 6 11,0-11-10,0 0-10,14-18-33,-4 7 18,4 3-5,3-13-6,-3 0-3,0-1-13,4-2-6,1 7-6,1-8-16,-3 0-4,2 0-3,-3 2-33,-1 1-6,2 3-40,-7 4 4,-1 7-15,-4-1-38,2 1-47,-3 0-71,-1 4-47,0 4-42,-3 0-7,0 0-27,0 0-35,3 12-212,-2 0-656,-1-2 290</inkml:trace>
  <inkml:trace contextRef="#ctx0" brushRef="#br0" timeOffset="184231.6354">14457 14335 84,'1'-6'270,"-1"2"-12,0 4-13,5-2-11,-5 2-21,2-5-39,-2 3-5,0 2-17,0 0-34,0 0 1,0 0-6,0 0-18,-6 14-8,4-7-3,-4 1-8,2 6-4,-2 1-11,-1-7 4,1 7-20,2 1 11,1-4 0,3 4-1,0-3-2,0-1 25,3 1-11,1-4 1,2 8 14,1-8-3,-4 0-17,5-3 36,4-2 5,0 2-12,1-4 15,3-2 22,-4-2-24,0-8 2,1 7-9,0-4 2,1 13-7,-4-17-3,3-10-6,-5 8-57,-3 2 57,-5 5-18,4-11 3,-3 1-19,-6 0-7,2 4-9,0-6-6,-7 2-20,-3 4-17,2-1-36,-9-1-10,1-1-23,4 9-24,-1 5-30,0 1 1,2-3-75,4 3-33,2 3-13,2-3-47,-1 6-272,4-3-619,3-3 275</inkml:trace>
  <inkml:trace contextRef="#ctx0" brushRef="#br0" timeOffset="184675.7768">15227 14338 33,'-6'-9'343,"2"0"-15,2 2-63,-3 10-29,2-7-34,3 4-30,-9 12-6,4-6-27,-2 1-11,3 10-36,-2 0 14,5 2-10,-6 5-4,3-1-20,-3 2-35,5-7-22,2-5-34,-1 15-49,-1-10-56,-2 0-25,3-3-65,-2 10-111,0-15-352,2-5 156</inkml:trace>
  <inkml:trace contextRef="#ctx0" brushRef="#br0" timeOffset="185168.6532">15713 13912 210,'4'-11'313,"-4"2"-18,0-3-12,3 3-5,-3 4-19,4-2-27,-4 3-23,0-1-33,0-1-42,0 6 1,0 0-9,0 0-15,-4 24-6,-3-2-6,0 6-4,1 22-4,0-21-7,-2 7 4,-2 8 1,3-9-18,0-8 13,2 7-18,-1 0 7,0-1 13,0-4-25,1-11-3,0 7 20,0-7-33,-1 11 4,2-15-7,2-4 0,0-3-17,-1-1 23,4 5 11,-2-8 26,0 0 16,1-3 0,-3 5 29,2 4 29,1-8 0,0-1 21,0 0 0,0 0-6,0 0-10,0 0-23,0 0-5,0 0-20,11-18-7,-4-9-17,-1 13 5,1-1-20,1-1-9,2 2-5,-1-1-15,0 1-11,8-3 1,-3 9-5,0-2-4,-1-2 0,7 2 9,-7 3-17,8-10-9,-5 15-7,0-1 7,-1 11 23,1-7-33,5 14 2,-7-8-24,0 3 3,-1-5-1,-2 10-3,-1-1-6,-4 4-18,-2 0 11,-2 0-2,0 2 2,-2 4 2,-7-1 15,2-6-21,-3-2 4,-6 5-7,-1-6 13,-5 2 17,-4-6-20,2 1-7,-4-7-4,1-2 6,-5-2-12,5-2-3,-1-10-14,1 7-52,1-2 8,10 2-30,-4-5-15,4 1-21,3 2-2,2 2-39,5-2-29,2 1-41,4-3-43,2 1-7,9-1-319,5-7-709,5 3 314</inkml:trace>
  <inkml:trace contextRef="#ctx0" brushRef="#br0" timeOffset="185216.6935">16105 13785 106,'0'-12'335,"2"7"9,0-4-68,-1 4-27,-1 1-31,3 1-23,10 11-19,-1-2-14,3 0-5,13 25-8,4 10-1,-1 7-7,9 23-18,-10 4-2,-18-23-15,10 26 21,-5-34-22,-14 18-13,-1-5 0,-4 5-40,-8-4 33,-11 39-1,4-51-33,-1 1 11,0 1 4,-8-10-8,1 1-12,-2-5 17,-3-3-26,1 2-29,9-12-42,-2-14-47,2 13-43,4-7-50,2 12-44,7-16-45,3-1-261,1-4-566,7-2 250</inkml:trace>
  <inkml:trace contextRef="#ctx0" brushRef="#br0" timeOffset="185696.1097">16834 14334 214,'0'6'251,"-5"-6"-4,5 0 5,0 0 0,0 0 24,0 0 18,0 0 20,19 7-1,-5 0-59,13-3 23,10 6-15,-9-5-56,0-2 7,14 6-26,-15-5-18,1 5-16,-2-4-46,-2 0-57,-3 7-64,-6-9-55,-3-6-64,-3 3-51,-3 2-48,-6 4-33,0-4-34,0-2-218,-24 2-558,2-1 247</inkml:trace>
  <inkml:trace contextRef="#ctx0" brushRef="#br0" timeOffset="185733.136">16798 14518 64,'-16'5'200,"2"-2"0,4 0 27,7 2 1,-1-4-18,0-1 8,3 5 49,1-5-15,22 23-10,-1-13-11,17 6-22,0-4-15,6 6-19,-2-11-17,3 9-56,-4-1-54,3 0-74,-5-5-62,-4 15-81,-8-27-93,3 2-185,-5-3-484,-1-3 214</inkml:trace>
  <inkml:trace contextRef="#ctx0" brushRef="#br0" timeOffset="186191.3863">18178 13939 42,'1'-10'248,"2"0"-12,-2 5-12,-1 0-28,0 5-22,2-3-19,-2 1-25,0 2-21,0 0-7,4-14-7,-4 14-24,0 0 6,0 0 7,0 0 11,-6 16 12,1-5-12,-5 6 15,0 6 3,-4-2-8,-4-4 0,-5 21-4,0 0-9,-9 6-1,7-3-2,-2-2-4,-5 7-23,4-1-5,5 7-6,-18 13 0,17-19-8,-4 2 17,7 3-18,8 3 0,-1-5-5,3 0-4,-3-2-2,10-14-1,2-1 2,4 17-8,-2-14-2,4 19 8,-2-29-7,1-9-15,2 7-5,2 3-59,-3-9-40,2-1-28,1-2-36,1-1-33,2-4-56,4 7-39,-7-15-153,3-1-478,8-1 211</inkml:trace>
  <inkml:trace contextRef="#ctx0" brushRef="#br0" timeOffset="186846.8193">18567 14529 208,'12'-11'225,"2"-7"-16,-2 2-4,-4 2 15,6-6-29,-1-1-4,-6 5 23,0 0-39,-3 5-2,2-6 3,-2-1-7,-2 2-8,0 5-11,-4-6-14,0 9-14,-2-1-15,-2 3 23,-8 0-56,-7-2-10,-1 13-4,-5 4-5,1 1-14,-13 4 2,5 12-3,7-13-21,5 2 9,-7 16 7,14-17-15,5-2-3,3 1 6,2 2-8,3-3 1,1 2 2,5 1 1,-1 4 4,5-7-2,8 19-3,-5-23 10,3 2 2,11-6-17,-5-4 22,-3 12 8,0-16-10,4-4 42,-8 3 15,4-11-15,-2 10 6,2-17 16,0-2-26,-5 12 2,4-14 5,-2-2 3,-1 4 20,2 5-4,-9 11 0,1-6 7,-4 7-9,1 0-22,-1 3-11,0 0-13,-2 2-30,-1 3 28,-4 13 3,0 3-15,-5 16-12,-5-3 2,-3 17-2,-1 5 2,0-3-5,4-5-3,1 6-1,0-5 7,-1 2-7,11-18-9,-1 0-4,-1-2-13,2-10 25,4 1-4,-1-6 2,-1 0 3,6-3 21,-6 0 24,2-4 35,-1-1 12,-1 1 44,-3 1 17,4-5-22,13-7-22,-1-2-34,6-7 13,2 11-16,1-17-3,6-14-9,-6 12 33,9-9-51,8 11-24,-19 0-15,3 2-28,-3-1-25,-2 4-28,-7 6-28,1 0-72,-4 1-9,3 3-22,-6 0-85,0 3-53,1 1-59,-5 3-9,11 4-18,-4-1-312,-3 4-792,4 0 350</inkml:trace>
  <inkml:trace contextRef="#ctx0" brushRef="#br0" timeOffset="187313.0643">19116 14800 2532,'9'0'255,"-4"1"-139,2 6 44,-3-8-38,-4 1 34,6 5-37,-6-5-37,7-12-31,-7 12 2,0 0-12,0 12-9,-3-6 2,-1 2-1,-9 7 9,6-2-6,7-2-10,-7 6-3,2 1-7,-1-2 35,3 1-33,3-8 18,-2 8-36,6-1 20,1 0 14,2-9 0,3 7 8,1-6 11,2 1-5,5 10 9,-2-18 10,-1-4 1,-1 1-9,1-2 17,-3-2 6,2-2-9,-4-3-16,-1 0 1,-4-2-13,2-3-18,-4-2-8,-6-3-26,-6-3-12,-1-2-37,-5-5-20,0 11-51,-5 2 14,4 1-13,-6 0-45,-2-5-27,0 9-11,5 2-83,7 14-54,-2-10-190,8-1-580,-5 5 257</inkml:trace>
  <inkml:trace contextRef="#ctx0" brushRef="#br0" timeOffset="187349.6588">19770 14711 242,'1'-8'343,"-4"-2"-42,0 3-36,3 6 17,0 1-67,-11 6-11,3 8-37,-1 10 12,-1 5-11,0 1-19,-3 18-9,3-4-41,4-11 16,4 16-14,-3-18-6,-1-4-15,-1 0-36,2 0-52,3 1-51,-5-9-42,3-2-56,-3-3-80,2-2-202,1 1-473,4-10 210</inkml:trace>
  <inkml:trace contextRef="#ctx0" brushRef="#br0" timeOffset="187951.1499">20249 14402 112,'15'-22'363,"-1"1"12,7 3 25,-14 3-29,-1 9-10,-2-3-42,-1 5-36,1 8-39,-2-8-31,-1-1-25,-1 5-48,-4 18 18,-5 7-23,-2 4-6,1 2-7,-11 16 7,-4 27-32,9-36-16,-12 39 15,11-27-21,-1-2-27,2-1 3,2-4-3,4-14-17,0-3 13,-1-3-2,6-10-2,0-3-6,4 1-27,-2 0 51,0-5 24,3-2 28,-4-3 34,4 3 24,0-4 33,4 12 21,-4-12-1,0 0-25,0 0-8,0 0-35,7-32-16,3 18-7,4-7-15,2-1 18,2 2-45,3 9-14,3-11 1,10-1-21,-9 9 0,-1-3-11,6 14-12,-3-8 1,1 5-7,-3 11-5,3-3-4,-1 3-14,-3 6-7,-3 3-11,0 0-2,-6 5-10,-4-5-2,1 9 24,-6-6-23,-4-6-7,-3 7-16,-3 2 19,-9 1-26,5-4 26,-7 4 2,-5-8-14,-3-8 10,-5 4 42,-9-4-49,9-13-4,0 9-5,1-3-1,13 11-9,-14-16-20,4-9-14,-4 9 0,8 1-43,5-3-34,2 2-15,5 4-45,-4-3-31,7 2-44,5 4-74,0 0-74,0 0-279,23-4-795,-7 0 352</inkml:trace>
  <inkml:trace contextRef="#ctx0" brushRef="#br0" timeOffset="188008.1848">20785 14911 2483,'28'1'159,"-12"-9"-56,-2 0 49,-7 3 60,2 1-27,0 1-45,-3 1-17,-2 0-33,3-1-27,-7 3-9,11 6-15,-11-2 4,0 6 3,-4 0 15,-3 8-17,-1 11 5,-4-7-44,1 4 30,-2-1 15,-2-1-23,0 4 2,-1-5 25,3-3-36,-8 5 7,11-9-5,-4-4-19,2 0-40,2 0-20,-4 8-33,3-11-47,3-1-44,-7 1-39,9-4-82,4 0-242,-3-2-591,2-2 262</inkml:trace>
  <inkml:trace contextRef="#ctx0" brushRef="#br0" timeOffset="189004.0875">21399 14581 204,'2'-3'308,"3"0"-3,-2 1-16,-3-1-19,0 3-12,0 0-23,4-3-29,-4 3-1,0 0-24,0 0-24,0 0-2,0 0-7,0 0-15,0-3-15,0 3-8,0 0-27,0 0-13,0 0-8,0 0-11,0 0-1,0 0-1,0 18-5,-7-4 1,0 9-1,-4 3-10,3 0-1,3 6 16,-6-2-9,1-1-7,5 4 6,-7-2 0,-2-3-1,2 5-4,-1-2 1,3-2-10,0-1-1,0 1 5,-1-13 10,5 1-19,-1 15-1,0-22 2,3-6-24,1 3 56,0-2-33,-4 9 5,4-11 20,3-3 27,-2 0 19,2 0 10,7 5 25,-7-5 20,0 0 19,0 0-13,0 0 15,0 0-26,0 0-4,5-14-19,-5 3-5,7-3-15,3-13-9,0 3-42,4-3 20,3-1 20,-1-3-31,-1 3-1,9-12-51,-3 2 38,-4 10 1,7-18-12,3 10-2,-9 7-11,6-8 8,-7 18-8,-1-5 2,-1-3-3,0 6-18,2 3 14,7 6-1,-14-3 0,0 1 0,-3 2-22,0 3 13,14 0-6,-11 0 0,0 3 1,6-1-71,-7 2 66,1 5 11,3-5-15,-3 4 11,5 1 25,-3 1-35,0 3 0,2-1-21,0 4 9,-4 6-6,-1-8-3,2-4 1,-2 7 17,2 1-18,-3 6 4,-1-4-6,-3-1-4,-3 0 25,4 5-22,-1 4 0,-4-6 6,2 1-2,-4 1 16,1 0-17,-2 1-3,0-4 2,-4 2-2,4-4 6,-9 2 7,-7 2-3,-2-6-21,-3-1 29,-4 0 26,1-4-23,-1 8 0,0-14-36,1 2 40,-1 4 0,-2-8-9,2 2 2,2 0-6,0 0 11,15 4 3,-12-5 2,11-4 1,-4 6-41,6 1 45,6 1-1,-3-1 5,1 0-3,-2-1-4,8 2 0,-5-1-6,5 1 13,0 0-7,0 0-10,0 0 10,0 0 1,0 0-26,0 0 24,0 0 17,0 8-18,10-1 6,3 1 3,7 12-14,8 14 0,7-11 4,6-7 3,1 17 22,15 12-22,-4 15-1,-15-33 2,3-2-1,-7 2 35,4-3-34,24 17-5,-35-24 4,-6-2-4,0-4 7,0-2 0,-2 3 7,-5-7-27,-2 1 24,-2-3-22,-3 1 37,0-3 8,-4 1-23,4-1 26,-7-1 28,4 2-31,-1 7-5,1-10 3,-4 1-33,0 0-24,3-8-40,-4-5-44,-1 7-21,1 1-97,-2-1-40,-4-2-51,-3-7-71,-5 1-314,5-2-769,1-1 340</inkml:trace>
  <inkml:trace contextRef="#ctx0" brushRef="#br0" timeOffset="189543.0491">21853 14033 76,'-2'-7'221,"2"2"-14,-1 0 7,1 0-23,4 0-12,-4 3-11,0 2-9,-1-5-12,1 5 2,3-4 6,2 10 18,2 9 7,15 7 61,4 11-72,9 11 5,20 9-71,3 5 64,8 16 6,-4-16-25,2 4-19,-4 15 6,1 13 2,8 18-11,-12-13-4,1 1-13,-8 2-20,0 0-25,-2-19-2,-27 10-3,-4-2-7,-21-29-39,1 0 34,-4-25 4,-24 43-12,-10-7 7,-11-13-70,14-16 61,-18 13-7,-8-6-6,-6-12 12,26-11-10,-37 4 8,3-4-4,9-8-64,1-4 66,22-1 6,-23-11-6,3 14 0,17-19-16,-19 0-49,26 2-33,-33-9-41,10-5-40,16 10-43,-2-1-31,9 15-40,-26-22-46,25 3-302,-8 2-659,14-6 291</inkml:trace>
  <inkml:trace contextRef="#ctx0" brushRef="#br0" timeOffset="199234.2414">5708 16808 10,'0'0'93,"0"0"-32,0 0-18,0 0 8,0 0-4,0 0 14,0 0 2,0 0 6,0 0 4,0 0 4,0 0 33,0 0-35,0 0 6,0 0-5,0 0-5,0 0-6,0 0 3,0 0-9,-8-9-38,8 9 24,0 0 12,0 0-15,0 0 4,0 0-4,0 0 9,0 0 6,0 0-9,-2 12 9,2-12-11,0 0 6,3 7 4,-3-7-6,0 0 0,0 0-5,0 0 7,0 0 1,0 0-5,0 0 3,0 0 8,0 0-9,0 0 1,0 0-9,0 0 3,0 0-8,0 0-3,0 0 2,0 0-8,0 0-1,0 0 11,0 0-16,0 0 1,0 0-7,0 0 2,0 0-5,0 0 1,0 0 1,0 0-32,0 0 14,0 0-21,0 0-32,0 0-21,0 0-49,0 0-14,0 0-9,0 0-57,11-18-126,-8 12-360,3-4 159</inkml:trace>
  <inkml:trace contextRef="#ctx0" brushRef="#br0" timeOffset="204832.2238">5735 16727 156,'0'0'192,"-6"2"-16,6-2-8,0 0-14,-9 5-13,9-5-12,0 0-5,-6-7-45,6 7 25,0 0-13,0 0-6,0 0-18,-3-4 7,3 4-1,14 5 9,-4-2-3,0-1-4,4 1 2,8-1-9,7 11 2,-1-12-5,11 0-2,-12 1 15,17 0-24,2 13-2,-2-15-1,-2 2-12,0 1 8,-2 4-13,0 0-4,-11 0-19,-1-2 13,-4 0 3,1-2-11,-2-6 1,-9 7-21,1 1 22,-5-5 13,0 3-20,-3 4 4,-1-6-21,-2 1 21,-2 2 11,-2-4-13,8-1 1,-8 1-9,0 0 10,4 5-2,-4-5-15,-1-9-17,1 9-28,-6-9-9,1 6-23,-1-3-16,0-9-19,-4 9 5,3-2-35,-1 0-12,-2-4 4,-1-2 3,-8-3 22,8 2-5,4 10 18,-1-11 5,-4 3 18,4-2-2,-2 2 33,7 7 23,-7-5 15,3-2 37,3 5 8,-3 0 13,3 5 16,-2-4 12,1 0 22,0 4 13,3 1-3,-1-1-6,3 3-20,-6-6 6,6 6 3,0 0-20,-3-4-14,3 4-20,0 0 10,0 0-1,0 0-4,0 0-7,9 13-1,-2-1 4,4 7-1,-1-7-6,-2-7-7,8 15 2,-5-8 0,6 7 7,1-7-3,-3-5 1,4 7-26,1-1 32,1 1 0,-8-3-2,0-7-9,-7 5 15,3-4-15,-1 2 0,-4-4 2,1 0 1,-2 0 18,2-2-13,-2 4 10,-3 2 11,-3 3 5,-11 11 14,4-6-11,-1 8-7,-9 0-4,2 5-4,-13 5 0,11-6-6,-1 20-1,5-29-22,0 4 23,0-5 2,1 2-25,2 3-36,3-10-59,3-3-37,-4 16-35,8-16-66,2-2-188,1-2-449,0-5 198</inkml:trace>
  <inkml:trace contextRef="#ctx0" brushRef="#br0" timeOffset="205457.9223">7431 15011 52,'1'-20'212,"2"13"-9,0-1-3,-3 11-3,4-8 3,-2-4-6,-2 6 7,1-2-34,-1 5-15,0 0-26,4-2-11,-4 2 1,0 0-34,0 0-10,0 0-29,-3 13 21,1 7 15,-5 6-18,-6 29-5,2-21-2,-3 10-2,-5 45 3,2-37-4,-5 29 8,5-25 12,-6 21-17,1 16-1,9-38 36,-2-1-4,-11 22 2,15-27-18,4 1-2,0-3-7,3-11-5,-3 14 1,4-14-7,1 20-3,-4-29-8,6-1 5,-2-1 2,2-6-9,-1 15-1,1-24 3,0 1-13,1-3-25,-1-3 30,0 7-6,0-7-4,0-5 10,-1 12 22,1-12-26,1 5 3,-1-5 42,0 0-48,2 2-5,-2-2-28,0-19-63,0 14-62,0 5-93,4-3-65,-2-9-299,0-2-640,1 2 283</inkml:trace>
  <inkml:trace contextRef="#ctx0" brushRef="#br0" timeOffset="206457.9163">12472 16070 236,'4'-12'269,"4"-3"-17,-3 10-8,1-11-4,-2 1-6,-1 3 54,-1 3-62,1 6-17,-3-8-14,0 5-18,-5-4-27,2 4-9,-1-2-12,-5 3-17,-1 5-15,0 0 1,-9 5-25,-4-7-14,1 16-11,0 4 8,1 5 26,2-1-43,-5 26-10,5-26 4,5 0-9,3 13-5,1-10 6,5 1-8,2-1-19,-2-1 17,8 5 2,2-2 1,-3-10-1,4 10-12,5 1-17,8 16 7,-4-20 5,-1 1 3,0 1-25,1-2 29,3-1-3,-3 1 4,-4-2-3,-4-6-15,3 1 15,0 11 1,-3-17 5,-4-1 4,-2-3-8,2-1 18,-1 5 7,-4-2-15,-2-3 23,-4 3-6,-2-1 2,-6-6 6,-4 3-34,-5 2 40,2 0 21,-4-11-45,2 5 4,0-8 13,2-3-16,2 10 3,0-16 1,4-1 8,2 0-25,2-5 9,-4 0 3,13-8-6,6-20-18,3 21-8,5 3-19,8-3-15,1 0-13,7-12-14,-4 21 5,0 3-32,13-5-20,-14 10-19,-4 0-25,-3 6-15,1 0-56,6 9-45,-6-6-238,-6 3-555,5-2 246</inkml:trace>
  <inkml:trace contextRef="#ctx0" brushRef="#br0" timeOffset="206954.4661">13090 16038 1210,'3'-18'133,"7"-7"-79,-9 9-39,2 6 38,-1 2 9,-1-1 4,0 11 17,2-9-3,-3 1 2,0-1-10,0 4-5,0 3 1,0 0-26,3-5 11,-3 5 28,3-3-27,-3 3-1,0-3 18,0 3-12,0 0 1,0 0-5,-3-9 2,3 9-20,0 0 10,0 0-8,0 0 3,0 0-4,0 0 22,0 0-22,0 0 6,0 0 5,0 0 2,0 0-9,0 0 3,0 0-9,0 0-6,0 0-1,0 0-15,-7 14 23,0-7-3,-4 6-12,-5 7 21,-2 1-7,-6 18-2,-3 6 7,1 5 4,-13 18 11,-3 8 3,19-28-2,-4 27-2,11-24-10,-1-3 5,3 6-4,8-17 2,2-8-3,1 19 10,2-15-12,1 11-7,3-17-3,4 4-4,1-4-12,4-1 2,10 23-46,-11-30-49,2-10-55,2-1-56,7-1-64,4 0-50,1-7-247,-3 4-593,-3-8 263</inkml:trace>
  <inkml:trace contextRef="#ctx0" brushRef="#br0" timeOffset="207718.0339">13426 16278 281,'0'-27'305,"1"13"-6,-1 5 15,0 9-17,4-5-25,-1-15-36,-5 16-12,2 4-48,3-11-18,-3 11-15,0 0-17,-8 20-39,5-2 27,0 29-10,-2-25-14,-2 4-12,2-2-27,-3 6 29,-2 22-12,3-27-2,-1 0 4,1-3-7,1-4-1,0 7 6,-1-10-12,3 1 8,-3-1 8,4-5-8,0 16 3,1-18-27,0-4 15,-2 0 48,4-3-33,0 6 10,0-7 29,0 0 8,-1 8 20,1-8 3,-2 7 10,2-7-4,0 0 20,-1 3 9,1-3-1,0 0 12,0 0-16,0 0-11,-3-16-15,6 7-15,-2-9-17,3 3-11,1-4-7,0 11-9,2-19-8,-1-2-11,-3 2 37,6-1-59,3 1-7,-4 0 3,0-1-6,-2 2 1,3 3-10,-1 1-2,-1 5-2,0-9 4,3 11 23,-3-1-32,0 3-5,2-1-11,-1-3 11,-1 4-30,3 1 28,3 0 1,-2 4 7,3-1-14,-5 7-9,6-8 4,-1 8-2,-1-3-12,-3 2-10,0 0-9,-2 6-13,2 0-12,-2 2 40,-1 3-49,-2 3-5,0 1 3,-2 3 6,-3 4-12,0 0 11,-1 14 2,-6-15 3,-2-1 6,-5 5-20,0 0 26,1 4 7,-4-9 2,6-4-3,-4 3 23,1-6-13,2-3 0,0 3 1,2 0 8,-3-3 3,6-1 2,0 7 5,1-10 6,2 1-6,1-2 19,3-2-17,-7 2-2,7-2 8,-3 1-2,3-1 6,0 0-7,0 0 6,0 0 0,0 0-3,0 0-1,0 0-1,15-18 4,-7 15 22,6 3-28,-7-1 0,7-1 4,0 0-6,0 2-3,0 1 8,3-2 0,-1 3 1,-1 3-2,-1 2-10,-1 0 14,4 10-4,-6-9-6,-2 3 6,-1 1-18,2 3 20,-1 12 1,-2-15-26,-3 0 28,-5-1-5,2 2 3,-1 4 5,-2-4-4,-2-2 3,-3 3 4,-3-3-2,-5 8 0,2-10 9,-7-3-9,-1 1 4,1-2-5,-1-11 1,4 9 24,1-3-26,-3 6 0,4-9-1,1-6 3,-2 6 30,3 1-37,2 11-10,1-16-7,3 4-9,-3-2-6,2 2-42,5 3-18,-4-6-40,2 3-13,2 0-17,-1-1-13,4 4-15,-5-3-37,5 3-21,-5-7-10,5 7-45,0-4-30,0 4-264,0 0-652,0 0 288</inkml:trace>
  <inkml:trace contextRef="#ctx0" brushRef="#br0" timeOffset="209090.8456">13697 16387 191,'3'-3'197,"-3"3"-20,-3-5 4,3 5-8,0 0-7,0-4 1,0 4-2,0 0-6,0 0 3,0 0-14,0 0-5,3-7-12,-4 2 0,1 5 2,-3-5-23,2-2 20,-2-3 21,1 1-43,-1-2-3,1 1-14,-1-3 3,0-4 13,-3 2-21,2 5-13,0-6-28,-4-8 47,3 16 0,-2-14-13,0-10-2,0 22-23,3 2 14,-2 5-14,-1-7 1,3 2-10,-3 2-18,4 1 8,-2 5-5,-4 0-4,-1 3-7,-7 10 17,1 6-23,-1 9 1,-10 6 1,0 5 3,5 2 31,-1 2-46,6 5-3,0-4 6,6-12 5,-9 14-44,9-15 44,1 28 7,8-31-12,1 0 6,7-1 35,0-1-26,-2 0-8,4-9-4,1-2 17,-1 7-1,0-9 4,0-5 7,1-3 14,1-3-4,2 17 7,4-23 7,4-12 4,-4 7-11,2-3-4,-1 7-3,3-14-2,-1-5-4,2-1-23,-4-3 16,17-48-2,-17 42-5,-4 3 7,-1-2 1,1-14-12,4 18-7,-10-4 2,2 3-1,-4 2 35,-2 8-31,0 11 10,0-8-11,-2 7 29,4-1 1,-3 6-4,-1 0-15,2-1-49,-3 6 43,-3-9 1,3 9-7,0 0-2,0 0-22,-8 27 21,7 3 3,-9-1-6,-2-6-7,-3 29 4,-2 7-3,-3 45-1,6-58-2,-1-16 1,-15 46-5,13-20 3,0 33 4,3-38-3,2-3-4,-5 0 15,8-3-2,4 10-5,-4-24 3,-1-2-3,-1 0-9,5 0 11,1 1-7,-1-11 5,1-4-2,0-3-19,2-2 22,-1 1-3,4-5-21,-3-1 28,2 1 23,-2-3 11,3 4 25,0-7 15,-4 3 17,4-3 43,0 0-14,0 0-30,0 0-11,27-35 3,-5 34-4,5-43-21,11-26-3,-8 36 5,2 1-15,-7 20-8,9-24-6,-4-11-5,1 23-21,-9 2 5,-2 5-12,0-1-13,-2 2-16,-7 7-36,6-6 36,-10-1-18,0 10-16,-2 2-21,3 2-33,-3-2-25,-3-4-39,-2 9-35,4-3-49,-4 3-38,5-3-66,0 21-46,-5-18-53,0 0-322,0 0-845,0 0 374</inkml:trace>
  <inkml:trace contextRef="#ctx0" brushRef="#br0" timeOffset="209590.3242">14081 16862 253,'5'-10'293,"-2"5"5,-2-2-4,2 2-4,1 2-35,-4 3-28,0 0-12,0 0-40,0 0 14,0 0-51,-16 39-9,4-24-45,-3 6 11,4 4 27,-2-1-37,3 7-10,-5-9 5,7-5-11,-5 36-5,10-34 0,1-11-13,5 9 21,1-6-36,-1 21 17,7-24 11,-2-8 6,5 9 11,1-6 0,4 14 0,2-22 6,1-4 4,-7 1 15,6-4-22,-6 16 6,6-25 9,-6 1-2,-1-4 23,-4-2-37,-1 9-14,-4-10-19,-2 1 16,-3-3-32,-2 2 20,-1 12-13,-4-11-40,-1 4 12,-1 6-32,-1-5-7,-2 9-31,-1 1-26,2 2-41,-1 2-4,5 5-56,-1 2-51,2-3-43,7 3-28,-10 10-42,7-8-232,3-2-629,0 0 278</inkml:trace>
  <inkml:trace contextRef="#ctx0" brushRef="#br0" timeOffset="209636.3662">14759 16743 185,'6'-15'381,"-2"13"17,2-8-23,-3-2-22,-2 7-1,2 2-91,-3 3-16,0 0-27,0 0-26,6 13-35,-10-3-8,8 21-8,-13-9-8,-4 2-21,2 4-18,0 5 3,1-4-14,0 0-6,0 2-12,3-5-9,-1 1-13,2-3-50,-1-7-43,0 0-48,4-1-63,1-3-47,-3-10-64,4 2-291,0 0-607,1-5 268</inkml:trace>
  <inkml:trace contextRef="#ctx0" brushRef="#br0" timeOffset="210268.5503">15300 16530 2660,'14'-29'143,"1"10"-18,-8-10 14,-2 12 43,1 1-2,-3 5-7,1 7-33,-3-6-25,2-8-33,-1 16 41,-2 2-60,0 0-13,0 0 7,0 25-17,-8-7-50,4 9 34,-3 9 9,-1-4-8,-2 1 14,1-1 14,-2 2-32,-1-5-3,0 0-12,1 2 14,1-4 23,4-10-29,-5 10 11,8-10-6,-4-3 4,7-5 29,-2-4-26,0 5 7,-1-5 9,3-5 20,-7 6 60,7-6-19,0 16 20,0-16 17,0 0 19,-2 1 53,2-1-63,0 0-17,0 0 2,6-37-30,7 14-10,-3 0-6,-3 4-10,7-25-44,0 2 31,7 4 38,-4-5-52,-4 12 0,5-11-25,-2 13 11,-8 1-10,9 3 3,-4 12-5,4-10 3,0 4-11,-2 18-4,3-16 1,2 9-1,-2 2 3,4 1-11,4 14-10,-9-7-6,-1 2-23,-2 5-26,1 10 2,-6 5-16,-1-9 0,-1 0 1,-7 5-9,-3 5 12,3-15 4,-18 17-2,-9 9 2,-4-9-8,-10 0 16,2-6-7,-2 0 13,3-5 11,9-5 9,0-1-7,5-4 4,3 0-26,7-3 34,7-1 42,1-1-33,-2 3 4,8-4 21,0 0-22,0 0 32,0 0-44,16 7 9,6-13-20,1 0 21,-1 8 1,4-3 5,7 30 0,-9-30-2,0 2 6,-1 10 2,-1-8-4,-2 11 6,-4-10-35,-1 2 35,-1 20-1,-4-20-1,-3-2-8,0 4-56,-4-2 69,4 21 1,-8-20 1,-4 0-2,0 2-2,-10 7 12,2-3-5,-6 1 6,-5-5-6,-4 4-10,4-2 15,10-1 0,-13-6 4,3 0-2,0-5-12,0 1 3,3 8-10,0-15-55,7-1-1,4 4-49,-1-6-42,1 0-44,2-5-56,3-1-36,4-4-23,4-7-373,5 1-744,3-3 330</inkml:trace>
  <inkml:trace contextRef="#ctx0" brushRef="#br0" timeOffset="210759.4208">15843 16111 2647,'0'-11'154,"5"-14"23,-1 8 5,-1 0-4,-3 5 23,2 7-38,-1-4-45,3-3-37,-1 9 21,-3 3-48,24 21-3,-3-6 11,13 16-10,11 31 10,3 5-3,-3 16-10,-14-11-4,-17-17-8,-3 27 2,-13-23 2,-4 56-6,-11-63-1,-7-4-6,-3 2 27,-4 24-34,6-38 4,-5 9-16,3-5 11,-5-3-41,1-4 47,0 5-5,6-19-8,-7 9 7,9-9 28,-14 0-68,5 17-37,10-28-41,0 1-57,-1-1-37,8-8-80,-1 1-116,1-5-230,4-6-669,5 7 296</inkml:trace>
  <inkml:trace contextRef="#ctx0" brushRef="#br0" timeOffset="211269.4093">16451 16878 343,'0'0'349,"0"0"-17,-5 0-13,0-4-48,5 4 4,0-6-24,0 6-19,-3-4-21,3 4 38,0 0-31,23 0 1,2-5-17,4 0 3,13 0-18,0 2-17,3 1-14,-3 0-20,-15 2-16,4 3-12,-6-4-12,-1-3-9,-2 4-39,-10-3-39,-1 6-48,-1-3-33,-4-3-43,-3 3-33,-3 0-46,5 10-27,-5-10-40,-11 4-37,-9 8-44,-2 1-176,-3 6-560,-15 4 248</inkml:trace>
  <inkml:trace contextRef="#ctx0" brushRef="#br0" timeOffset="211306.4443">16555 17022 110,'-28'12'87,"4"-1"53,5 9 18,4-13 28,3-5 21,6 1 10,-1 2-3,1 0-6,4-3 7,2-2 6,0 0 24,0 0-24,29 17-24,-3-22-28,3-2 13,16 4-25,-4-2-8,-11 1-14,-1-1-3,-1 2-35,-5 1-50,1-5-40,-2 4-35,-5-1-56,-2-2-39,1 9-42,-2-10-53,3-7-45,-7 13-207,1-2-510,-4 0 226</inkml:trace>
  <inkml:trace contextRef="#ctx0" brushRef="#br0" timeOffset="211854.6008">17823 16574 42,'2'-8'185,"0"3"1,-2-1-8,0 0-6,3 4-5,-3-5 6,0 7-12,4-3-13,-4 0-18,0 3-10,0 0-28,0 0 1,-4 17-1,-11-8-5,-8 15 3,-4 7-2,-7 4-6,-15 28 1,15-25-23,-16 24 17,3 4 1,16-22-6,3-11 2,-9 38-24,16-19 53,7-2-4,-3-7-10,6 14-4,5-28-12,4 4 3,-7 50 9,13-61-24,2-10-5,1 13-37,0-2-19,3 7-58,4-14-54,0-15-80,6 9-86,2-8-203,-2 0-522,6-7 231</inkml:trace>
  <inkml:trace contextRef="#ctx0" brushRef="#br0" timeOffset="212363.3403">18130 17039 75,'4'-5'186,"-4"5"42,7-5-16,-4-6-15,1 2-6,-1-3 15,0-2-26,4-3-7,0-1-20,-3-3 11,5 4-15,-5 1 17,0 5 1,-2-8-27,-1 6 11,3-4-7,-4 1-9,-1-3-7,-3 9-44,-2-2 16,-4 1 11,0 5-37,-4-18-1,-3 22-25,2 2 8,-13 4 31,2 3-41,-2 1-16,0 5-12,-9 5 13,8 14 9,6-16-26,9-18 7,-6 26 11,6 0-22,7 1-11,3-5 5,-3 10 2,7-13 2,0 1 0,14 25-1,-4-30-3,3 8 5,-1-12 0,3-1-2,11 8 3,-5-13 7,0-5-12,-5 2-4,2-8 21,-4 11 9,6-12 25,-4-20 2,-1 18 61,-1-3-34,2-6 15,-3-4 0,0 4 7,-8 3-10,3 0 19,0 21 1,-2-21 4,1 2-2,-1 0 9,-4 6-8,4 6-14,-4-3-11,-2 6-10,4-9 16,-3 2-43,-1 7-14,0 0 0,0 0-9,0 0-9,0 0 0,-5 52 4,-1-24-15,-1 6 11,-3 0-4,-4 14-5,-3-5-2,0 9-24,0-5 26,-6 0 14,5 2-18,6-20-6,2 4 2,-3 2-1,-2 12 28,7-18-30,0 3 0,1-12-37,0-5 41,7 0-8,-3-4 0,-1-16 6,1 15 11,3-2 12,0 2 51,-2-5 47,2-5 34,0 0 17,0 0 16,-2 6-4,2-6-23,11-20-20,-1 8-4,11-11-22,3 3-12,12-17-79,4 1-32,-6 2 0,7-1 0,20-7 0,-31 10 0,-7 11 0,22-7 0,-24 7 0,-1 7 0,-2-3 0,-4 2 0,1 5-23,-7 4-116,-1-10-25,-3 14-71,-4 2 8,0 0-35,10 0-39,-9-5-24,-1 5-63,0 0-11,0 0-44,0 0-45,0 0-312,0 0-866,0 0 383</inkml:trace>
  <inkml:trace contextRef="#ctx0" brushRef="#br0" timeOffset="213034.8227">18715 17222 57,'1'-11'297,"-2"1"22,3 0-53,1 5-14,0-5 7,0 1-26,-3 9 22,0-8-34,0 8-25,1-7-6,2 4-27,-3 3-21,0 0-16,3-5-19,-3 5-1,0 0-17,3 19-10,-3-19-10,-8 10-9,2 5-42,-6 8 40,1 10-5,-3-7 0,1-1 4,-1 5-1,0 1-2,-7 19 7,8-23-5,-1 1-2,6 1-17,-8 13 21,5 45-7,-3-65 17,4-5-6,4-2 40,-2-2-40,5-2 0,-5 5-3,2 1 1,-4-1-15,6 4 6,-3 6 1,1-12-49,6-3 41,0-1-41,0 0 40,-2-3 0,0-2-72,-1 2 68,3-1 18,0 1-34,0-7 8,0 5 26,0-5-24,-4 5 11,4-5-4,2 30 5,0-31-10,-2 1 14,0 9 13,0-9-2,13-3-5,-2 2-8,-1-3 1,4 2-6,0-6-1,-4 0-2,4 3-20,-2 1 16,3 5-6,-4-11-2,0-14-1,-1 11 1,-3 0 2,3 5-13,-3-9 0,-1-5-20,-6 4 21,4-8-35,-4 6-13,0 2-1,-4-9-8,4 8 2,-10-5-5,-3-1 3,2 3 15,-3 3-15,-3 2-42,6 6 52,-5 4-4,5-3 12,1 2-2,-11-2 31,14 1-35,3 9 2,-2-5 12,2 3-10,4 2 11,0 0-12,-3 13 3,3-13 21,0 0-17,0 0 7,17-18-1,0 6 1,7 6-31,4-3 38,14 29 8,-5-29-1,4-2 0,-13 5-66,0 2 60,0 7-26,-1-8-47,-3-13-39,0 16-49,-8-2-21,6 8-39,-8-8-54,-3-3-54,-6 2-296,2-3-679,-7 8 300</inkml:trace>
  <inkml:trace contextRef="#ctx0" brushRef="#br0" timeOffset="213529.2413">19275 17211 127,'0'0'242,"7"-4"5,-7 4-14,7-1-15,-7 1-27,7-4 3,-7 4 15,0 0-41,7 0-7,-7 0 11,9 4-36,-5 5 39,2-1-51,-1 9-4,1-3 46,-2 2-68,5 28-8,-9-27 1,0-3-9,-2 10 33,-2 2-43,7 24-10,-13-31-2,0-9-12,-7 11-18,3 2-48,-10 15-46,7-20-47,-4-10-58,-3 9-47,3-5-294,1 2-551,-4-8 245</inkml:trace>
  <inkml:trace contextRef="#ctx0" brushRef="#br0" timeOffset="215634.7019">19881 16972 223,'0'0'282,"0"0"-20,0-10-36,0 10 3,1-4-32,-1 4-4,0 0-1,0 0 8,3-5-22,-3 5-2,0 0-12,0 0 5,0 0-13,0 0-5,0-9-4,0 9-3,0 0 7,0 0-42,0 0 8,0 0-16,0 0-19,0 0 18,0 0-12,0 0-26,0 0-5,0 0-12,0 0-2,0 0 13,0 0-15,0 0-8,0 0-30,0 0 22,-7 39 2,4-37-7,3-2-7,-5 7 1,2 5-2,-1 13 1,-1-9 10,-2 12-21,-4-1 5,5 3 1,6-11-2,-9 15 5,0-2-4,6-1-38,-8-2 72,1-2-15,3 2 7,-3 0-8,6-10 15,-2 6-15,-3 5-1,2-18-35,2-2 36,4 0 5,-2-5-8,0 2-2,-1-4-2,1 2 0,0 24 0,3-29-9,0 0 11,-5 0-32,5 0 29,-6 5 2,6-5-4,0 0 7,0 0-65,0 0 54,-8 4 10,8-4-4,0 0 4,-6-2-35,6 2 34,0 0-1,0 0 2,0 0-6,0 0-18,0 0 27,1 8 2,-1-8-15,0 0 17,0 0-18,0 0 25,0 0-3,0 0-40,0 0 41,0 0 39,0 0-43,0 0-1,0 0 4,0 0-16,0 0 26,0 0-27,0 0-7,0 0 9,0 0 0,0 0-6,0 0 1,-4-13-7,4 13 3,0 0 3,0 0-4,0 0 8,0 0-9,0 0 16,0 0-15,0 13-7,0-13 3,0 0 4,0 0 6,0 0-12,0 0 7,0 0-4,0 0-7,0 0 23,0 0-21,3 14-6,-3-14-21,0 0 31,0 0 7,0 0-11,-1 8 2,1-8-32,0 0 35,0 0 14,0 0-17,0 0 5,0 0 4,0 0-11,0 0 2,0 0-3,0 0 2,0 0-11,0 0 7,0 0 3,0 0-1,0 0 10,0 0-30,0 0 24,0 0 2,0 0-1,-2-22 3,2 22 7,0 0-17,0 0 4,0 0-3,0 0 0,0 0 1,0 0 2,0 0 0,0 0 0,0 0 6,0 0-15,0 0 12,0 0-1,0 0-23,0 0 21,0 0-3,0 0-54,4 26-25,-4-26-60,0 0-50,0 0-54,3-24-87,-1 19-95,0-7-264,2-5-750,2 17 331</inkml:trace>
  <inkml:trace contextRef="#ctx0" brushRef="#br0" timeOffset="216814.2675">19847 17061 168,'0'0'190,"0"0"10,0 0 16,0 0-13,0 0 6,0 0 4,0-8-27,0 8-2,0 0-13,0 0 2,9-13-40,-4 4 9,9-18-13,-7 10-4,4 3-8,5-5 23,-5 6-38,7-11-1,-2 8-18,-2 4 6,0 1-15,6 2-2,-3 8-6,1-10-31,-1 8 19,-3 0-3,2 1-11,-1 0-4,3 2-8,-5 2 1,1 4 52,3-2-65,-3-1-1,-1 4 9,-2 2-13,3 1 10,-4 0-13,0 23-8,-2-23 11,-2 2-13,5 17 5,-8-20-8,0 1 2,-3 7-16,-1-2 20,-8 31 12,6-31-11,-1-3 0,-4 5-29,1-3 67,-2-2-4,-5 6-7,-2 1-2,4-5-2,-8 3 3,3 10-2,-4-15-7,-1-1 4,6-4 4,-7 3-6,1 3-5,1-9-12,0 3 18,4-4-11,3 2 7,-2-9-10,5 6-31,3 0 40,1 1 27,0-3-34,-1 14 8,4-16-17,4 2 19,-5 3 28,5-3-28,0 0 6,0 0 24,-10-1-5,10 13 0,0-12 0,0 0-8,0 0-15,0 0 27,0 0 2,-9-12 4,9 12-10,0 0-12,0 0 14,0 0 2,0 0-8,0 0-5,14-11-36,-7 8 39,17 9-1,-12-12-3,3 0-4,-1 0-28,10-2 19,0 13-8,-1-10-25,-1 1 36,6-1 5,-8 2-18,4 13 5,-4-12-39,-5 2 37,5 2 24,-6-2-29,0 5 0,-4-5-14,2 0 16,1 9-19,-6-7 15,3-1 1,-3 4 0,0-2-3,13 14 3,-14-9 2,-1-7-1,1 7-1,-3 1-4,1 16-4,0-16-3,0 0 10,1 0 14,-3 1-15,1 27-7,-1-32 12,-1 2-10,-2-2 6,2 4 2,1-7-9,-2 6 6,-2-1 5,4 1-22,-4 1 27,-2 74-6,-2-88-2,1 5 1,3 2 13,-5-2-11,3 3-1,-2-2 5,-1 2-5,0 16 11,-3-18-7,-1 11-4,1-13 0,-4 4 3,6-3 0,-13 2-2,-2-18-1,3 18-13,-4-4 14,-1 5 2,-2-6-4,3-9-5,-5 6-4,3-3 6,1 12 1,1-15 5,0 4-7,0-2-46,10 2 51,6 4 0,-8-3-4,4 1 3,-10-2 13,11 3-15,5 10-16,1-10-15,-1 1-25,-2 0-61,3 0 19,1-1-24,4 5-75,-4-7-12,4 7-51,-7-8-48,10 3-71,-3 5-332,4-12-760,4 8 336</inkml:trace>
  <inkml:trace contextRef="#ctx0" brushRef="#br0" timeOffset="217354.7937">20723 17420 62,'0'0'173,"0"0"13,14-5 0,-14 5 7,0 0 9,0 0 15,6-3-12,-6 3 6,0 0-5,0 0 5,0 0 12,0 0-24,0 0-7,0 0-17,0 0-2,8 0-48,-8 0 40,0 0-23,0 0 17,0 0-45,0 0-26,0 0 2,0 0 0,0 0-14,7 11-3,-1 1 11,-2-3-9,-4 6-18,3-3 31,0 1-37,1 18 0,-4-17-9,0 19 9,-3-18-15,-1-1 5,-6 45-1,5-47-3,0 5-10,0-9 45,-4 4-40,-2 38 0,-6-43-6,3-2-23,-6 0-40,5 0-31,-12 26-39,6-33-44,-2-12-49,-1 14-26,9 0-78,5 0-62,-3-5-221,2-10-637,-2 5 282</inkml:trace>
  <inkml:trace contextRef="#ctx0" brushRef="#br0" timeOffset="218479.6101">21282 17062 36,'0'0'248,"0"-14"10,0 14-4,6-10-23,-2 1 6,-1-1 18,3 0-32,-5 5-2,3-3-7,-1 2 3,6-2 32,-7 1-51,-2 7-16,2-5-26,-2 5 18,8-5-24,-8 5-13,0 0-7,0 0-51,0 0 7,0 0 2,0 0-20,0 0 2,0 22-26,0-10 20,-3 23-7,1-7-14,-1 4-7,-3 4 15,3 12-19,-15 35-7,14-45 6,0-18 9,-5 9 8,5 2-25,-2 2 5,-1-12-6,3-3 6,-6 3-7,3 4 13,0 2-10,4-16 18,0-2-6,-1-2-1,4-2-5,0-5 9,-1 9-9,-1-4 14,2-5 43,0 0-31,-3 21 18,2-20-3,1-1 27,0 0 34,0 0-8,0 0 9,0 0-2,0 0 13,0 0 45,0 0-43,-2 14 2,2-14-35,0 0 3,0 0-20,3-29 7,0 13-8,2-1-52,0-7 22,-5 7-33,7-12-5,3 6-6,-3-5 13,0-4-31,0 18-3,3-16-4,-4 13 21,5-11-31,-5 3 24,1 9-12,1-13-3,-1-19-2,-3 31 10,-1 5-4,0 8 0,2-15-4,0 0 8,-1 0 31,0 2-37,13-7-2,-14 9-1,3-1-5,-5 5 14,3-1-9,-1 9 6,0-9 2,-2 1-2,3 3 19,-3 1-26,-1 7-5,0 0 1,2-8 5,-2 8-19,0 0 23,0 0 2,3-9-10,-3 9-1,3-2 10,-3 2-8,0 0 8,0 0-33,0 0 29,0 0 49,0 0-53,0 0 1,0 0-42,0 0 48,0 0 83,0 0-92,0 0 9,0 0-37,0 0 27,7-8 74,-7 8-74,0 0-2,0 0-31,0 0 30,0 0 21,0 0-18,0 0 4,0 0-32,7 20 31,0-4 11,3-1-3,1 10-4,2 1-4,0 1 5,5 13 1,-4-13 10,4-7-9,-3 11-18,1-3 18,6 19 4,-13-23-4,1-7 8,0 5-34,-3-4 27,21 13-3,-22-17 6,-6-2 6,1-4-21,3 1 17,-3 3 5,1-7-8,0 2-6,-1-4-19,1 3 29,6 7-6,-8-8 5,0-5-1,0 0-20,0 0 26,0 7-3,0-7-7,0 0 2,7 5-24,-7-5 31,0 15-2,0-15-4,0 6 7,4-5-23,-4-1 17,6 12 5,-5-10-35,0 4 45,-1 3 8,2-4-26,2 12-3,-1-15-44,-1 6 57,5 8 47,-6-12-58,1 0 2,-2-4-13,0 9 13,-5 11 5,7-18-7,-2-2 6,0 0-41,5 5 39,-5 12 0,0-17 2,0 0-4,0 0 26,0 0-31,0 0 6,0 0-2,0 0-8,0 0 19,0 0-12,7 10-1,-7-10 2,0 0 5,0 0 35,0 0-40,0 0-5,0 0 11,0 0-11,0 0 72,0 0-67,12 2 2,-12-2 1,0 0 7,0 0-9,0 0 35,0 0 8,0 0-4,0 0-7,-2-24-40,2 14 37,3 5-5,4-12-9,-3 0 3,3-9 23,0-3-20,-1-2-12,1-1 0,0 3 11,6-3 55,-5-2-77,2 3 10,2-20-21,0 5 15,2 1 7,-7 12-7,3-12-22,1 11 13,-1 1-24,-8 15 27,6-11-19,2 4 4,-2-1-17,-1 14 20,-7 7 13,3-4-8,0 5-26,-3 4-18,3-13-5,-3 13-7,1-5-15,-1 5-6,0 0 2,0 0-1,0 0 5,0 0-7,0 0-19,-4 29 21,4-20-91,-13 16-23,16-16-26,-6-4-19,2 5-35,1 2-3,-3 0-34,3-3-23,0-9-30,-3 10-12,2-2-245,5 0-679,-4-8 302</inkml:trace>
  <inkml:trace contextRef="#ctx0" brushRef="#br0" timeOffset="219014.9065">22156 16709 114,'1'-10'313,"-1"3"-15,4 2-46,-4 5-8,7-8-21,-7 8-15,0 0-28,-2-11-1,2 11-24,0 0-13,0 0 16,0 0 4,35 24-33,-17-2 34,41 25-6,-38-17-16,-1-5-2,5 23-2,3-1-25,2-8 5,-7 10-33,-2-7 7,-3 7-31,-5-5 19,-2 11 1,-7-24 15,-1 3-22,0 2 13,-9-3-14,-4 2-12,-4 15 31,-7 0-23,-20 24 31,13-31-26,1 6-17,0-4 31,-2-6-36,-3 4 9,-1-4-17,0-5-2,4 0-2,4-15-9,-6 25 8,4-27-7,-4 10-12,10-15-13,-3-2 22,-4 26-11,7-34-31,1-11-52,-1 13-17,4-4-84,-3 17-56,-5-26-63,8 1-65,2-1-348,-8-5-757,3 6 336</inkml:trace>
  <inkml:trace contextRef="#ctx0" brushRef="#br0" timeOffset="219562.176">19591 17790 271,'0'0'253,"0"0"21,0 0-15,0 0-29,0 0-8,0 0-23,0 0 41,0 0-43,36 5 40,-9 10-2,15-16-46,2 4 23,22-3 9,-25 8-38,6 13-15,-2-18-34,1-6 2,22 11 7,-30-6-35,0 20-11,-11-22 31,2 0-47,-2-3 13,-1 6-21,-6-3-6,-3 0 39,-3 0-43,-1 0 11,1-4-21,0 27 3,-4-30-14,-4 0 9,-6 7 17,13-1-30,-13 1-12,6-3-53,-6 3 43,0 0-17,0 0-30,0 0-33,7-4-74,-7 4 46,0 0-9,0 0-49,0 0-17,0 0-14,0 0-71,0 0-23,0 0-24,0 0-279,-28-8-626,14 4 277</inkml:trace>
  <inkml:trace contextRef="#ctx0" brushRef="#br0" timeOffset="220127.9576">19671 17960 306,'-8'-1'311,"3"9"26,5-8-71,-12-12-16,12 12-9,-6-3-39,6 3 6,0 0-37,0 0 16,0 0 22,0 0-26,48 33 20,-27-32-17,4 4-11,6-2-37,6 0 28,1 35-2,9-40-8,4 0-18,-5-2-28,-1 10 12,18 31-15,-25-43 1,-3-18 0,-9 19-14,1 5 7,-1 10-11,-2-14 3,-4-10 5,-6 12 12,4-3-26,-5 27-5,1-27-5,3-17-9,-9 20-59,0-3 61,7 7-5,-11-4-16,-4 2-5,0 0-33,7-4 37,0 3-7,-7 1-1,0 0-2,0 0-12,5-7-1,-5 7 4,0 0-3,0 0-10,0 0-7,0 0-16,15 1-6,-15-1-9,0 0-3,0 0-9,0 0-15,0 0-31,0 0-8,0 0-15,0 0 19,0 0-74,4 13-25,-4-13-35,0 0-17,0 0 10,0 0-55,0 0-6,0 0-35,-30-12-37,22 8-191,1 1-598,7 3 264</inkml:trace>
  <inkml:trace contextRef="#ctx0" brushRef="#br0" timeOffset="247986.085">1063 17595 47,'0'0'137,"0"0"-40,0 0 18,0 0 12,0 0-10,0 0-9,0 0 5,0 0-14,0 0-7,0 0-4,0 0-10,0 0-27,0 0 22,0 0-8,0 0-10,0 0-5,0 0 28,0 0-41,0 0 9,0 0-25,0 0 22,0 0-9,25 1 9,-15 2-15,0-3-12,1 0 26,12-3-16,-2-2 10,1 8 1,5-5-31,-3 1 27,17-3 12,-10 1-15,10 5 1,-2-6-33,2 0 22,4 6 24,2 0-23,-1 2-7,-1 0-17,27-4 19,1 4 10,-29-2-11,5 3-4,19-10-16,-19 5 18,36 10 22,-40-8-31,24 38-5,-23-50 6,28 1 1,-27 9 19,28-1-20,-3-3-7,-6-4-15,3 8 23,2 9 24,-25-9-28,23 16-3,-24-23-2,31 6 8,-29 4 17,21-9-21,3 6 2,0-4-27,-22 8 24,30 14 3,-33-24 0,22 20 0,-22-19 3,4 4-6,34 16 13,-37-23-8,2 12 1,20-7-8,-20 1 1,20 19 7,-1-28-5,-22-1 4,0 15-12,-2 1 1,27 16 11,-25-23 5,23-9-6,-24 12-1,3-1-2,37 22 1,-41-30 0,-1 3-2,4 4 28,-1 2-33,23 24 2,-29-34 6,2 8-6,0-1 13,1 6-15,4 2 2,-2-10 1,-1 5 2,5-3-3,-4 1-2,30 50-3,-30-65 8,-1 3 5,1 4 10,1-1-21,1 20 6,2-17 0,20 6-1,-24-9 10,2 3-4,-4 1-11,8 4 1,-2-10 4,18 18-2,-21-5 2,26 23-1,-34-28 4,3-20-2,1 25 5,4 1-8,24-4 8,-25 3-8,0-19 1,1 21 19,3 1-14,19 16-8,-21-24 0,22-15 7,-25 21 4,4-4-10,-1-5-1,23 4 4,1-13 5,-26 20-24,24-3 19,-24-15 0,23 23 1,-22-13 0,23 5-22,-22 9 25,-6-9 3,9 3-5,1-13-1,18 10-15,0 7 22,2 7-7,-31-19 5,7 0 1,-5 6 3,28-3-9,-29 2 3,32 0-4,-23-4 3,19-4 17,1 3-18,0 7 1,-26-4 10,6-2-1,-7 0 23,30 5-17,-26-1-1,2-5 0,19 2 3,-26 3-7,3-5 4,3 9 5,-6-5-1,-2-3-7,5-4 14,-17 5-9,13 13 5,-16-14-1,-1-2-3,0 2 12,-1 1-6,-4 13 7,-5-18-1,-4 4 0,1-1 27,-1 0-9,9 17 1,-11-17 0,-1-1-1,2 1 6,-4 2-6,-5 3-11,0 0-4,13-5-1,-10 2-10,-3 3 9,0 0-26,0 0-18,10-4-34,-10 4-11,0 0-70,0 0-67,0 0-80,0 0-192,0 0-504,0 0 224</inkml:trace>
  <inkml:trace contextRef="#ctx0" brushRef="#br0" timeOffset="251760.2917">991 18104 116,'-3'-2'120,"3"2"-25,0 0 7,-7-4-6,7 4-8,0 0-21,0 0-25,0 0 25,0 0 18,0 0-33,19-5 7,-19 5-15,15 5 17,-6-2 3,3-2 1,5 12-2,0-10-16,4-1 25,3 2-17,-1 1 1,2 13-4,0-17-10,1 0 10,-1 4-17,20-1 15,0 20-10,-3-21-3,-1 2-10,3-4-5,0 3 0,21 34 8,-25-46 6,8 6-10,-7 1-18,9-2 15,28 17 0,-30-18-5,21 1 0,-17 3-23,17 5 22,3 18-11,-27-29 10,24 0 1,3 4-12,-26 4 9,29 21-9,-26-23 2,18-6-1,-18 6-15,26 1 15,-2 24-3,-27-30 5,2-1 4,0 3-18,27 3 15,-36 13 2,34-15-8,-26-15-1,20 28-4,-20-5 6,23 23 1,-26-36 0,4-11 3,19 23-2,-23 1 0,15 49-5,-15-63 0,1-5-4,0 7 12,24 1-1,-24 33-2,0-39 2,0-2-10,2 12-30,1-2 38,15 39 0,-22-48 0,0-7-1,1 17 20,0-1-26,23 52-2,-27-66 6,0 19 1,7-16-12,-5 9 13,3 19 3,1-19-16,12 51 7,-13-67 8,-4 10-5,1 16 21,6-16-27,-2-8-5,2 19-31,-2 0 40,4 7 32,-5-14-28,1 22-5,1-19-18,-4 4 17,-13 1 31,19-2-30,-2-3 6,-2 1-33,-2 3 35,0 0 5,0 5-12,1-2 1,-4-4-6,3 2 5,4-2 13,-5 1-12,0 28 7,4-41-2,0 2 6,1 0-5,0 7 12,1-2-3,0 3-15,-1 2 12,-2-2-13,1 3 14,2 8-8,-5-16 3,6 3 9,-5-1-17,0 3 19,6 6-1,-6-6-14,2 1 1,-2 1 7,3-1-5,20 43-3,-25-59 3,0 9 4,1 2-10,-1 3 4,-4 20-14,5-27 14,3 0 3,-15 5 7,18-2-8,16 34 3,-23-35-6,-2 0 1,-9 3-6,15-1 0,8 63 10,-15-78-1,2 7-5,-11 8 32,12 0-36,-18 9-5,22-11 9,-6 1 3,-10 6-10,13 2 0,-14 13 5,3-17 0,7-12 0,-10 16 8,13 0 2,0 22-7,-13-25-4,0-5 4,4 6-8,-7-2 4,1 16 1,3-15 0,6-21 10,-11 25-17,2 5 10,9 19-2,-12-30-3,0-12 0,-1 16 4,3 1 4,21 65-1,-23-79-1,-3-2 0,-5 11 28,0-3-20,-14 8 6,41-1 8,-23-8-6,-3 6 21,-15 3-19,35 11-5,-35-11 3,26-5-2,-13-4 9,-13 9-5,29-3 1,-29 3-5,21 3-2,-21-3 4,26-14-3,-26 14 16,21 0-15,-7-9 4,-14 9-13,27-5 3,-27 5 3,25-2 0,-5 15-1,-20-13-15,32-8 12,-9 12 41,-8-11-50,2 23 8,-17-16-12,25-10 7,-25 10 12,19-5-15,-19 5-6,0 0-24,0 0-5,28-3 4,-28 3-62,0 0-34,0 0-84,0 0-18,0 0-222,0 0-484,-49-19 214</inkml:trace>
  <inkml:trace contextRef="#ctx0" brushRef="#br0" timeOffset="252687.2567">2129 17771 59,'-3'-29'91,"2"23"10,-2-3-6,3 9-1,0 0 6,-3-7-4,3 7 38,-1-9-36,1 9-12,0 0-4,0-8 5,0 8 30,-3-13-28,3 13-2,-3-4-17,3-2-6,0 6 28,-4-13-35,4 13-2,0 0-5,0 0-8,-4-12 35,5 5-17,-1 7 4,0 0 0,-3-14-5,3 14-22,-1-8 8,1 8 0,0 0-16,0 0-7,0 0-10,0 0-2,-4 26 3,4-16 1,0 17-6,0-3 16,-3 4-15,10 21 2,-11-17-2,-2 16-6,4-19-16,0 2 15,-1 15 19,0-23-17,0 13 3,2-19-23,-2 0 16,-4 8 17,7-12-11,0-13-1,-3 23-23,3-23 21,3 28 17,-3-28-17,-3 41-8,2-36-45,1-5-16,0 0-14,0 0-44,-3 24-24,3-24-47,0 0-111,0 0-331,0 0 146</inkml:trace>
  <inkml:trace contextRef="#ctx0" brushRef="#br0" timeOffset="253299.6084">2455 17783 1158,'7'-21'228,"-2"-4"-269,-2 24 23,0-19 1,1-16 33,-4 25-84,2 0 112,-2 11 15,2 0 2,-2 0 2,-1-11 16,1 11-42,0 0-5,0 0-8,0 0-3,0 0-7,-4 27-6,8 2 12,-5-9-5,-4 8 7,2 0 2,-1 2-3,-6 23 0,8-30-11,2 3-1,-2-9-9,2-5 15,0 3 11,0-2 0,-3 13-5,2-16-23,1 0 20,4-1 5,-4-9-7,-1 9-2,1-9-4,-2 8 16,2-8 28,0 0-15,2 19 4,-2-19-4,0 0 25,0 0 23,0 0-18,0 5 2,0-5-19,0 0 22,0 0-8,0 0-3,0 0-9,0 0-12,7-27 7,-11 15-12,12-3 4,-1 13-9,3-17 7,3-3-14,-1 3 14,1 1-22,2-5 0,-5 8-7,2 2-1,10 3-21,-12-1 31,14 11-9,-17-5-4,0 3-3,-7 2-36,14 0 17,-7-5-6,-7 5-6,16 12 6,-11-5 11,1 2-4,8 12 1,-11-7 1,-2-2-4,-4 5-28,2 0 27,0 0-10,-6-3 6,2 1-1,-12 3-23,9-4 24,-5 15-5,2-20-5,1-6-2,-11 3-8,8-5 22,0 25 1,0-28 0,1-10 7,0 13-16,-1-2 14,0 28-3,3-37 6,-1-13 2,3 20-3,2 0 7,6 3-6,0 0-23,0 0-30,0 0-10,0 0-60,0 0-25,-7-3-17,7 3-132,11-12-333,1 3 148</inkml:trace>
  <inkml:trace contextRef="#ctx0" brushRef="#br0" timeOffset="253826.2842">2931 17570 106,'0'0'135,"0"0"-10,2-9-9,-2 9-4,0 0-34,-4 63 13,7-48-3,-2-6 4,0 11-52,-1 3 59,4 60-5,-4-55-3,0 4-15,-4-8-17,2 4 11,-15 58-2,17-71-6,-1 22-3,-2-29-1,3 2-3,0 14-4,-3-11-16,3 15 1,-3-25-38,3-3 42,0 0 0,0 21-8,0-21-3,0 0-6,0 0-51,-4 16-23,4-16-56,0 0-39,0 0-9,0 0-108,10 21-282,-10-21 124</inkml:trace>
  <inkml:trace contextRef="#ctx0" brushRef="#br0" timeOffset="254431.3043">3298 17798 104,'3'-3'155,"-3"3"-26,2-11-15,-2 11 0,0-9-10,0 9-97,0 0 70,0 0-3,0 0-11,0 0-19,0 0 8,0 0-6,-5 44 1,2-33 5,2 7-1,1-5-94,-2 3 95,0 21-2,-1-23 1,0 20-1,2-20-10,-2-1-4,3 18 6,-4-19-9,1 17-10,0-21 9,2-1-2,1-7 13,-2 22-20,-1-2-4,3-20-33,0 0 26,-5 13 12,5-13-10,0 0-1,0 0-18,0 0 36,0 0 29,0 0-23,1 25 14,-1-25 12,0 0 9,2-4 3,-2 4-4,0 0 4,0 0-26,0 0 12,0 0-20,7-25 6,-4 20-8,2-15-7,2 4 11,-5-1 21,7 0-37,4 7-6,0-13-23,1 6 21,1-4 0,-3 8-1,10 5-4,-12-2-1,4 2-1,-3 1 2,-4 5-22,5 12 9,-2-15-5,-10 5-2,11 0-27,-11 0 29,18 3 4,-14 1 0,1 3 1,-4 3-13,0 2 16,-2 15-6,-2-12-2,-1 1-7,-2-2 5,-2 3-2,-5 14 4,3-18-1,2-8-2,-10 10 2,2 2-9,-4 4 1,9-16 1,11-5 5,-38 5 8,28 0-9,10-5-1,-12 5 1,4-13 4,8 8-21,0 0 20,0 0-4,0 0-6,-22-4-24,19-1-20,3 5-23,0 0-38,3-15-38,4 1-53,0 2-108,4 0-347,2 7 154</inkml:trace>
  <inkml:trace contextRef="#ctx0" brushRef="#br0" timeOffset="254973.9839">3860 17595 19,'0'0'196,"0"0"-60,-3 31-8,3-26-8,0-5-4,-1 26 13,0 3-11,-2 29 6,1-27-5,1 16-16,-1-13-53,0 1 47,-1 48-1,0-56-8,3-3-10,0 0 11,-1-3-30,-3 14-4,4-16-2,0 27-6,-2-31-20,2-1 10,-1 46-24,-2-56-36,3-4-50,0 0-58,-3 13-181,-4 17-338,7-30 150</inkml:trace>
  <inkml:trace contextRef="#ctx0" brushRef="#br0" timeOffset="255844.7415">4232 17890 33,'3'-12'144,"-2"7"-2,1-7 0,3 4 8,-5 1-49,0 7 31,0 0-16,2-7 0,-2 7 1,4-9-41,-4 9 5,0 0-9,0 0-12,-1-7-9,1 7 21,0 0-26,0 0-10,0 0-3,0 0 6,-13 28 11,13-15-16,3-2 4,-3 8-2,-2 6-1,-6-1-5,8-5 35,3 32-1,-6-32-7,0-2-4,-4 0-33,7-2 28,5 33-2,-10-33-11,5-5 5,0-10 20,-7 19-33,7-19-7,0 0-5,-3 14 7,3-14-38,0 0 40,0 0 9,2 20 12,-2-20 0,0 0 34,0 0-27,4 30 13,-4-30 9,0 0 12,0 0-13,0 0 6,0 0 3,0 0-4,0 0-10,0 0-9,0 0-14,0 0-3,0 0-3,9-47 2,-7 39-59,1-1 58,-3 9-16,10-17 6,-3 5 3,-3 0-58,3-1 42,10-2 6,-9 2-11,2 3 7,-3 2-27,3-3 19,3 1-2,-5 5 5,2 3-8,-3 2-17,-7 0 15,31 18 1,-22-18-1,-1 1 8,2 5-9,-3 0-8,7 22-8,-8-24 0,-6-4 5,12 16 36,-12-16-46,3 24-9,-2-14 7,-1-10-7,-5 23-30,-2-9 32,-1-3 2,-4 2 3,-3 1-2,-5 3 62,0-5-73,-8 23 1,11-31 6,3-3 2,-7 0-19,21-1 18,-37 16-1,22-19-3,15 3-4,-24-3-1,24 3-51,0 0-9,0 0-38,-20-11-47,20 11-69,0-17-185,0 17-470,27-18 208</inkml:trace>
  <inkml:trace contextRef="#ctx0" brushRef="#br0" timeOffset="256379.9013">4856 17745 86,'0'-8'255,"0"8"-8,0-10-10,0 10 25,3-7-77,-3 7-19,0 0-21,0 0-13,0 0-31,0 0 3,0 0-10,0 0-27,0 41 25,1-18 4,-5 8-24,1 20-7,2-22-3,1 2 2,-11 1-12,9-4-5,4 23-2,-4-27-43,2-5 45,0 5 4,0 1-23,0 31-4,0-43-4,-1 1 12,-1-1 33,2-13-62,-2 69-24,1-60-62,-1-2-31,2-7-80,0 0-229,-2 44-458,0-39 203</inkml:trace>
  <inkml:trace contextRef="#ctx0" brushRef="#br0" timeOffset="257069.9369">5211 17969 87,'0'-19'104,"0"0"28,0 2 9,0-2-3,0 9-12,3-6-19,-3 5 11,6 0 7,-6 5-18,0 6-3,0 0-7,1-12-29,-1 12 5,0 0-16,0 0-11,0 0-7,0 0 5,0 0 2,-4 35-1,-2-4 1,2-13-16,0 6 24,-9 23 3,9-28-23,2-2 0,-2-2-13,4 4 45,-3 8-5,2-14-18,-2 13 1,3-26-7,-5 17 0,10-2 30,-5-15-36,0 0-3,-6 14-14,6-14 8,0 0 18,0 0-23,0 0 4,0 0 19,0 0 2,0 24 13,0-24-12,0 0 12,0 0 22,0 0-11,0 0-18,0 0 10,0 0 3,0 0-44,0 0 31,0 0 61,16-32-71,-12 26-7,6-9-12,0 4 1,-6 0-9,9-3 7,1 11 1,-2-8-14,1 0 10,1 0 55,0 4-61,-1 7 1,-2-6-27,-1 3 14,0 6 13,0-1-16,4 23 7,-4-23 24,-3 4-41,0 0-3,-7-6 6,11 26 4,-7-15-39,-4-11 34,2 40-8,-4-29 5,-3 7-3,5-18-19,-16 20 8,4-8 33,0-1-33,-6 14 1,1-19-19,-3-2 17,-5 5 0,11-6 12,-3 17-6,17-20-9,-28-8 8,28 8 27,-23-2-14,23 2-6,0 0 1,-23-2 2,23 2-1,0 0-26,0 0-21,0 0-28,0 0-2,0 0-37,2-20-24,-2 20-32,0 0-182,44-15-399,-17 8 177</inkml:trace>
  <inkml:trace contextRef="#ctx0" brushRef="#br0" timeOffset="257650.5475">5893 17677 87,'0'0'258,"0"-7"-9,0 7-10,1-8-1,-1 8-45,0 0-12,0 0-36,0 0-14,0 0-35,0 0 11,3 27 18,-3-10-47,0 63-1,0-58-16,0 0 13,0 9 9,-1 3-23,-2 51-7,0-59-40,0-1 36,-2 5 14,5-5-21,0 2-13,0-9-20,-2-1 24,6 12 4,-4-10-8,0 14-2,0-19-27,0-14-28,2 36-8,-2-25-74,1 22-74,-1-33-234,0 0-454,0 10 201</inkml:trace>
  <inkml:trace contextRef="#ctx0" brushRef="#br0" timeOffset="258478.6561">6434 17767 19,'0'0'164,"0"-5"-24,0 5-36,0 0 5,0 0 9,-2 21 7,2-9 3,-4 6-3,1 9 0,6-6-19,-7 8 11,-3 0-5,-1 0-25,2 0 42,7-17-30,-2 15 11,-1 1-6,-2-6-5,3-2-20,4 12 2,-4-20-5,1-12-13,1 18-5,-1-18-4,0 0-1,2 13-4,-2-13 7,0 0 5,0 0 7,7 50 8,-7-50 9,0 0 16,0 0 12,0 0 4,0 0-6,0 0-18,0 0 5,6-24-30,-6 24 14,0 0-12,-4-31-3,4 14-9,0-9 28,0 1-47,4 25-9,-4-34 4,1 4 5,-1 0-32,0 6 19,3 13 5,-1-17-9,0 10 0,3 0-40,-4 0 39,3 19-7,-1-18-5,0-3 3,-5 9 37,10-4-42,3 17-10,3-21 15,3 4-7,-6 3 38,9 3-43,2 20 2,-2-23-7,-1 0 7,-4 7-8,-1 3-13,1-3-10,-4 9-3,1 2-17,-8 4 22,1-1-28,3 18 0,-8-9 11,-3-2-7,-4 9 47,-4 0-50,-7 23 11,6-26-1,-8-1-2,1-2-17,-2-2 24,-2 21 0,5-26 11,-2-1-3,-3 0 37,11-6-33,3 4 3,-1-5 7,2-1 4,-2-2-2,6 1 10,4-2-1,-5 18 3,1-18-5,4 0-1,0 0 13,-1-16-5,1 16 0,6-8 7,1 4-23,3-5 17,-2 9-1,5-11 3,6-1 3,-6 1 4,7 4-7,8 7-4,-7-13 5,0 2 1,-1 3-8,1 6 6,7-7 0,-13 6 2,-3 3 5,-2 0-34,4 5 38,-1 16-6,-5-17-2,-1-3 3,2 2 40,-2 4-40,-2 3-2,-3-3 0,3 2 5,-5-1 7,0-8-5,0 57-1,-5-48-6,-2 0 1,7-9 14,-13 14-13,-2 13 0,2-20 0,-1-1-7,-6 3 5,-4-2-6,7 10 1,-5-13 8,-1-2-3,-2 2-1,4-3-7,5 5 4,16-6-2,-36-3-13,15-1-28,21 4-17,-29-10-16,19 8-37,10 2-53,-18-6-39,18 6-15,0 0-270,-21-4-527,21 4 233</inkml:trace>
  <inkml:trace contextRef="#ctx0" brushRef="#br0" timeOffset="258995.5271">6097 18736 3235</inkml:trace>
  <inkml:trace contextRef="#ctx0" brushRef="#br0" timeOffset="260080.7636">6536 18548 28,'0'0'213,"0"0"-25,0 0-17,0 0-20,0 0-27,0 0-24,0 0 6,0 0-23,0 0 3,0 0 3,0 0-19,0 0 24,-18 121-1,13-109-2,0 5 1,-6-5-30,7 5 23,1 17-4,-2-18-4,3 2-2,-1 1-30,-2-2 32,3 1-5,2-18-15,-1 25 5,1-25-32,-2 20 21,2-20-3,0 15-9,0-15-4,0 0-26,0 0 23,-1 28 1,1-28 4,0 0 9,0 0-20,0 0 30,-2 12 4,2-12 4,0 0 10,0 0-41,0 0 35,0 0 3,0 0-6,0 0-16,0 0-10,0 0-1,0 0 20,0 0-22,0 0-13,0 0-17,23-48 3,-16 38 20,-2-21-26,-5 31-6,8-36-13,-4 2 17,-1 4 15,0 0-23,1 1 9,-1 3-2,-2 6 2,-2 5-18,1-2 14,0 17 2,0 0-19,-3-25 18,-1 14 31,4 11-32,0 0 0,0 0-14,-12-14 16,6 3-11,6 11 6,0 0-1,-12-18-3,12 18 6,-15-6 6,15 6-8,-26 56 4,9-56-5,17 0 3,-28 0-8,11 10 9,-7 69-5,6-87 3,4 5-2,14 3 29,-23-2-31,21 19 6,2-17-4,0 0 1,0 0-16,0 0 21,-26 14 0,26-14-8,0 0 5,0 0-10,0 0 11,0 0 1,0 0 5,0 0-3,0 0-4,0 0 18,-17 9-5,17-9 8,0 0 4,0 0 16,0 0-23,0 0 6,0 0-5,38-44-8,-25 26 14,-4 5-12,9-6 5,-7 5-6,-11 14 2,23-12 17,-14-1-25,0 3 26,2-4-35,2 3 1,-2-4-24,-1 4 34,1-3-13,-3 2 21,2 45 13,-10-33-17,17-28 23,-17 28-25,9-19 19,-9 19 6,9-8-13,-9 8 5,0 0-18,6-15 20,-6 15-1,0 0 6,0 0-11,0 0 23,16-6-27,-16 6-9,0 0-2,1-17 8,-1 17-8,0 0 10,0 0-7,0 0-2,0 0 8,0 0 20,0 0-34,47 30-1,-36-27-3,2 2-2,-13-5 34,22 14-23,-4 6-14,2-8 8,-4-10 3,2 15-41,-1 1 41,27 47-4,-29-61-1,-15-4 8,19-9-46,-11 17 45,7 20 1,-8-27 5,-7-1 4,0 0-65,0 0 56,23 61 10,-17-69-9,-6 8-2,0 0 17,0 0-16,0 0 18,0 0-9,5 18 21,-5-18-2,0 0-5,0 0 17,0 0-13,0 0-14,0 0-20,0 0 23,0 0 40,0 0-41,0 0-11,0 0 23,0 0-23,0 0 42,0 0-81,0 0-14,0 0-66,0 0-6,0 0-70,0 0-53,0 0-81,0 0-273,0 0-641,0 0 284</inkml:trace>
  <inkml:trace contextRef="#ctx0" brushRef="#br0" timeOffset="261449.8141">7400 18726 32,'0'0'140,"0"0"-9,15-13-18,-15 13 2,0 0 3,5-12 5,-5 12-7,0 0 16,0 0 5,0 0-5,12-14 0,-12 14-8,0 0-5,0 0 0,0 0-9,3-17 0,-3 17-11,0 0-14,0 0 5,4-21-13,-4 21-6,-7-29-3,3 20-16,4 9 1,-10-17 4,10 17-19,0 0-5,-14-14 2,6 5-6,8 9 20,-14-16-31,7 3 2,7 13-7,-20-9-4,20 9-22,-23-2 21,5 47-2,1-51 1,17 6-9,-25 1 29,11 5-30,1 15 0,-1-11 0,0-8 2,3 8 27,1 5-30,0 12-1,2-19-6,8-8-1,-6 11 10,6-11 11,-3 29-2,3-29-1,0 0 2,8 14 4,-8-14 0,23 25-6,-12-23 1,-11-2 7,30-3-6,-30 3 1,42 10 3,-29-19-1,-13 9 2,32-15 44,-19 3-51,1 13 18,-1-21-9,-13 20-1,18-20 11,-13 6-2,0 4 51,0-9-44,-5 19 22,10-21-33,-6 8 35,-4 13 33,2-15-32,-2 15-5,0 0 3,0 0-11,7-14 17,-7 14-37,0 0 10,0 0-6,0 0-5,0 0-29,0 0 18,-2 54 6,0-36-28,-1 6 34,-6 4-22,5 1 4,-3 21 1,4-28 0,0-5 0,3 0 27,-1 1-24,1 8 3,0-14-12,0-12 6,0 21-20,0-21 29,0 17-14,0-17 9,0 0 1,0 0-7,0 0 22,4 47 15,-4-47 30,0 0 18,0 0-40,0 0 76,0 0-8,0 0-5,0 0-10,0 0-26,0 0 1,0 0-3,36-42 1,-27 29-7,3 0-28,-1-2 10,-11 15-8,28-2-2,-14-21-3,-11 5 48,5 2-58,-8 16-10,27-16-7,-20-9-16,-2 11-75,0 4 41,6-12-41,-5 15-17,-6 7-32,3-15 15,-3 15-88,0 0-34,0 0-36,0 0-53,0 0-313,0 0-693,0 0 307</inkml:trace>
  <inkml:trace contextRef="#ctx0" brushRef="#br0" timeOffset="262001.5601">7730 18752 2327,'0'0'121,"18"-14"60,-18 14-92,0 0 11,1-19-22,-1 19 37,0 0 71,0-18-102,0 18-8,0 0-26,0 0 12,0 0 4,0 0-28,0 0-5,0 0-14,0 0 6,0 0-4,0 0 2,-17 47-6,15-34-1,2-13-4,-2 24-17,2-10 27,2 47-11,0-52 3,1-1-6,-3-8-2,9 11 11,3 20-7,-5-31 11,-7 0-3,0 0 68,23 1-55,-6 24 15,-17-25 6,0 0 28,0 0 12,31-26-10,-23 16 4,1-1 8,0-20-6,-4 18-17,0 3-4,-5 10 0,5-21-14,-5-38 4,-3 44-82,-3 4 53,6 11-23,-18-7-34,4-4-18,-7-4 44,-2 7-85,-1 50-12,-4-58-22,0 23-7,1-14 4,1 6-48,-6 35-21,11-37-40,4 15-30,17-12-67,-18 3-183,18-3-556,-3 13 245</inkml:trace>
  <inkml:trace contextRef="#ctx0" brushRef="#br0" timeOffset="262558.2204">6987 17762 21,'0'-17'197,"4"-1"-10,-2 10 7,1-3-16,-3 0 2,1 3-8,5-1-2,-6 3-21,0 6 28,3-9-10,-3 9-11,2-9-6,-2 9-35,0 0 6,4-8-23,-4 8 2,0 0-13,0 0-27,0 0 9,0 0 35,0 0-53,0 0-1,0 0-16,-4 32 11,4-13 11,-1 12-14,-2 20-8,2-22-6,-1 5 13,5 2 22,-3 14-39,-1-15-5,-3 1-18,4-2 24,-2 1 2,2 0-9,0 51-7,0-65-3,4-4 10,-2-4 34,1-1-44,-3-12-28,5 19-59,-5-19 4,6 21-17,-3-12-98,-3-9-74,5 13-201,-5-13-503,0 0 222</inkml:trace>
  <inkml:trace contextRef="#ctx0" brushRef="#br0" timeOffset="266764.8556">9141 17720 110,'-7'-4'143,"0"-4"6,0 3 3,-1-2-8,0 1-18,4 1 27,0 14 2,4-9-4,-9-14-4,5 13-30,4 1 10,0 0-8,-4-2-6,4 2-20,0 0-9,-7 0-8,10 14-8,-3-14-9,0 0 2,0 0-18,0 0 6,0 0 8,0 0-6,18-10 0,-11 10 17,5 1-17,10 8-2,-7-9-1,5-4-10,1 1-27,3 8 31,-3 5-3,3-15-7,3-2 7,0 2 19,-2 2-23,3 6 6,0-11 0,0-1 4,-2-5-10,2 4 11,9-7-1,-8 6-2,-5-3 13,7 2 19,-6-2-25,-3 2 5,3-8-10,1-1 15,-3 1 32,-6-1-25,4 13-11,3-34 16,-3 3-24,-1 10 1,-6-16 3,2 2-1,-3-3 44,3 2-56,-6 15 8,4-17-3,-4 29-5,3-29-47,-2 0 47,-2 24-2,2-14-1,-2-16 9,1 20-17,0-12 16,3 27 3,-2-28 2,-4-10-5,-1 25 28,-2-3-29,-2 7 1,3-9 2,2-20-6,-2 25 12,0-4-24,-2 17-2,3-34-2,-1-7-7,-2 21-6,1 2 16,-4-16 4,5 16-2,0-1 2,-3 2-20,5 1 11,0 3 2,-5-20-2,3 1-3,-5 16 9,8-17-5,3-34-1,-6 43 2,-3 12-3,3-6 5,-3 0-5,5-55 0,-1 50-1,-4 8 2,-7-3 12,8-12-17,1 15-1,1-20-29,3 3 31,-4-2 8,2 0-10,1 0-3,-3-2-39,3-1 48,-4 2 2,3 2-8,-1 0 5,-2-8-28,3 6 30,1 5 6,1-7-14,-3 4 3,0-1-4,2-3 5,-3 7 4,1-2-5,1-2-2,0-2 8,0-1-14,4 9 6,-7-9-6,5-35 1,-4 40-20,3 1 21,5 2 1,-7-7-4,7-30-1,-3 42-19,-4 3 21,7-5 0,-2-9-2,-3-7 1,0 7-35,3-4 36,-6 26 0,11-56-1,-4 28-1,-4 5 20,1-3-22,-1-3-6,2 7 4,-2 1 2,5-1 19,-2 2-18,-10 18-4,10-22-2,0 0-2,-3-1-10,1 5 13,-1 22 2,1-30-3,1 5 3,-2 2-2,-1-2 2,17 9 1,-16-2 2,-1-2-3,-4 11 23,7-11-23,-2 15-1,2-20-1,0 5-1,4-2-1,-6 0 0,1-4 3,1 8-31,3-2 36,1 1-29,-6 0 25,1 1-3,-2 10-29,2-14 33,5 6 17,-5-3-23,2-2 6,-3 17-24,2-2 24,-5 8 22,5-25-25,0-1 3,-3 20-13,1 0 9,-3 3 4,9-17 1,-2-2-11,-1 4 10,-3 11-5,-1 4-3,5-18 2,0-6 0,-9 22 9,6-1-8,-2 3-5,7-15 7,-5 11-1,6 0-5,-8-2 5,6-14-2,-5 17 2,0-5 0,6-7-11,-9 10 10,8 3 0,-5-3 2,0 1-2,-4 1-11,4-2 13,0 5 1,-1-4-15,0 0 19,0 1-9,-1-1 4,1-27 0,0 35-19,-2-1 22,0 8 23,1-12-29,0 10 3,-1-7-6,2-3 4,2 4 3,-2-3-3,0-28 0,1 35-1,-3-5 3,1 1-2,1 1 1,-2-25-1,-1 28 11,2-3-9,-3 9-6,3-11 2,-2-4-2,-3 4 16,5 3-17,6-3 3,-8 3 2,1-5-4,-4 3-22,6 1 28,0-8-4,-1 9 5,-2 4 1,2 2 11,0-8-16,2 0 2,-4 9-6,0-3 2,2 2 8,-2 0-4,4-1-2,-3 0-8,1 2 9,9-5 11,-10 5-13,-1 0 4,4 1-12,-4 1 11,6 2 5,-3-1-6,-2-4 2,0 4-24,3 2 23,-4-5 0,2 7-2,3-4-1,-2 5 18,0 1-18,6-6-1,-6 2 0,6-10 4,-7 10-13,4 6 9,-3-3 3,2 4-1,4-6 1,-11 6-6,13-5 10,0 0-6,0 3 2,0 2-4,-1-2 27,8-1-27,3 3 0,-1-2-4,1 0 5,0 0-4,5 0 2,9-5 3,0 2 0,-11 5 2,14-4 8,-2 4-9,2-1-4,0 1-7,-2-6 10,2 8 46,0-2-49,-3 0 2,2 0-23,0-2 24,-10 4 0,11-1 0,-1-13-3,-3 17-6,-6 0 8,-2 8 5,11-12-5,-11-4 2,2 5-11,7 3 10,1-7 0,-11 4 5,-2-3-2,4 6-15,-3 0 17,0 6-1,1-6-1,1-2 0,-4 0 8,3 0-12,11 4 0,-15-4 5,-3 2 1,-6 1 16,0-4-19,5-6-2,-8 7-31,2 4 34,1-2-10,-8 1 11,-7-1 5,9-2-11,-9 2 6,0 0 18,10-1-15,-10 1-7,0 0-12,0 0 16,11 5 24,-11-5-24,0 0-5,0 0 30,0 0-45,0 0-12,0 0-24,2-15-33,-2 15 12,0 0-41,0 0-17,-17-12-10,7 1-1,-5 3-40,2 3 54,-2-14-2,-8 11 2,9-2 20,-10 0-5,0-4 17,3-5 8,-2 9 8,-1-1 13,6-2 16,-3 1-6,8 3-1,-6-2 7,0 3 12,4-1 33,2 5-15,2-8 6,1 9 2,2-1 15,1 1 21,7 3-15,-11-5 5,11 5-26,-6-3 14,6 3-24,0 0 26,0 0-4,0 0-9,0 0 7,0 0 12,0 0-14,-12 8-1,12-8 13,0 0-5,10 17 1,-2-12 4,-8-5 2,23 7-34,-2 7 48,-1 6 6,5-8-5,4-4-2,-4 4-51,10 9 58,-6-6-1,6 1-5,-6-3 0,-2 4-13,0 0 14,-3-4 0,2 4-7,-5 1 6,-1-1 6,-3-1-18,1 9-1,-8-12 5,-1 1 4,-1 2-31,-4 1 32,-4-13 4,0 13-15,-1 9 19,-2-7-29,-5-2 31,-2-3-4,-4 8 14,-2 2-10,-5 2 12,0-7-27,-3-2 0,-3 1 17,3-1-33,-11 12-13,11-17-48,0-4-28,3 6-1,1-2-55,2-2-36,7-2-38,5-11-40,1 10-31,5-7-5,-7 3-183,7-3-522,0 0 231</inkml:trace>
  <inkml:trace contextRef="#ctx0" brushRef="#br0" timeOffset="267862.0676">13526 7746 31,'-5'-1'239,"5"1"-24,-7 0-40,6-3-8,-5 1-22,6 2-14,-1-7-15,1 7-1,0 0 3,0 0 1,10 0 1,-3 6 2,1-8-4,5 1 3,2 7-4,7-9 1,0-3-6,1 6 2,3-1-14,1-3-8,1 4-1,10 0-7,3 0-13,-11 1 6,11-2-4,-1 2-15,2-2 8,3 2 9,-2-1-26,2 12-8,2-14-4,2-2-3,24 23-2,-28-24 1,5-3-7,21 2 4,0 4-6,-8-25 3,-12 32-3,24-5-1,-1-1 2,-1-2-10,6 7 4,-5-4-8,-3 0 5,-2-1-9,6 1 8,1-11 3,4 11-16,2 0 25,1 1 20,0 1-25,0 2 1,-2-8 14,2 5-16,-3 9-2,7-16-5,-5-11-3,5 17 9,1-1 4,-4-10 4,6 14 8,-4-1 9,-4 0 5,18-1-23,-3-1 19,0 3-58,-4 2 46,3-1-17,-6 1 12,0-2-10,3 2-25,-4 2 39,0 8-8,-2-13-24,-1-8 20,0 6-36,-3 0 26,-3 20-7,9-20 8,1-7-2,-4 6-14,-2 0 11,13 10 4,-16-12-3,2-1-5,3 7-3,2-7-10,-4-31 28,-2 49 2,1-6-7,-8 5 11,6-14-3,2 14-5,3-17-18,-3 1 23,3 22 2,-5-26 7,-4-10-7,2 11 9,1 7-5,8 12-11,-11-12 4,6 1 8,-7 0-60,7 5 56,0-1-9,-5-5 7,2 0-5,-8 3 39,15 1-53,-3-5 0,0 7 14,-4 3-6,-4 14 2,3-22-8,1-17 3,-1 22 3,0 1-9,16-11 4,-21 12-3,-3-3-3,-1 1 15,10-3-15,2-7-3,-9 12-4,-1-3 15,4-2-46,-4-4 46,-3 5 1,0-5 6,-21 0 6,28 3 5,-31-9-3,5-4 0,-3 11 22,3-1-58,27 3 7,-39-6-5,-10-5 0,-4 6 43,4-1-38,13-8 2,-20 11 3,-7-2 0,10-1-23,-14 1 34,-3 2-7,0-1-62,-4-1 5,1 3 4,-1-4-100,-3 3-48,0 0-85,0 0-16,0 0-25,-25 4-47,-5-11-186,-15 13-604,-24 5 267</inkml:trace>
  <inkml:trace contextRef="#ctx0" brushRef="#br0" timeOffset="269218.696">13435 8835 23,'0'0'69,"13"-3"12,-7 3-9,-2 1 0,-4-1 8,7 3 7,-3-1-14,3 0 26,2 1-21,-1-2 6,2 1 8,3 0-18,-1-10 7,4 14-15,-1-2 14,9 6 12,-1-10-14,2-3-2,2 6-7,2 0 13,-2-4-4,14 3 0,-3 3-2,2-2 0,5-1-2,22-18 1,-23 23-3,2 0-1,26 0-5,-22-2-6,21-9-1,4 14 2,-26-9-14,30 12 25,-3-9-40,0-16 4,1 25 17,1-4-27,-3 1-5,5-2-1,1-4 0,0 8 14,3-3-20,4-1 0,-2 1-1,1 1 0,2 1-2,-5 0-3,1-11 0,1 12-10,1-2 13,8 12 21,-9-15-30,2 10 1,1-17 5,-2 8-5,-3 3 8,7-5-11,-4-5 3,0 10-23,5 0 24,4 10-2,-10-14 1,3-1 6,-4 1-12,-1-2 11,5-5 0,-4 14-5,1 1 9,-3-2-3,-4-2 1,2-6-4,0 9 6,-2-5-1,4 16-1,-7-20-2,-1-7-2,-2 11-3,6 1 5,-11 6 0,6-10-1,3-1 10,0 4-11,-1-1 3,8-13-3,-7 20 2,0-1 3,9-6 14,-16 4-20,4 10-2,-3-17 6,1-1-3,1 3 7,2-2-5,-4-8-4,-1 7 7,-21 2-1,27-1 2,-7 0 2,0 1 1,-25-3-8,31-3 11,-1 8 2,-4-6 4,-20-3-9,33 0 22,-35 1-19,21 2-5,-1-4-21,-19 2 38,20-3-4,-20 2 7,23-17 1,-4 24-10,-22-1 9,23 13-1,-25-21 4,5-11-1,-4 16 30,6-1-42,33-4 1,-44 8-1,5-1 0,-1-1-17,2-1 18,-1 8 0,2-10-13,-2 0 15,22-3 3,-26 4-9,-1-12 2,-1 14-20,2-1 20,-3 9 4,0-17 3,-10-1-12,0 9-17,2-1 25,-5-1 2,2 2 1,1-1-1,-14-1 5,10 1 13,0 5-8,-8-5-21,-3 0 16,-4-2-43,1 1 55,-3 6 10,0-7-27,-4-1 33,3 4 5,-2-4-6,-4 2-18,6-2-25,-6 2 24,8-1-8,-5 0-2,-3 1-3,0 0-18,0 0 17,10-3-10,-10 3 3,0 0-5,0 0-3,0 0 10,0 0-10,0 0-24,0 0 29,0 0 18,0 0-12,0 0-16,0 0 23,0 0-27,0 0-8,0 0-33,-3-7-8,3 7-46,0 0 12,0 0-17,0 0-9,0 0-10,0 0 4,0 0-40,0 0-20,0 0-35,0 0-26,0 0-23,0 0-306,0 0-610,0 0 271</inkml:trace>
  <inkml:trace contextRef="#ctx0" brushRef="#br0" timeOffset="270154.7444">14369 7917 157,'-1'-10'191,"1"-2"-21,-2 4 1,2-2 9,3-10-2,-3 12-6,0 0 0,0 3-8,2 0-2,-2-2-9,0 5-5,0 2-18,3-5-10,-3 5-15,0 0-7,2-4-21,-2 4-9,0 0-9,0 0-25,0 0 19,0 16 15,0-6-20,-1 4-2,1 3-2,-1 3-5,5 35 2,-6-31-5,2-8-5,-2 17-10,0 13 21,-8 0-2,10 0 5,-2 2 1,-6 1-8,6 1 11,0 5 2,-2 0-4,1-3-5,2-3 20,-3 1-21,2-28 14,-1 27-32,2-14 20,2 15 20,-5-23-27,4-9 1,-3 8 37,3-6-37,0-8-12,0 5 3,0-5-5,-1-2 21,-1 2-27,1-10 4,1 8-4,0-5 9,0-2-47,0 4 50,0-7-3,0 5-25,0-5 10,0 5 36,0-1-29,0 1 4,0-5-3,0 0 15,0 19-25,0-21 9,0 2 18,0 0-12,0 0 16,0-19-3,0 19-9,0 0-14,0 0-2,0-3-45,0 3-46,3-1-37,-2-5-36,-2-1-39,1-1-55,3 1-50,-2-5-288,-1-5-632,4 8 280</inkml:trace>
  <inkml:trace contextRef="#ctx0" brushRef="#br0" timeOffset="270837.5794">14855 8146 39,'0'-14'222,"2"4"6,3 0 23,-5 2-33,0-1-24,0 2-26,0 4-19,2 2-12,-2 1-14,0 0-15,0 0-31,0 23 25,-2 6-3,2-9-7,-4 6-5,-2 5-17,4-2 8,0 6-4,-1-6 0,-2 0-11,4-3 18,-4 1-22,2-8 5,0 7-7,2-8 2,-2 1 9,3-7-21,-1 0 3,-1 0-19,2-2 6,3 2 0,-4-5-3,1-7 11,0 1 40,-2 3-22,2 1 22,0 0 16,0-5 20,0 0 21,-1 5-1,1-5 8,0 0-34,0 0 4,7-15-13,-3 3-18,1-19-2,-1 16-27,3 3 10,8-5-4,-8 0-12,6-29-8,-2 34-3,-1 2-2,-3 0-8,6 1 0,2 1-21,-5 2 10,4-2-3,5 1-7,-4 7-1,-6 0-4,2 4-18,-1 0 15,0 5 6,-2-1-29,-1 1 0,1 8 1,-2-1-17,-2-1 15,-1 5-33,-6 4 13,3 4 10,-7-3-23,-3-11-5,-4 13-20,-1-5 7,-1-4-10,-2 5 4,-3-6 2,-2-2 22,2-3-16,7-8 9,-6 6-14,6-3 21,-10-2 9,12-2-13,1-5-4,2 2 3,0-1-16,5 3-8,-1-4-23,-1-7-34,3 6-83,2-1 1,1-4-53,2 3-198,6-9-511,0-1 227</inkml:trace>
  <inkml:trace contextRef="#ctx0" brushRef="#br0" timeOffset="271413.7623">15503 7767 37,'-1'-6'236,"1"-2"-20,-2 4-17,0 1-21,2 2-39,-2-4 1,2 5-13,-1-5-36,1 5 11,0 0 4,0 0-3,-2 21 0,2-9 3,-3 4-16,-1 13 12,4-2-15,-1-6 2,-3 26 4,2 3-6,-2-2 1,-3 7 0,1-2-6,-2 6 4,1-1-5,4-6-1,-8 28 3,4-23 6,2-4 14,-2-2-42,0-20 4,0 20-12,3-17 6,-2 16-6,2-19-2,-1-8-6,0 5 1,5-9-10,-4 11-1,1-15-8,0-11-2,1 8-3,0-2 0,4 2-2,-4-7-11,2 2-26,0-3-33,-2-1-19,2 3-38,0-6-32,0 0-79,0 0-68,0 0-207,9-18-533,-2 11 236</inkml:trace>
  <inkml:trace contextRef="#ctx0" brushRef="#br0" timeOffset="272078.8012">15951 8032 59,'3'-7'230,"-2"0"0,2 0-9,-1 2 1,-2-5-2,0 5-6,0 3-11,1-4-26,-1 6-8,1-6-20,-1 3-17,0 3-11,0 0-8,0 0-25,0-4-9,0 4 3,0 0-21,3 10 1,-3 0 2,0 3-9,-3 6 2,3 8-4,4-9 0,-5 15 2,-2 2-3,-7 9 4,9-9 0,-5 13-8,4-13-23,-3 10 26,-2 1 24,6 1-34,-2-21-2,3 7-7,-1-2 1,-4 16 0,4-25-1,2-20-2,-1 16-22,0-2 18,-1-7-1,1-1 4,0-3 15,-3 1 44,2 0 3,2-2 31,-1-4 12,2 5 36,2-3 14,-4 1 8,0-3-19,0 0-14,3-10-18,2 3-9,-5-5-19,5-5-12,-3 5-30,5-5 13,-2 0-6,0 2-13,2-3-8,-3 1 7,6 1-18,2 3-1,0-9-17,1 1 5,1 3 10,0-3-15,0 0-3,0 7-44,-1 5 39,0 9-11,1-7 4,0 1 5,-1 2-21,2 3 8,-8 6 6,8-4-7,-2 3-2,0 4-24,-2 1 12,6 14-9,-11-11-3,-1 6 1,-2-2 8,0 7-8,-3 3-3,-3-3-5,-2 3 3,-4 1 5,-1-5-5,-8-8 2,2 10-2,-2-4 0,1 4-5,-2-9 8,-1-8-7,-4 7 7,10-4-6,1-9-9,-1 3-7,1-1-8,4-3-9,-3 0-17,4 6-19,0-11-50,3 3-29,-1-1-47,5-4-56,2-10-51,5 8-52,4-1-292,3 0-730,6-10 322</inkml:trace>
  <inkml:trace contextRef="#ctx0" brushRef="#br0" timeOffset="272676.5676">16751 7814 207,'-3'-3'268,"3"-2"-26,3 0-15,-3 1-20,0 4-10,2-5-3,-1-1-15,0-2-7,1 8-26,-2 0 14,0 0-3,0 0-11,0 0-6,0 0-5,0 0-8,5-3-18,-5 3-1,0 0-12,0 0-13,0 0-14,0 0-3,0 0-8,-5 18 2,5-5 16,-4 10-25,-2 1-7,-1 10 21,-3 13-24,-2 5 40,0-3-48,2 6-1,-4-2 50,7 0-48,-3-1-2,0 6 0,3-6 10,-4 7-11,7-4 15,2-20 1,-4 23 1,-2-5 1,6-2-11,-3-6 24,2-12-26,-5 0 12,4 1 3,-2-3-4,3-2-4,-1 1 2,0-3 17,1-9-27,0 11-1,0-13-4,2-3 2,0 2-35,-1-1 35,2-6-6,-1 1-2,2-3-8,-1-1-5,0 2 14,0-1-10,0-6 18,-3 5-9,5 0 2,-2-5-12,-2 5 6,2-5-23,0 0 16,0 0-31,0 0-41,0 0-71,0 0-88,0 0-40,0 0-72,3-17-377,0 7-767,1 1 340</inkml:trace>
  <inkml:trace contextRef="#ctx0" brushRef="#br0" timeOffset="273713.832">16955 8103 267,'0'-7'253,"0"6"-3,0-8-30,0 7-3,0 2-23,0 0-23,0-19-23,0 19-7,0 0-25,0 0-13,0 21-9,-1-3-3,-3 8-12,-2 1 4,4-9-5,-6 33-8,1-3 11,4 2-3,-4-16-4,2 1 2,-2 11-19,1-12 22,3-1-11,-1-3 6,1-1-4,-1-2-14,1-1 6,3-3-4,-3-6-5,-1-5 3,4 0 5,-3-1-23,6 6-2,-6-7 1,3-6-4,-3 3 9,2-2-2,1 6 19,-3-9-8,3 0 19,0-2 5,-3 5 31,3-1-13,0-4 24,0 4-21,0 0-8,0-4 10,0 0-12,0 0 14,0 0-27,0 0-2,0 0-10,0 0-8,0 0-26,0 0 20,0 0-2,0 0-28,0 0 20,0 0 19,0 0-28,0 0 1,0 0-29,0 0 24,10 2-7,-10-2 4,0 0 0,0 0-10,-4-10 20,4 10-1,0 0 11,0 0-4,0 0 19,0 0-11,0 0 0,0 0-8,0 0 18,4-1-24,-4 1 25,0-6-9,0 6-31,0-6 31,3 3-2,-6-1-10,6-12-1,-3 9 11,0 0-25,6-13 0,-5 11-1,-1-3-5,4 1-24,2-3 23,2-15-10,-3 17 4,-3 3 6,1 0-6,6-2-1,-1-8-6,-1 11-14,1 1 19,2 4-1,0 1-4,3 2-1,1-4 5,0 4-3,7 14-7,-11-7 1,0-5-2,3 5-2,-2 6-17,-1-2-15,-3 3 7,0 2-7,-5 1 17,2 0-25,0 16-9,-8-17-1,-5 10 6,-6-6 2,1 1-4,-2-4-4,-4 2-30,2-2 30,0 1 3,-5-9 6,-1-8-6,2 10-30,-1-5 42,8-9 4,-9 6 2,8-3-6,-1-3-8,3 0-11,7-4-33,-2 1-20,3 0-30,0-1-34,5-3-16,2-9-37,3 10-39,8-7-7,7-1-31,0 0-231,3-1-586,5 0 260</inkml:trace>
  <inkml:trace contextRef="#ctx0" brushRef="#br0" timeOffset="274316.3269">17717 7702 236,'-1'-8'246,"0"3"6,1 2-4,0-3-46,-2-3-23,1 8-20,1 1-26,0 0-9,0 0-8,0 0-2,1 23 8,1-6-25,0 12 3,-2-1-7,-2 5 3,3 12-6,-5 4 10,1 10-9,-3-6-12,-3-1 9,-7 37 24,10-37-19,-1-4-11,-4 37-18,1 0 27,-4 1 2,8-32-1,-1-8 1,-4 12-15,3 0 19,-4-7-1,4 3 1,1-4 3,-3-2-26,4-2 14,2-16-3,-4-1 9,2 4-27,5-1-4,-5-6-2,3-7-5,1 1-23,0 3 9,-1 6-13,0-16 12,3-8-17,-4 6 35,4-5-31,0-6-5,0 5-1,-3 0 2,3 1-14,0-1 16,0 0-5,0-5-23,0 0-7,-3 6-33,3-6-28,0 0-45,0 0-47,13-17-31,-6 5-43,7-8-56,5-26-52,-6 20-266,3-1-660,7-12 291</inkml:trace>
  <inkml:trace contextRef="#ctx0" brushRef="#br0" timeOffset="275019.3563">18144 8254 177,'2'-19'204,"0"8"-4,1-14-2,0 12 8,-3 2-16,4 0-2,-1 0-6,-3 4 3,4-3-21,-1 5 18,0-4-6,-2 5-6,-1-1 7,0 2-18,3-3 8,-3 6-12,0 0-3,0 0-20,0-4-4,0 4-25,0-8-13,0 8 30,0 0-49,0 0-16,0 0-2,0 0-8,0 0-37,0 0 29,0 0 2,0 0-5,0 0-1,0 0 27,0 0-35,-7 12-11,7-12 29,0 10-35,-3 1 6,3-3-10,-4-2 1,4 8-38,-3 5 49,6 10 6,-13-4 1,7-8 5,-8 12 7,5 2-27,2-2-7,-3 4 12,2-3-5,0 2-1,2-3 6,-1 0 11,0 0-22,1-3 28,3 1 33,-4-8-42,3 1 1,-1-4-9,1-1 3,-1 14-7,1-19 10,1-11 3,-3 8 11,3-1-24,0 8 12,3-12 18,-3-2 14,-5 3 9,5 0 21,0-3 15,0 0 9,0 0 8,0 0 31,0 0-15,0 0 5,0 0-10,0 0 11,5 0 17,-5 0-42,1-12-11,-1 9-3,2-4-16,1 0-4,-2-3-13,-1-3-6,3 2 24,-1 3-34,0-3-9,4-3-7,-2-2 4,0 0 45,0 5-65,-1 7 1,3-13-40,-2 3 39,3-1-24,0 2 14,3-10 0,-3 12 2,0 2 7,-3 12-4,9-15-9,-2-2 6,2 4 3,1 2-11,6 2 2,-9-1-4,0 4 7,-1 3-4,1-1-3,4 8 2,-6-3-27,4 3 19,7 4 9,-9 0-7,-3-7-15,2 9-14,-3 3 12,2 5 3,-5-7-5,0-8-1,-3 10 10,1 2-18,2 1 3,-6-3 1,-2 0-1,-1 2-6,-2-1 12,-1-1-2,-7 2 2,-3 0 2,1-1 14,-6-3-7,1-3-5,-6-3 1,3 0-6,-13 11-6,12-19-37,-2-14-27,3 16 3,-2-1-57,4 1-28,1-3-25,5 0-27,4-2 6,-1-2-59,7-2-38,-3 5-72,6 0-345,1-4-797,1-2 353</inkml:trace>
  <inkml:trace contextRef="#ctx0" brushRef="#br0" timeOffset="275662.1363">18892 7784 186,'0'-1'225,"0"1"-31,0 0-16,0 0-13,0 0-1,0 0-8,-1 28-9,1-10 0,-7 9 4,8 3-22,-4-1-2,3 17-17,-4-10 5,8 21 11,-7-21-17,2-9 3,-5 30-23,5 1 24,-5-4-1,1 30 0,-1-32-7,-8 27-12,11-25 18,3 4-3,-4-6-10,-2 4 10,2-4 16,1 0-25,2 2-17,-2-6 1,0-1-1,-1 1 19,5-14-26,-2-15-1,2 26-29,-1-10 25,3 14-12,-6-21 1,3-16-6,-1 17-8,-2-10 0,10 6-3,-7-9-2,0-5-3,-3 1 25,2-7-35,1-2 10,0 4 5,0-2-11,-3-1 8,3 1-2,0-5 3,0 0-4,0 4 20,3 0 5,-3-4-19,0 0-14,0 0-54,1-16-53,2 10-67,0-9-45,1-3-39,-4-8-48,7 2-47,7-3-40,-4-4-252,-1 0-669,5 1 295</inkml:trace>
  <inkml:trace contextRef="#ctx0" brushRef="#br0" timeOffset="276443.4501">19350 8390 258,'6'-4'286,"-6"-13"-14,1-11 4,0 15 0,-1 5-10,3-4-6,-3 7-15,0 1-31,0 1-26,0 3-12,0-7-27,0 7-17,0 0-19,0 0 31,0 0-46,2 26-6,-4-10-47,-1 11 44,6 8 5,-10-1-8,1 17 1,2-18 41,0 1-48,0 18-1,1-23-17,0-4-3,-4 2-45,7 0 56,-3 0-18,3-8-1,-4 0 4,4-4-62,0 1 59,-3-11-1,3 5-3,0-2-1,-4-1 27,4-2-10,0 11 24,0-13-17,0-1 69,0-2 21,3 3 24,-3-3 24,0 0-43,0 0 68,0 0-38,0 0-23,0-20-19,1 3-8,2-12-18,0-26-16,-2 24-3,-1 2-2,3-1-37,-3-1 4,4-22-7,-1 24-5,-3 0-7,0 16 48,6-16-63,-2 0-6,0 4-17,3 0 11,-4-7 4,4 13-1,0-2-2,2 3-56,2-4 43,7-2-8,-8 9 4,5-4-15,-5 4 6,10-1-1,1 1 5,-1 3 0,-2 2-11,-1 8-33,-3-5 20,0 0-8,-4 8-40,0 1 4,1 2-10,-4 1-6,0 2-4,-1 3 3,1 3 5,-4 14 2,-2-12-3,-1 2 1,3 0 17,-10 7-20,-3-1-5,-2 2-17,-2 0 17,2 2 14,-7-3-26,-5 11 12,5-17 4,2-1 6,3 12 2,-1-23 9,-1-6 4,-1 8 14,5-3 0,2 2 12,2-4 0,3 0 3,-3-1 10,5 2-2,3-4 2,0 0-12,-7 0 32,4 1 19,3-1-19,0 0-6,0 0 3,11-8 0,-1 6 6,1-5-6,2-4-6,1 6 22,0 1-24,6-10 2,-2 14-2,3 2 6,-1 5-2,2-2 0,7 4-4,-11 1 2,3 3-1,-7-1 25,3 3-25,-1 11-3,-5-14-72,-1 2 79,3 6 12,-8-6-20,-2-13-1,0 18 20,-3-4-16,-8 10 3,3-8 2,-3-2-3,-12 2 14,2 2-12,-1-5 4,-6-3 6,-2 0-7,3-3 12,-2 0-14,-1-8-8,-3 4 16,3-1-24,6-1-18,-4-7-8,-2 1-10,6-1-38,7 0-2,-3 6-25,7-8-31,0-4-34,-1 5-34,5 4-52,6-1-68,0-1-346,0 4-740,3-7 328</inkml:trace>
  <inkml:trace contextRef="#ctx0" brushRef="#br0" timeOffset="277334.353">20185 7724 75,'2'-2'167,"-1"-2"-16,-1 4-4,0 0 3,0 0 21,-1 14-16,2-9-8,-1 7-15,-3 5 5,3 0-5,-3 7-1,-1 8-8,1-13 13,2 8-19,-2 3-1,2-7-6,-1-10 0,-1 17-4,3-1-5,-9-7 2,7 11-3,-1 0 1,-1 0-8,1 0-4,2-6 0,-2 10-5,-4 9-12,11 2-16,-11 1 26,4-2-3,-1-12 3,0 13-8,-6 4 54,10-6-61,-3 7 4,-1-19-39,4 4 39,-3 16-3,0-21 0,-1-8 0,1 10 7,-1-3-1,1 14-8,-1-14-15,0-3 10,5 5 10,-6-2-15,3-16-6,-1 13-17,-1 0 14,10-3-14,-9-6 11,-1-5 3,1 5 4,0-2-12,-2 7-2,3-12-3,2-8-2,-1 6-13,-1-4 10,-2 0 5,5 0-4,-1-4 0,-4 3 25,4-3-22,4 5 8,-4-5-9,0-3 11,0 0-1,2 4 3,-4 1 0,2-5-36,0 0 31,-4 3 0,4-3-13,0 0 1,0 0 0,0 0-6,7 2-3,-7-2-3,0 0 0,0 0-11,0 0 7,0 0 5,0 0-5,0 0-3,0 0 21,0 0-24,0 0 1,0 0-55,-4 4 63,3 1 5,1-5-15,0 0-5,0 0-8,-2 5 16,6 0-1,-4-5-6,-1 5-2,-2-2 3,3 2 0,0-5 2,0 8-2,0-3 5,-4 0 17,4-1-21,1 1 3,-1-1-15,0 0 8,3-1 4,-3-3-3,0 6 4,0-3-29,0-3 1,-4 5-42,4-5-25,0 0-49,0 0-10,0 0-71,0 0-57,0 0-94,0 0-410,0 0-848,0 0 376</inkml:trace>
  <inkml:trace contextRef="#ctx0" brushRef="#br0" timeOffset="282467.8746">19358 9515 115,'0'0'123,"0"0"-43,0 0 31,0 0 2,-1-5 7,1 5-8,0 0 23,0 0-14,0 0 8,0 0 12,0 0-17,0 0-1,0 0-1,1-7 1,-1 4-11,0 3 10,0-11-2,0 10-1,0 1 0,3-6 0,-3 3 6,0 3-2,0 0-32,0 0 14,0 0 11,0 0-48,-3-7-12,3 7-15,0 0 5,0 22-6,-4-5-4,0 0 0,-3 16-6,-3 11 1,14-13-3,-13 16-1,1 2 0,-3-4-14,8-11 9,0 15 1,-1-16-16,1-4 14,1 2 28,0 1-36,2-18 1,-3 15 10,3-5-11,3 10 2,-3-19-5,-3-10 2,2 4-34,1-2 35,-3-7 0,3 8 8,-3-3 21,3 0 65,0-5-29,3 4 21,-3-1 17,0-3 7,4 3-23,-4-3 33,-1-18 3,1 18 11,0 0-37,0 0-8,4-6-16,-4-10-1,2-1-7,0-2-16,-6-12-8,11 2-6,-3-4-9,2 1 20,1-3-32,-1 2-3,-1-1-5,-2-3-1,5 5-8,-6 1 2,2 2 0,0 3 5,-2-1-10,-1 15 11,2-13-12,-3-8 2,2 20 6,-2 3-14,2-7 7,-3 9-4,0 1 3,-1 2 5,2 1-16,0 1 5,0 3-39,0-6 31,0 6-11,0 0 4,-8-4 2,1 12 12,-5-2-13,-2 19 2,-5-9-3,0-2 6,-1 3 28,5 1-33,-3-3 3,1 6-2,1-4 0,1 0 23,2-8-16,6 4 5,-3-1-16,3-3 0,0-1 31,2-2-23,0 0 4,0-1-59,0-3 60,4 5 2,0-5-3,1-2 2,0 0 15,0 0-23,-5 0 9,5 0 0,0 0 0,-5 3 20,5-3-6,0 0 4,0 0-4,0 0-3,11-8 3,-7 2-2,6-11 9,-2 9-13,2-4 7,-7 0 14,14-5-19,-3-7-1,2 7-10,-1-3 10,-2-2 4,2 1-6,-3 1 5,-3 7 8,1 0 0,2 4 2,-7 2 2,2 0 3,0 0 9,-7 2-6,3 4-8,1-4-34,-4 3 31,3 0 11,-3 2-23,3-7-2,-3 7 5,0 0-6,14 17 0,-7-9-1,-1-3 0,-3 5-5,11 12 3,6 2 2,-4-4-4,-1 1 3,-2-1-14,4 1 18,8 16-6,-9-20-48,1 2 61,1 2 9,-3-4-12,-3-2-6,-2-3-4,3 0 6,-3 8 0,0-13 5,-3-7-31,-3 6-29,1-2-23,2 4-30,-7-4-19,3-2-25,-3 1 2,0-3-56,7 0-35,-7 0-33,0 0-60,0 0-58,0 0-253,-10 7-695,10-7 307</inkml:trace>
  <inkml:trace contextRef="#ctx0" brushRef="#br0" timeOffset="283327.3326">19327 10412 120,'0'0'217,"0"-17"-5,1 13-13,1-1-4,1 5-4,1-5-10,-1-4-4,-3 1-8,4 1-3,3-1-21,-5-3-6,-1 1-3,2-4 12,-3-1-26,0-1-12,-3 1-7,2 3-1,-4 1 0,1-1-12,0-5-5,-3 7-27,1 1 17,-1 0-16,-4 2-5,1-8-8,-7 13-16,5 2 6,0 8-6,-2 2 1,-5 6-4,-1 0-36,3 2 31,7-5-4,-4 9-7,1-1 9,6-4 3,3 0-7,1-6-5,3 8-12,3 1 12,4 6 16,-3-13-20,2-6 5,4 4-5,1-1 13,3 0 4,-4-5 4,1-2 2,-1 0 47,3 1-55,9-9 4,-12 2-5,2-1 4,-4 1-42,7-4 54,-2 5 3,-2-8 13,1 0-2,0-2-19,-2-1 23,-3 2-8,3-4 38,-3-2-38,-3 0 4,3 3-1,0-17 3,-2 20 28,1 0-41,2-3 4,-7 4 2,3 0-2,-1 0 13,-2 0-9,5-6 10,-4 8-29,0 2 41,1 0 20,-3 4-15,0-8 0,2 8 2,-2-1-11,0 3-6,0 0-7,0 0-5,1-5-24,-1 5 14,0 0-5,0 0-8,-1-6-5,1 6-16,0 0 8,0 0-4,0 14-11,0-2 13,1 5-21,-4 9 17,0 4 16,-1 1-19,-3 5 16,8 17 10,-9-8-13,1-13-2,-3 12-5,3-8 6,0-6-1,0 3-3,1-3 0,2 2-10,0-4 11,1-11-1,-1 7-2,1 2 1,0-10-10,1-5 6,0 6-1,-1-6-16,3-5 19,-3 2 16,3-4-23,-1-1 10,1-1 17,0 5-18,3-2 11,-3-5 16,0 0 10,0 0-1,0 0 19,-4 3 8,4-3 7,0 0-2,0 0 13,0 0-20,18-38-10,-7 31-22,3-1 19,6-6 16,-2-4-27,-4 13-3,6-16-24,-3-4 13,6 12-5,-7-8-6,0-9 1,-6 17 45,-2 4-55,3 1 1,-5 0-1,0 3 8,-5-2 46,2 3-61,2 2-5,-1-1 0,-2 1 6,1-2 38,-1 0-46,-2 4-20,2-3-23,-2 3-4,0 0 4,0 0-33,3-5-23,-3 5-43,0 0-41,0-6-39,0 6-52,0 0-48,0 0-80,0 0-14,4-3-34,-4 3-326,0 0-842,10 2 372</inkml:trace>
  <inkml:trace contextRef="#ctx0" brushRef="#br0" timeOffset="284052.7965">19863 10292 18,'8'-25'360,"-4"14"10,-2 3 8,-4 1-21,4 2-4,-1-2-21,-1 4-75,3 1 33,1 0-34,-4 2-23,0 0-25,-2-5 2,2 5-52,2 11-10,-2-6-16,0-5-9,-5 11 27,3 3-52,2 16-11,-3-14-10,0 1-2,-4 1-11,5 3 6,0-5 0,-1 11-31,-4 0 31,3 4 15,0-2-17,1 0-7,-3 1-7,-3 0 10,3 1 0,4-5-2,-2-1-2,0 3-31,1-2 26,6 0-4,-6-8-5,2 1-1,-5-3 13,6 5-18,-3-7-3,3 6-28,-1-5 33,2 1-16,-1 0 10,0-13-4,0 8-5,0 0 6,6 16-1,-6-20-5,4 3-4,-5-6-16,2 1 16,10 5-2,-9-5-1,-1-4 4,2 4-15,-1-1 9,3-2 4,-2 0-8,1 0 4,10-1 13,-11 3-15,3-4-5,-2 0 3,0 0 0,2-3 11,2 2-13,2-2 0,-1-4 17,-1 0-20,10-10 2,-8 6-4,-3 1 3,-3-1-10,6-1 5,6-5-6,-8 3 3,-5 4 7,1-5-9,-2 3 5,-1 2-8,1-6-20,-4 0 10,-5-1 16,4 1-26,-1-13-3,-3 20-7,0 0 10,1-5-2,-5 4 4,-2-1-5,-1 4-28,2 0 45,6 1-8,-7 0 6,4 1 5,1 2 1,1-1-1,0 3 3,2-2-21,-1-1 38,6 4-1,-3-2 5,0 2 4,3 0-31,0 0 32,0 0 4,-1-4-3,1-4 3,1 5-56,4-1 53,3-4-6,-1 4-1,2 2-8,2-3 14,7-2-10,5-1-6,-1 5-10,5-2 15,-2-1 7,2 1-14,-4-6 5,3 9 3,-3-1-11,5 4 4,-14-4-2,0-2-2,-5 3 1,1 0-2,1-1-2,-5 5 7,-1-4-5,-5 2-16,7-2 20,0-3 1,-5 7-9,-2-2 6,5 0 2,-5 0-27,3-8-23,-3 8-34,0 0-9,0 13-29,0-13-38,0 0-57,0 0-38,0 0-61,0 0-88,0 0-408,0 0-875,-17-7 387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663AA-6951-44B9-8575-278ADC141F93}" type="datetimeFigureOut">
              <a:rPr lang="en-IN" smtClean="0"/>
              <a:t>24-04-2023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54DE05-8BE8-439E-97E4-61DA8FF590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93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A4AD3-D91F-45BB-9073-56178F2FD75A}" type="datetime1">
              <a:rPr lang="en-IN" smtClean="0"/>
              <a:t>24-04-2023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2BD4-5F74-442F-8650-026BDE6897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5682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41FFB-CC20-4084-A045-43A7453D2ECB}" type="datetime1">
              <a:rPr lang="en-IN" smtClean="0"/>
              <a:t>24-04-2023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2BD4-5F74-442F-8650-026BDE6897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846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B4F59-5CB3-4C72-A155-80F984B8881B}" type="datetime1">
              <a:rPr lang="en-IN" smtClean="0"/>
              <a:t>24-04-2023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2BD4-5F74-442F-8650-026BDE6897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5811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34FA5-967F-4E95-9BEF-BD7894052DEC}" type="datetime1">
              <a:rPr lang="en-IN" smtClean="0"/>
              <a:t>24-04-2023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2BD4-5F74-442F-8650-026BDE6897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0489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3C4A-35AD-4246-99A4-6DE3B97FFFE5}" type="datetime1">
              <a:rPr lang="en-IN" smtClean="0"/>
              <a:t>24-04-2023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2BD4-5F74-442F-8650-026BDE6897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0204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6400A-3D21-476F-A21B-C9EB0EDA71A6}" type="datetime1">
              <a:rPr lang="en-IN" smtClean="0"/>
              <a:t>24-04-2023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2BD4-5F74-442F-8650-026BDE6897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7369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10789-746C-41C5-AB6F-2F33C113C4F9}" type="datetime1">
              <a:rPr lang="en-IN" smtClean="0"/>
              <a:t>24-04-2023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2BD4-5F74-442F-8650-026BDE6897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1332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F5E59-10F1-4870-87B4-17C707CB6842}" type="datetime1">
              <a:rPr lang="en-IN" smtClean="0"/>
              <a:t>24-04-2023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2BD4-5F74-442F-8650-026BDE6897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7593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3BB16-6DF7-48EE-9F72-76AF028D7DF2}" type="datetime1">
              <a:rPr lang="en-IN" smtClean="0"/>
              <a:t>24-04-2023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2BD4-5F74-442F-8650-026BDE6897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4939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F86CE-F9B9-4830-BA47-B9481A879BAA}" type="datetime1">
              <a:rPr lang="en-IN" smtClean="0"/>
              <a:t>24-04-2023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2BD4-5F74-442F-8650-026BDE6897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4847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66D94-DFC1-43C9-8001-6860684931D0}" type="datetime1">
              <a:rPr lang="en-IN" smtClean="0"/>
              <a:t>24-04-2023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2BD4-5F74-442F-8650-026BDE6897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8829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B3143-0013-4554-8268-D9F2FCA6D39E}" type="datetime1">
              <a:rPr lang="en-IN" smtClean="0"/>
              <a:t>24-04-2023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D2BD4-5F74-442F-8650-026BDE6897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8783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customXml" Target="../ink/ink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customXml" Target="../ink/ink3.xml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customXml" Target="../ink/ink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TM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FC6F8-FEAD-4D07-9A06-9E5B0C21EEA0}" type="datetime1">
              <a:rPr lang="en-IN" smtClean="0"/>
              <a:t>24-04-2023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2BD4-5F74-442F-8650-026BDE68979A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692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3200" b="1" dirty="0" smtClean="0"/>
              <a:t>TM Example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404664"/>
            <a:ext cx="8229600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Design a TM to replace all occurrences of ‘111’ by ‘101’ over ∑={0,1}</a:t>
            </a:r>
          </a:p>
          <a:p>
            <a:endParaRPr lang="en-IN" sz="2400" b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10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C1B52-100A-41B8-85FC-D8818362D92B}" type="datetime1">
              <a:rPr lang="en-IN" smtClean="0"/>
              <a:t>24-04-2023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5868144" y="-27384"/>
            <a:ext cx="3312368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b="1" dirty="0" smtClean="0"/>
              <a:t>Transition Rules and Simulation</a:t>
            </a:r>
            <a:endParaRPr lang="en-IN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61560" y="62280"/>
              <a:ext cx="8789040" cy="67672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440" y="53280"/>
                <a:ext cx="8807760" cy="679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890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3200" b="1" dirty="0" smtClean="0"/>
              <a:t>TM Example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404664"/>
            <a:ext cx="8229600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Design a TM to replace all occurrences of ‘111’ by ‘101’ over ∑={0,1}</a:t>
            </a:r>
          </a:p>
          <a:p>
            <a:endParaRPr lang="en-IN" sz="2400" b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11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BEE3D-3554-4D69-9650-F7A348E2DAAC}" type="datetime1">
              <a:rPr lang="en-IN" smtClean="0"/>
              <a:t>24-04-2023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5868144" y="-27384"/>
            <a:ext cx="3312368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b="1" dirty="0" smtClean="0"/>
              <a:t>Transition Diagram ,Table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57298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3200" b="1" dirty="0" smtClean="0"/>
              <a:t>TM Example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404664"/>
            <a:ext cx="8229600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Design a TM accept the language containing substring “aba” over ∑={</a:t>
            </a:r>
            <a:r>
              <a:rPr lang="en-IN" sz="2400" b="1" dirty="0" err="1" smtClean="0"/>
              <a:t>a,b</a:t>
            </a:r>
            <a:r>
              <a:rPr lang="en-IN" sz="2400" b="1" dirty="0" smtClean="0"/>
              <a:t>}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 smtClean="0"/>
              <a:t>Logic-</a:t>
            </a:r>
          </a:p>
          <a:p>
            <a:pPr marL="0" indent="0">
              <a:buNone/>
            </a:pPr>
            <a:r>
              <a:rPr lang="en-IN" sz="2400" b="1" dirty="0" smtClean="0"/>
              <a:t>During the process if TM discovers “aba” on the tape, it halts and thereby accepts entire input string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 smtClean="0"/>
              <a:t>M=(Q</a:t>
            </a:r>
            <a:r>
              <a:rPr lang="en-IN" sz="2400" b="1" dirty="0"/>
              <a:t>, ∑, ᴦ, </a:t>
            </a:r>
            <a:r>
              <a:rPr lang="el-GR" sz="2400" b="1" dirty="0"/>
              <a:t>δ</a:t>
            </a:r>
            <a:r>
              <a:rPr lang="en-IN" sz="2400" b="1" dirty="0"/>
              <a:t>, q</a:t>
            </a:r>
            <a:r>
              <a:rPr lang="en-IN" sz="2400" b="1" baseline="-25000" dirty="0"/>
              <a:t>0</a:t>
            </a:r>
            <a:r>
              <a:rPr lang="en-IN" sz="2400" b="1" dirty="0"/>
              <a:t>, </a:t>
            </a:r>
            <a:r>
              <a:rPr lang="en-IN" sz="2400" b="1" dirty="0" smtClean="0"/>
              <a:t>B, F)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endParaRPr lang="en-IN" sz="2400" b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12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1BD84-D217-473C-8AAE-C622A6F8E48D}" type="datetime1">
              <a:rPr lang="en-IN" smtClean="0"/>
              <a:t>24-04-2023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58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3200" b="1" dirty="0" smtClean="0"/>
              <a:t>TM Example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404664"/>
            <a:ext cx="8229600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Design a TM accept the language containing substring “aba” over ∑={</a:t>
            </a:r>
            <a:r>
              <a:rPr lang="en-IN" sz="2400" b="1" dirty="0" err="1" smtClean="0"/>
              <a:t>a,b</a:t>
            </a:r>
            <a:r>
              <a:rPr lang="en-IN" sz="2400" b="1" dirty="0" smtClean="0"/>
              <a:t>}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l-GR" sz="2400" b="1" dirty="0" smtClean="0"/>
              <a:t>δ</a:t>
            </a:r>
            <a:r>
              <a:rPr lang="en-IN" sz="2400" b="1" dirty="0" smtClean="0"/>
              <a:t>(q0,a)=(q1,a,R)</a:t>
            </a:r>
          </a:p>
          <a:p>
            <a:pPr marL="0" indent="0">
              <a:buNone/>
            </a:pPr>
            <a:r>
              <a:rPr lang="el-GR" sz="2400" b="1" dirty="0"/>
              <a:t>δ</a:t>
            </a:r>
            <a:r>
              <a:rPr lang="en-IN" sz="2400" b="1" dirty="0" smtClean="0"/>
              <a:t>(q0,b)=(q0,b,R) self loop </a:t>
            </a:r>
            <a:endParaRPr lang="en-IN" sz="2400" b="1" dirty="0"/>
          </a:p>
          <a:p>
            <a:pPr marL="0" indent="0">
              <a:buNone/>
            </a:pPr>
            <a:r>
              <a:rPr lang="el-GR" sz="2400" b="1" dirty="0"/>
              <a:t>δ</a:t>
            </a:r>
            <a:r>
              <a:rPr lang="en-IN" sz="2400" b="1" dirty="0"/>
              <a:t>(q1,a)=(q1,a,R</a:t>
            </a:r>
            <a:r>
              <a:rPr lang="en-IN" sz="2400" b="1" dirty="0" smtClean="0"/>
              <a:t>) self loop</a:t>
            </a:r>
            <a:endParaRPr lang="en-IN" sz="2400" b="1" dirty="0"/>
          </a:p>
          <a:p>
            <a:pPr marL="0" indent="0">
              <a:buNone/>
            </a:pPr>
            <a:r>
              <a:rPr lang="el-GR" sz="2400" b="1" dirty="0" smtClean="0"/>
              <a:t>δ</a:t>
            </a:r>
            <a:r>
              <a:rPr lang="en-IN" sz="2400" b="1" dirty="0" smtClean="0"/>
              <a:t>(q1,b)=(q2,b,R)</a:t>
            </a:r>
          </a:p>
          <a:p>
            <a:pPr marL="0" indent="0">
              <a:buNone/>
            </a:pPr>
            <a:r>
              <a:rPr lang="el-GR" sz="2400" b="1" dirty="0" smtClean="0"/>
              <a:t>δ</a:t>
            </a:r>
            <a:r>
              <a:rPr lang="en-IN" sz="2400" b="1" dirty="0" smtClean="0"/>
              <a:t>(q2,b)=(q0,b,R) go back</a:t>
            </a:r>
          </a:p>
          <a:p>
            <a:pPr marL="0" indent="0">
              <a:buNone/>
            </a:pPr>
            <a:r>
              <a:rPr lang="el-GR" sz="2400" b="1" dirty="0"/>
              <a:t>δ</a:t>
            </a:r>
            <a:r>
              <a:rPr lang="en-IN" sz="2400" b="1" dirty="0" smtClean="0"/>
              <a:t>(q2,a</a:t>
            </a:r>
            <a:r>
              <a:rPr lang="en-IN" sz="2400" b="1" dirty="0"/>
              <a:t>)=(</a:t>
            </a:r>
            <a:r>
              <a:rPr lang="en-IN" sz="2400" b="1" dirty="0" err="1" smtClean="0"/>
              <a:t>qf,a,N</a:t>
            </a:r>
            <a:r>
              <a:rPr lang="en-IN" sz="2400" b="1" dirty="0" smtClean="0"/>
              <a:t>)</a:t>
            </a: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endParaRPr lang="en-IN" sz="2400" b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13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09F49-6011-48C3-ADCA-ACFFA09635C6}" type="datetime1">
              <a:rPr lang="en-IN" smtClean="0"/>
              <a:t>24-04-2023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560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3200" b="1" dirty="0" smtClean="0"/>
              <a:t>TM Example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404664"/>
            <a:ext cx="8229600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Design a TM to replace all occurrences of ‘101’ by ‘011’ over ∑={0,1}</a:t>
            </a:r>
          </a:p>
          <a:p>
            <a:endParaRPr lang="en-IN" sz="2400" b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14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81D7-C313-416E-937A-A708787D5A38}" type="datetime1">
              <a:rPr lang="en-IN" smtClean="0"/>
              <a:t>24-04-2023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5868144" y="-27384"/>
            <a:ext cx="3312368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b="1" dirty="0" smtClean="0"/>
              <a:t>Transition Rules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53368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915" y="160338"/>
            <a:ext cx="8683625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Modifications of Turing Machines or Variants of Turing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5112568"/>
          </a:xfrm>
        </p:spPr>
        <p:txBody>
          <a:bodyPr>
            <a:normAutofit/>
          </a:bodyPr>
          <a:lstStyle/>
          <a:p>
            <a:r>
              <a:rPr lang="en-IN" sz="2400" b="1" dirty="0" smtClean="0"/>
              <a:t>Multi Tape Turing Machine</a:t>
            </a:r>
          </a:p>
          <a:p>
            <a:r>
              <a:rPr lang="en-IN" sz="2400" b="1" dirty="0" smtClean="0"/>
              <a:t>Non-Deterministic Turing Machine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15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9BF5D-A988-48D3-9FF3-99404FC72E3D}" type="datetime1">
              <a:rPr lang="en-IN" smtClean="0"/>
              <a:t>24-04-2023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35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915" y="160338"/>
            <a:ext cx="8683625" cy="490066"/>
          </a:xfrm>
        </p:spPr>
        <p:txBody>
          <a:bodyPr>
            <a:noAutofit/>
          </a:bodyPr>
          <a:lstStyle/>
          <a:p>
            <a:r>
              <a:rPr lang="en-IN" sz="2400" b="1" dirty="0"/>
              <a:t>Multi Tape Turing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200" y="676275"/>
            <a:ext cx="8229600" cy="5112568"/>
          </a:xfrm>
        </p:spPr>
        <p:txBody>
          <a:bodyPr>
            <a:normAutofit/>
          </a:bodyPr>
          <a:lstStyle/>
          <a:p>
            <a:r>
              <a:rPr lang="en-IN" sz="2400" b="1" dirty="0" smtClean="0"/>
              <a:t>A </a:t>
            </a:r>
            <a:r>
              <a:rPr lang="en-IN" sz="2400" b="1" dirty="0" err="1" smtClean="0"/>
              <a:t>Multitape</a:t>
            </a:r>
            <a:r>
              <a:rPr lang="en-IN" sz="2400" b="1" dirty="0" smtClean="0"/>
              <a:t> Turing Machine-</a:t>
            </a:r>
          </a:p>
          <a:p>
            <a:endParaRPr lang="en-IN" sz="2400" b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16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14166-81B9-42C2-8CE0-A89CA4494F1F}" type="datetime1">
              <a:rPr lang="en-IN" smtClean="0"/>
              <a:t>24-04-2023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340768"/>
            <a:ext cx="5718969" cy="4610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1288800" y="1099800"/>
              <a:ext cx="3605040" cy="48283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3400" y="1094400"/>
                <a:ext cx="3619440" cy="484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197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915" y="160338"/>
            <a:ext cx="8683625" cy="490066"/>
          </a:xfrm>
        </p:spPr>
        <p:txBody>
          <a:bodyPr>
            <a:noAutofit/>
          </a:bodyPr>
          <a:lstStyle/>
          <a:p>
            <a:r>
              <a:rPr lang="en-IN" sz="2400" b="1" dirty="0"/>
              <a:t>Multi Tape Turing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375" y="548680"/>
            <a:ext cx="8229600" cy="5112568"/>
          </a:xfrm>
        </p:spPr>
        <p:txBody>
          <a:bodyPr>
            <a:normAutofit/>
          </a:bodyPr>
          <a:lstStyle/>
          <a:p>
            <a:r>
              <a:rPr lang="en-IN" sz="2400" b="1" dirty="0" smtClean="0"/>
              <a:t>It is a Turing Machine with several tapes , each has its own tape heads </a:t>
            </a:r>
            <a:endParaRPr lang="en-IN" sz="2400" b="1" dirty="0"/>
          </a:p>
          <a:p>
            <a:r>
              <a:rPr lang="en-IN" sz="2400" b="1" dirty="0" smtClean="0"/>
              <a:t>It consists of a finite control with k tape heads and k tapes (k&gt;1)</a:t>
            </a:r>
          </a:p>
          <a:p>
            <a:r>
              <a:rPr lang="en-IN" sz="2400" b="1" dirty="0" smtClean="0"/>
              <a:t>The move of this Turing machine depends on the present state of the finite control and the symbol scanned by each of the tape heads.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17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72C79-E02D-4AC8-9F77-AD02042C0C1C}" type="datetime1">
              <a:rPr lang="en-IN" smtClean="0"/>
              <a:t>24-04-2023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956479"/>
            <a:ext cx="4248472" cy="3424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/>
              <p14:cNvContentPartPr/>
              <p14:nvPr/>
            </p14:nvContentPartPr>
            <p14:xfrm>
              <a:off x="1086480" y="954360"/>
              <a:ext cx="7125840" cy="52869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0000" y="947880"/>
                <a:ext cx="7148880" cy="530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620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915" y="160338"/>
            <a:ext cx="8683625" cy="490066"/>
          </a:xfrm>
        </p:spPr>
        <p:txBody>
          <a:bodyPr>
            <a:noAutofit/>
          </a:bodyPr>
          <a:lstStyle/>
          <a:p>
            <a:r>
              <a:rPr lang="en-IN" sz="2400" b="1" dirty="0"/>
              <a:t>Multi Tape Turing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740" y="476672"/>
            <a:ext cx="8380732" cy="5112568"/>
          </a:xfrm>
        </p:spPr>
        <p:txBody>
          <a:bodyPr>
            <a:normAutofit/>
          </a:bodyPr>
          <a:lstStyle/>
          <a:p>
            <a:r>
              <a:rPr lang="en-IN" sz="2400" b="1" dirty="0" smtClean="0"/>
              <a:t>In each move, depending on the present state and the symbols scanned by each of the tape heads , the machine can</a:t>
            </a:r>
          </a:p>
          <a:p>
            <a:pPr lvl="1"/>
            <a:r>
              <a:rPr lang="en-IN" sz="2400" b="1" dirty="0" smtClean="0"/>
              <a:t>change state of the finite control</a:t>
            </a:r>
          </a:p>
          <a:p>
            <a:pPr lvl="1"/>
            <a:r>
              <a:rPr lang="en-IN" sz="2400" b="1" dirty="0" smtClean="0"/>
              <a:t>print a new symbol on each of cells scanned by each of the tape heads</a:t>
            </a:r>
          </a:p>
          <a:p>
            <a:pPr lvl="1"/>
            <a:r>
              <a:rPr lang="en-IN" sz="2400" b="1" dirty="0" smtClean="0"/>
              <a:t>move each tape one cell left or one cell right independently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18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563D-05CD-423D-BC2C-8AED2B535D47}" type="datetime1">
              <a:rPr lang="en-IN" smtClean="0"/>
              <a:t>24-04-2023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3" y="2996952"/>
            <a:ext cx="4621368" cy="3101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/>
              <p14:cNvContentPartPr/>
              <p14:nvPr/>
            </p14:nvContentPartPr>
            <p14:xfrm>
              <a:off x="1256040" y="1409040"/>
              <a:ext cx="5178600" cy="43660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9560" y="1401840"/>
                <a:ext cx="5198760" cy="438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807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915" y="160338"/>
            <a:ext cx="8683625" cy="490066"/>
          </a:xfrm>
        </p:spPr>
        <p:txBody>
          <a:bodyPr>
            <a:noAutofit/>
          </a:bodyPr>
          <a:lstStyle/>
          <a:p>
            <a:r>
              <a:rPr lang="en-IN" sz="2400" b="1" dirty="0"/>
              <a:t>Multi Tape Turing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5112568"/>
          </a:xfrm>
        </p:spPr>
        <p:txBody>
          <a:bodyPr>
            <a:normAutofit/>
          </a:bodyPr>
          <a:lstStyle/>
          <a:p>
            <a:r>
              <a:rPr lang="en-IN" sz="2400" b="1" dirty="0" smtClean="0"/>
              <a:t>The transition function of </a:t>
            </a:r>
            <a:r>
              <a:rPr lang="en-IN" sz="2400" b="1" dirty="0" err="1" smtClean="0"/>
              <a:t>Multitape</a:t>
            </a:r>
            <a:r>
              <a:rPr lang="en-IN" sz="2400" b="1" dirty="0" smtClean="0"/>
              <a:t> </a:t>
            </a:r>
            <a:r>
              <a:rPr lang="en-IN" sz="2400" b="1" dirty="0" err="1" smtClean="0"/>
              <a:t>turing</a:t>
            </a:r>
            <a:r>
              <a:rPr lang="en-IN" sz="2400" b="1" dirty="0" smtClean="0"/>
              <a:t> machine is :</a:t>
            </a:r>
          </a:p>
          <a:p>
            <a:r>
              <a:rPr lang="el-GR" sz="2400" b="1" dirty="0">
                <a:solidFill>
                  <a:srgbClr val="FF0000"/>
                </a:solidFill>
              </a:rPr>
              <a:t>δ</a:t>
            </a:r>
            <a:r>
              <a:rPr lang="en-IN" sz="2400" b="1" dirty="0">
                <a:solidFill>
                  <a:srgbClr val="FF0000"/>
                </a:solidFill>
              </a:rPr>
              <a:t>:Q X </a:t>
            </a:r>
            <a:r>
              <a:rPr lang="en-IN" sz="2400" b="1" dirty="0" smtClean="0">
                <a:solidFill>
                  <a:srgbClr val="FF0000"/>
                </a:solidFill>
              </a:rPr>
              <a:t>{ᴦ1 X ᴦ2 X ……….</a:t>
            </a:r>
            <a:r>
              <a:rPr lang="en-IN" sz="2400" b="1" dirty="0">
                <a:solidFill>
                  <a:srgbClr val="FF0000"/>
                </a:solidFill>
              </a:rPr>
              <a:t> </a:t>
            </a:r>
            <a:r>
              <a:rPr lang="en-IN" sz="2400" b="1" dirty="0" smtClean="0">
                <a:solidFill>
                  <a:srgbClr val="FF0000"/>
                </a:solidFill>
              </a:rPr>
              <a:t>ᴦk} </a:t>
            </a:r>
            <a:r>
              <a:rPr lang="en-IN" sz="2400" b="1" dirty="0">
                <a:solidFill>
                  <a:srgbClr val="FF0000"/>
                </a:solidFill>
              </a:rPr>
              <a:t>-&gt;Q X </a:t>
            </a:r>
            <a:r>
              <a:rPr lang="en-IN" sz="2400" b="1" dirty="0" smtClean="0">
                <a:solidFill>
                  <a:srgbClr val="FF0000"/>
                </a:solidFill>
              </a:rPr>
              <a:t>{ᴦ1 </a:t>
            </a:r>
            <a:r>
              <a:rPr lang="en-IN" sz="2400" b="1" dirty="0">
                <a:solidFill>
                  <a:srgbClr val="FF0000"/>
                </a:solidFill>
              </a:rPr>
              <a:t>X ᴦ2 X ………. </a:t>
            </a:r>
            <a:r>
              <a:rPr lang="en-IN" sz="2400" b="1" dirty="0" smtClean="0">
                <a:solidFill>
                  <a:srgbClr val="FF0000"/>
                </a:solidFill>
              </a:rPr>
              <a:t>ᴦk} </a:t>
            </a:r>
            <a:r>
              <a:rPr lang="en-IN" sz="2400" b="1" dirty="0">
                <a:solidFill>
                  <a:srgbClr val="FF0000"/>
                </a:solidFill>
              </a:rPr>
              <a:t>X </a:t>
            </a:r>
            <a:r>
              <a:rPr lang="en-IN" sz="2400" b="1" dirty="0" smtClean="0">
                <a:solidFill>
                  <a:srgbClr val="FF0000"/>
                </a:solidFill>
              </a:rPr>
              <a:t>{ {</a:t>
            </a:r>
            <a:r>
              <a:rPr lang="en-IN" sz="2400" b="1" dirty="0">
                <a:solidFill>
                  <a:srgbClr val="FF0000"/>
                </a:solidFill>
              </a:rPr>
              <a:t>L,R,N</a:t>
            </a:r>
            <a:r>
              <a:rPr lang="en-IN" sz="2400" b="1" dirty="0" smtClean="0">
                <a:solidFill>
                  <a:srgbClr val="FF0000"/>
                </a:solidFill>
              </a:rPr>
              <a:t>} X </a:t>
            </a:r>
            <a:r>
              <a:rPr lang="en-IN" sz="2400" b="1" dirty="0">
                <a:solidFill>
                  <a:srgbClr val="FF0000"/>
                </a:solidFill>
              </a:rPr>
              <a:t>{L,R,N</a:t>
            </a:r>
            <a:r>
              <a:rPr lang="en-IN" sz="2400" b="1" dirty="0" smtClean="0">
                <a:solidFill>
                  <a:srgbClr val="FF0000"/>
                </a:solidFill>
              </a:rPr>
              <a:t>} ……………</a:t>
            </a:r>
            <a:r>
              <a:rPr lang="en-IN" sz="2400" b="1" dirty="0">
                <a:solidFill>
                  <a:srgbClr val="FF0000"/>
                </a:solidFill>
              </a:rPr>
              <a:t>{L,R,N</a:t>
            </a:r>
            <a:r>
              <a:rPr lang="en-IN" sz="2400" b="1" dirty="0" smtClean="0">
                <a:solidFill>
                  <a:srgbClr val="FF0000"/>
                </a:solidFill>
              </a:rPr>
              <a:t>} k times}</a:t>
            </a:r>
            <a:endParaRPr lang="en-IN" sz="2400" b="1" dirty="0"/>
          </a:p>
          <a:p>
            <a:endParaRPr lang="en-IN" sz="2400" b="1" dirty="0" smtClean="0"/>
          </a:p>
          <a:p>
            <a:r>
              <a:rPr lang="el-GR" sz="2400" b="1" dirty="0"/>
              <a:t>δ</a:t>
            </a:r>
            <a:r>
              <a:rPr lang="en-IN" sz="2400" b="1" dirty="0" smtClean="0"/>
              <a:t>(q1, (a1,a2,……</a:t>
            </a:r>
            <a:r>
              <a:rPr lang="en-IN" sz="2400" b="1" dirty="0" err="1" smtClean="0"/>
              <a:t>ak</a:t>
            </a:r>
            <a:r>
              <a:rPr lang="en-IN" sz="2400" b="1" dirty="0" smtClean="0"/>
              <a:t>) )=(</a:t>
            </a:r>
            <a:r>
              <a:rPr lang="en-IN" sz="2400" b="1" dirty="0"/>
              <a:t>p</a:t>
            </a:r>
            <a:r>
              <a:rPr lang="en-IN" sz="2400" b="1" dirty="0" smtClean="0"/>
              <a:t>,(b1,b2,…….</a:t>
            </a:r>
            <a:r>
              <a:rPr lang="en-IN" sz="2400" b="1" dirty="0" err="1" smtClean="0"/>
              <a:t>bk</a:t>
            </a:r>
            <a:r>
              <a:rPr lang="en-IN" sz="2400" b="1" dirty="0" smtClean="0"/>
              <a:t>),(L,R,L,L……k times))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19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D777F-8662-4B5C-A457-4E0D737E8131}" type="datetime1">
              <a:rPr lang="en-IN" smtClean="0"/>
              <a:t>24-04-2023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271080" y="524520"/>
              <a:ext cx="6667200" cy="62737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1720" y="518400"/>
                <a:ext cx="6679800" cy="628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47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5" y="0"/>
            <a:ext cx="8229600" cy="490066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IN" b="1" dirty="0" smtClean="0"/>
              <a:t>Turing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211" y="404664"/>
            <a:ext cx="8229600" cy="31683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400" b="1" dirty="0" smtClean="0"/>
              <a:t>Consists of:-</a:t>
            </a:r>
          </a:p>
          <a:p>
            <a:r>
              <a:rPr lang="en-IN" sz="2400" b="1" dirty="0" smtClean="0"/>
              <a:t>A Tape</a:t>
            </a:r>
          </a:p>
          <a:p>
            <a:pPr marL="0" indent="0">
              <a:buNone/>
            </a:pPr>
            <a:r>
              <a:rPr lang="en-IN" sz="2400" b="1" dirty="0" smtClean="0"/>
              <a:t>Tape is infinite extending on either sides, divided into cells, each cell capable of holding one symbol</a:t>
            </a:r>
          </a:p>
          <a:p>
            <a:endParaRPr lang="en-IN" sz="2400" b="1" dirty="0" smtClean="0"/>
          </a:p>
          <a:p>
            <a:r>
              <a:rPr lang="en-IN" sz="2400" b="1" dirty="0" smtClean="0"/>
              <a:t>Head-</a:t>
            </a:r>
          </a:p>
          <a:p>
            <a:pPr marL="0" indent="0">
              <a:buNone/>
            </a:pPr>
            <a:r>
              <a:rPr lang="en-IN" sz="2400" b="1" dirty="0" smtClean="0"/>
              <a:t>Associated with tape is read-write head that can travel left or right on tape and read a single symbol on each move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endParaRPr lang="en-IN" sz="2400" b="1" dirty="0" smtClean="0"/>
          </a:p>
          <a:p>
            <a:endParaRPr lang="en-IN" sz="2400" b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3D9B3-7A70-4452-B793-7EBC5CE09197}" type="datetime1">
              <a:rPr lang="en-IN" smtClean="0"/>
              <a:t>24-04-2023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7" descr="Computational model of a Turing machine |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429000"/>
            <a:ext cx="6531708" cy="310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/>
              <p14:cNvContentPartPr/>
              <p14:nvPr/>
            </p14:nvContentPartPr>
            <p14:xfrm>
              <a:off x="124920" y="1482480"/>
              <a:ext cx="8987760" cy="51112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560" y="1473120"/>
                <a:ext cx="9011520" cy="513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75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915" y="160338"/>
            <a:ext cx="8683625" cy="490066"/>
          </a:xfrm>
        </p:spPr>
        <p:txBody>
          <a:bodyPr>
            <a:noAutofit/>
          </a:bodyPr>
          <a:lstStyle/>
          <a:p>
            <a:r>
              <a:rPr lang="en-IN" sz="2400" b="1" dirty="0"/>
              <a:t>Multi Tape Turing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5112568"/>
          </a:xfrm>
        </p:spPr>
        <p:txBody>
          <a:bodyPr>
            <a:normAutofit/>
          </a:bodyPr>
          <a:lstStyle/>
          <a:p>
            <a:r>
              <a:rPr lang="en-IN" sz="2400" b="1" dirty="0" smtClean="0"/>
              <a:t>All Variants have same power, every </a:t>
            </a:r>
            <a:r>
              <a:rPr lang="en-IN" sz="2400" b="1" dirty="0" err="1" smtClean="0"/>
              <a:t>multitape</a:t>
            </a:r>
            <a:r>
              <a:rPr lang="en-IN" sz="2400" b="1" dirty="0" smtClean="0"/>
              <a:t> </a:t>
            </a:r>
            <a:r>
              <a:rPr lang="en-IN" sz="2400" b="1" dirty="0" err="1" smtClean="0"/>
              <a:t>turing</a:t>
            </a:r>
            <a:r>
              <a:rPr lang="en-IN" sz="2400" b="1" dirty="0" smtClean="0"/>
              <a:t> machine has an equivalent single tape Turing machine</a:t>
            </a:r>
          </a:p>
          <a:p>
            <a:endParaRPr lang="en-IN" sz="24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20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015B6-51B1-4CED-B7F4-8C4825D26C88}" type="datetime1">
              <a:rPr lang="en-IN" smtClean="0"/>
              <a:t>24-04-2023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442080" y="1422720"/>
              <a:ext cx="4186800" cy="3855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6680" y="1412280"/>
                <a:ext cx="4206600" cy="41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806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915" y="160338"/>
            <a:ext cx="8683625" cy="490066"/>
          </a:xfrm>
        </p:spPr>
        <p:txBody>
          <a:bodyPr>
            <a:noAutofit/>
          </a:bodyPr>
          <a:lstStyle/>
          <a:p>
            <a:r>
              <a:rPr lang="en-IN" sz="2400" b="1" dirty="0"/>
              <a:t>Multi Tape Turing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726" y="620688"/>
            <a:ext cx="8229600" cy="5112568"/>
          </a:xfrm>
        </p:spPr>
        <p:txBody>
          <a:bodyPr>
            <a:normAutofit/>
          </a:bodyPr>
          <a:lstStyle/>
          <a:p>
            <a:r>
              <a:rPr lang="en-IN" sz="2400" b="1" dirty="0" smtClean="0"/>
              <a:t>Let M be a k tape Turing Machine(k&gt;1)</a:t>
            </a:r>
          </a:p>
          <a:p>
            <a:endParaRPr lang="en-IN" sz="2400" b="1" dirty="0"/>
          </a:p>
          <a:p>
            <a:endParaRPr lang="en-IN" sz="2400" b="1" dirty="0" smtClean="0"/>
          </a:p>
          <a:p>
            <a:endParaRPr lang="en-IN" sz="2400" b="1" dirty="0"/>
          </a:p>
          <a:p>
            <a:endParaRPr lang="en-IN" sz="2400" b="1" dirty="0" smtClean="0"/>
          </a:p>
          <a:p>
            <a:endParaRPr lang="en-IN" sz="2400" b="1" dirty="0"/>
          </a:p>
          <a:p>
            <a:endParaRPr lang="en-IN" sz="2400" b="1" dirty="0" smtClean="0"/>
          </a:p>
          <a:p>
            <a:endParaRPr lang="en-IN" sz="2400" b="1" dirty="0"/>
          </a:p>
          <a:p>
            <a:r>
              <a:rPr lang="en-IN" sz="2400" b="1" dirty="0"/>
              <a:t>Let us construct a single tape </a:t>
            </a:r>
            <a:r>
              <a:rPr lang="en-IN" sz="2400" b="1" dirty="0" err="1"/>
              <a:t>turing</a:t>
            </a:r>
            <a:r>
              <a:rPr lang="en-IN" sz="2400" b="1" dirty="0"/>
              <a:t> machine M1, which simulates M as follows:-</a:t>
            </a:r>
          </a:p>
          <a:p>
            <a:endParaRPr lang="en-IN" sz="2400" b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21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078F4-48CB-41C3-B5BC-F2841D455487}" type="datetime1">
              <a:rPr lang="en-IN" smtClean="0"/>
              <a:t>24-04-2023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8" t="36126" r="45954" b="27747"/>
          <a:stretch/>
        </p:blipFill>
        <p:spPr bwMode="auto">
          <a:xfrm>
            <a:off x="1187624" y="1124744"/>
            <a:ext cx="5832648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0" t="73769" r="33815" b="7671"/>
          <a:stretch/>
        </p:blipFill>
        <p:spPr bwMode="auto">
          <a:xfrm>
            <a:off x="683568" y="4951574"/>
            <a:ext cx="7992888" cy="150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488160" y="1237320"/>
              <a:ext cx="8344080" cy="53006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2760" y="1229400"/>
                <a:ext cx="8364960" cy="531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213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915" y="160338"/>
            <a:ext cx="8683625" cy="490066"/>
          </a:xfrm>
        </p:spPr>
        <p:txBody>
          <a:bodyPr>
            <a:noAutofit/>
          </a:bodyPr>
          <a:lstStyle/>
          <a:p>
            <a:r>
              <a:rPr lang="en-IN" sz="2400" b="1" dirty="0"/>
              <a:t>Multi Tape Turing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5112568"/>
          </a:xfrm>
        </p:spPr>
        <p:txBody>
          <a:bodyPr>
            <a:normAutofit/>
          </a:bodyPr>
          <a:lstStyle/>
          <a:p>
            <a:endParaRPr lang="en-IN" sz="2400" b="1" dirty="0"/>
          </a:p>
          <a:p>
            <a:r>
              <a:rPr lang="en-IN" sz="2400" b="1" dirty="0" smtClean="0"/>
              <a:t>M1 stores the information available on the k tapes of M on its tape, using a symbol $ as delimiter</a:t>
            </a:r>
          </a:p>
          <a:p>
            <a:endParaRPr lang="en-IN" sz="2400" b="1" dirty="0"/>
          </a:p>
          <a:p>
            <a:r>
              <a:rPr lang="en-IN" sz="2400" b="1" dirty="0" smtClean="0"/>
              <a:t>To keep a track of the head positions for each tape of M, the symbols below each of these tape heads are written with underline on the tape of M1</a:t>
            </a:r>
          </a:p>
          <a:p>
            <a:endParaRPr lang="en-IN" sz="2400" b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22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52F3D-2D55-42FE-A47A-7F007423A2AC}" type="datetime1">
              <a:rPr lang="en-IN" smtClean="0"/>
              <a:t>24-04-2023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0" t="73769" r="33815" b="7671"/>
          <a:stretch/>
        </p:blipFill>
        <p:spPr bwMode="auto">
          <a:xfrm>
            <a:off x="656037" y="4365104"/>
            <a:ext cx="7992888" cy="150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/>
              <p14:cNvContentPartPr/>
              <p14:nvPr/>
            </p14:nvContentPartPr>
            <p14:xfrm>
              <a:off x="1066680" y="422640"/>
              <a:ext cx="6818400" cy="523404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3800" y="412200"/>
                <a:ext cx="6830280" cy="524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19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915" y="160338"/>
            <a:ext cx="8683625" cy="490066"/>
          </a:xfrm>
        </p:spPr>
        <p:txBody>
          <a:bodyPr>
            <a:noAutofit/>
          </a:bodyPr>
          <a:lstStyle/>
          <a:p>
            <a:r>
              <a:rPr lang="en-IN" sz="2400" b="1" dirty="0"/>
              <a:t>Multi Tape Turing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5112568"/>
          </a:xfrm>
        </p:spPr>
        <p:txBody>
          <a:bodyPr>
            <a:normAutofit/>
          </a:bodyPr>
          <a:lstStyle/>
          <a:p>
            <a:r>
              <a:rPr lang="en-IN" sz="2400" b="1" dirty="0" smtClean="0"/>
              <a:t>M1 scans its tape starting from first $ up to (k+1)</a:t>
            </a:r>
            <a:r>
              <a:rPr lang="en-IN" sz="2400" b="1" dirty="0" err="1" smtClean="0"/>
              <a:t>st</a:t>
            </a:r>
            <a:r>
              <a:rPr lang="en-IN" sz="2400" b="1" dirty="0" smtClean="0"/>
              <a:t> $ for tape symbols that are underlined to simulate the move by replacing these symbols according to the move of M</a:t>
            </a:r>
          </a:p>
          <a:p>
            <a:endParaRPr lang="en-IN" sz="2400" b="1" dirty="0"/>
          </a:p>
          <a:p>
            <a:r>
              <a:rPr lang="el-GR" sz="2400" b="1" dirty="0"/>
              <a:t>δ</a:t>
            </a:r>
            <a:r>
              <a:rPr lang="en-IN" sz="2400" b="1" dirty="0" smtClean="0"/>
              <a:t>(q, (0,a,X) </a:t>
            </a:r>
            <a:r>
              <a:rPr lang="en-IN" sz="2400" b="1" dirty="0"/>
              <a:t>)=(p</a:t>
            </a:r>
            <a:r>
              <a:rPr lang="en-IN" sz="2400" b="1" dirty="0" smtClean="0"/>
              <a:t>,(1,b,Y),(L,L,R))</a:t>
            </a:r>
          </a:p>
          <a:p>
            <a:r>
              <a:rPr lang="en-IN" sz="2400" b="1" dirty="0" smtClean="0"/>
              <a:t>After this move the contents of the tape are-</a:t>
            </a:r>
            <a:endParaRPr lang="en-IN" sz="2400" b="1" dirty="0"/>
          </a:p>
          <a:p>
            <a:endParaRPr lang="en-IN" sz="2400" b="1" dirty="0" smtClean="0"/>
          </a:p>
          <a:p>
            <a:endParaRPr lang="en-IN" sz="2400" b="1" dirty="0"/>
          </a:p>
          <a:p>
            <a:endParaRPr lang="en-IN" sz="2400" b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23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7CC9E-40B2-4804-A2FA-5256CA35A63E}" type="datetime1">
              <a:rPr lang="en-IN" smtClean="0"/>
              <a:t>24-04-2023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6" t="50000" r="33849" b="30159"/>
          <a:stretch/>
        </p:blipFill>
        <p:spPr bwMode="auto">
          <a:xfrm>
            <a:off x="755576" y="3933056"/>
            <a:ext cx="7920880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610200" y="2506320"/>
              <a:ext cx="3509280" cy="8308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5520" y="2496600"/>
                <a:ext cx="3520800" cy="84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098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915" y="160338"/>
            <a:ext cx="8683625" cy="490066"/>
          </a:xfrm>
        </p:spPr>
        <p:txBody>
          <a:bodyPr>
            <a:noAutofit/>
          </a:bodyPr>
          <a:lstStyle/>
          <a:p>
            <a:r>
              <a:rPr lang="en-IN" sz="2400" b="1" dirty="0" smtClean="0"/>
              <a:t>Non-Deterministic Turing Machine</a:t>
            </a:r>
            <a:endParaRPr lang="en-IN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5112568"/>
          </a:xfrm>
        </p:spPr>
        <p:txBody>
          <a:bodyPr>
            <a:normAutofit/>
          </a:bodyPr>
          <a:lstStyle/>
          <a:p>
            <a:r>
              <a:rPr lang="en-IN" sz="2400" b="1" dirty="0" smtClean="0"/>
              <a:t>Turing Machine which at any point while carrying out computation , may proceed according to several possibilities</a:t>
            </a:r>
          </a:p>
          <a:p>
            <a:r>
              <a:rPr lang="en-IN" sz="2400" b="1" dirty="0" smtClean="0"/>
              <a:t>For a tape symbol scanned, The machine has a finite number of choices of next move</a:t>
            </a:r>
          </a:p>
          <a:p>
            <a:r>
              <a:rPr lang="en-IN" sz="2400" b="1" dirty="0" smtClean="0"/>
              <a:t>The transition function defines mapping from </a:t>
            </a:r>
            <a:endParaRPr lang="en-IN" sz="2400" b="1" dirty="0"/>
          </a:p>
          <a:p>
            <a:r>
              <a:rPr lang="en-IN" sz="2400" b="1" dirty="0" smtClean="0">
                <a:solidFill>
                  <a:srgbClr val="FF0000"/>
                </a:solidFill>
              </a:rPr>
              <a:t>Q </a:t>
            </a:r>
            <a:r>
              <a:rPr lang="en-IN" sz="2400" b="1" dirty="0">
                <a:solidFill>
                  <a:srgbClr val="FF0000"/>
                </a:solidFill>
              </a:rPr>
              <a:t>X ᴦ </a:t>
            </a:r>
            <a:r>
              <a:rPr lang="en-IN" sz="2400" b="1" dirty="0" smtClean="0">
                <a:solidFill>
                  <a:srgbClr val="FF0000"/>
                </a:solidFill>
              </a:rPr>
              <a:t>to a finite subset of Q </a:t>
            </a:r>
            <a:r>
              <a:rPr lang="en-IN" sz="2400" b="1" dirty="0">
                <a:solidFill>
                  <a:srgbClr val="FF0000"/>
                </a:solidFill>
              </a:rPr>
              <a:t>X ᴦ X {L,R,N</a:t>
            </a:r>
            <a:r>
              <a:rPr lang="en-IN" sz="2400" b="1" dirty="0" smtClean="0">
                <a:solidFill>
                  <a:srgbClr val="FF0000"/>
                </a:solidFill>
              </a:rPr>
              <a:t>}</a:t>
            </a:r>
          </a:p>
          <a:p>
            <a:r>
              <a:rPr lang="en-IN" sz="2400" b="1" dirty="0" smtClean="0">
                <a:solidFill>
                  <a:srgbClr val="FF0000"/>
                </a:solidFill>
              </a:rPr>
              <a:t>It accepts input, if some sequence of choices of moves lead to an accepting state</a:t>
            </a:r>
          </a:p>
          <a:p>
            <a:endParaRPr lang="en-IN" sz="2400" b="1" dirty="0" smtClean="0"/>
          </a:p>
          <a:p>
            <a:endParaRPr lang="en-IN" sz="2400" b="1" dirty="0"/>
          </a:p>
          <a:p>
            <a:endParaRPr lang="en-IN" sz="2400" b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24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B8053-F882-42ED-BEE6-9FF03AC39012}" type="datetime1">
              <a:rPr lang="en-IN" smtClean="0"/>
              <a:t>24-04-2023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951120" y="97200"/>
              <a:ext cx="8187480" cy="67629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5000" y="87120"/>
                <a:ext cx="8204760" cy="678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56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915" y="160338"/>
            <a:ext cx="8683625" cy="490066"/>
          </a:xfrm>
        </p:spPr>
        <p:txBody>
          <a:bodyPr>
            <a:noAutofit/>
          </a:bodyPr>
          <a:lstStyle/>
          <a:p>
            <a:r>
              <a:rPr lang="en-IN" sz="2400" b="1" dirty="0" smtClean="0"/>
              <a:t>Non-Deterministic Turing Machine</a:t>
            </a:r>
            <a:endParaRPr lang="en-IN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5112568"/>
          </a:xfrm>
        </p:spPr>
        <p:txBody>
          <a:bodyPr>
            <a:normAutofit/>
          </a:bodyPr>
          <a:lstStyle/>
          <a:p>
            <a:r>
              <a:rPr lang="en-IN" sz="2400" b="1" dirty="0" smtClean="0"/>
              <a:t>All variants have the same power, thus Every Non-Deterministic Turing Machine has an equivalent deterministic Turing machine</a:t>
            </a:r>
          </a:p>
          <a:p>
            <a:endParaRPr lang="en-IN" sz="2400" b="1" dirty="0"/>
          </a:p>
          <a:p>
            <a:endParaRPr lang="en-IN" sz="2400" b="1" dirty="0"/>
          </a:p>
          <a:p>
            <a:endParaRPr lang="en-IN" sz="2400" b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25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CCA6-547E-465F-9621-E1190CED2986}" type="datetime1">
              <a:rPr lang="en-IN" smtClean="0"/>
              <a:t>24-04-2023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1292400" y="2017080"/>
              <a:ext cx="4985280" cy="17596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4840" y="2005920"/>
                <a:ext cx="5003640" cy="177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23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915" y="160338"/>
            <a:ext cx="8683625" cy="490066"/>
          </a:xfrm>
        </p:spPr>
        <p:txBody>
          <a:bodyPr>
            <a:noAutofit/>
          </a:bodyPr>
          <a:lstStyle/>
          <a:p>
            <a:r>
              <a:rPr lang="en-IN" sz="2400" b="1" dirty="0" smtClean="0"/>
              <a:t>Non-Deterministic Turing Machine</a:t>
            </a:r>
            <a:endParaRPr lang="en-IN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5112568"/>
          </a:xfrm>
        </p:spPr>
        <p:txBody>
          <a:bodyPr>
            <a:normAutofit/>
          </a:bodyPr>
          <a:lstStyle/>
          <a:p>
            <a:r>
              <a:rPr lang="en-IN" sz="2400" b="1" dirty="0" smtClean="0"/>
              <a:t>For a Non-Deterministic Turing machine M, </a:t>
            </a:r>
          </a:p>
          <a:p>
            <a:r>
              <a:rPr lang="en-IN" sz="2400" b="1" dirty="0" smtClean="0"/>
              <a:t>It is always possible to construct a </a:t>
            </a:r>
            <a:r>
              <a:rPr lang="en-IN" sz="2400" b="1" dirty="0" err="1" smtClean="0"/>
              <a:t>turing</a:t>
            </a:r>
            <a:r>
              <a:rPr lang="en-IN" sz="2400" b="1" dirty="0" smtClean="0"/>
              <a:t> machine M1,  which tries all possible sequences of computations or branches of computations of M</a:t>
            </a:r>
          </a:p>
          <a:p>
            <a:r>
              <a:rPr lang="en-IN" sz="2400" b="1" dirty="0" smtClean="0"/>
              <a:t>If M enters into an accept state on any of these branches, M1 accepts otherwise continues to simulate </a:t>
            </a:r>
            <a:r>
              <a:rPr lang="en-IN" sz="2400" b="1" dirty="0" err="1" smtClean="0"/>
              <a:t>Mwithout</a:t>
            </a:r>
            <a:r>
              <a:rPr lang="en-IN" sz="2400" b="1" dirty="0" smtClean="0"/>
              <a:t> termination</a:t>
            </a:r>
          </a:p>
          <a:p>
            <a:r>
              <a:rPr lang="en-IN" sz="2400" b="1" dirty="0" smtClean="0"/>
              <a:t>Thus, M1 is accepting the same language as M </a:t>
            </a:r>
          </a:p>
          <a:p>
            <a:endParaRPr lang="en-IN" sz="2400" b="1" dirty="0"/>
          </a:p>
          <a:p>
            <a:endParaRPr lang="en-IN" sz="2400" b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26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30F95-C9B8-4B17-8BAA-A735E9B0D4FA}" type="datetime1">
              <a:rPr lang="en-IN" smtClean="0"/>
              <a:t>24-04-2023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1054080" y="1652760"/>
              <a:ext cx="7947000" cy="46407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9040" y="1641960"/>
                <a:ext cx="7957080" cy="466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864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3200" b="1" dirty="0" smtClean="0"/>
              <a:t>TM Example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404664"/>
            <a:ext cx="8229600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Design a TM which recognizes the language L=01*0 for ∑={0,1}</a:t>
            </a:r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r>
              <a:rPr lang="en-IN" sz="2400" b="1" dirty="0" smtClean="0"/>
              <a:t>Lets take string 0110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endParaRPr lang="en-IN" sz="2400" b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27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C74B8-77E4-449A-B832-91F29C329740}" type="datetime1">
              <a:rPr lang="en-IN" smtClean="0"/>
              <a:t>24-04-2023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5868144" y="-27384"/>
            <a:ext cx="3312368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b="1" dirty="0" smtClean="0"/>
              <a:t>Transition Rules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63238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3200" b="1" dirty="0" smtClean="0"/>
              <a:t>TM Example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404664"/>
            <a:ext cx="8229600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Design a TM which recognizes the language L=01*0 for ∑={0,1}</a:t>
            </a:r>
          </a:p>
          <a:p>
            <a:endParaRPr lang="en-IN" sz="2400" b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28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73B5B-7BE6-4F28-932E-D8D1DE14C5C3}" type="datetime1">
              <a:rPr lang="en-IN" smtClean="0"/>
              <a:t>24-04-2023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" t="28373" r="29722" b="19445"/>
          <a:stretch/>
        </p:blipFill>
        <p:spPr bwMode="auto">
          <a:xfrm>
            <a:off x="307975" y="1340768"/>
            <a:ext cx="8683625" cy="3817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995900"/>
              </p:ext>
            </p:extLst>
          </p:nvPr>
        </p:nvGraphicFramePr>
        <p:xfrm>
          <a:off x="827584" y="5279608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B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X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X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B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241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3200" b="1" dirty="0" smtClean="0"/>
              <a:t>TM Example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404664"/>
            <a:ext cx="8229600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Design a TM which recognizes the language L=0</a:t>
            </a:r>
            <a:r>
              <a:rPr lang="en-IN" sz="2400" b="1" baseline="30000" dirty="0" smtClean="0"/>
              <a:t>N</a:t>
            </a:r>
            <a:r>
              <a:rPr lang="en-IN" sz="2400" b="1" dirty="0" smtClean="0"/>
              <a:t>1</a:t>
            </a:r>
            <a:r>
              <a:rPr lang="en-IN" sz="2400" b="1" baseline="30000" dirty="0" smtClean="0"/>
              <a:t>N</a:t>
            </a:r>
            <a:r>
              <a:rPr lang="en-IN" sz="2400" b="1" dirty="0" smtClean="0"/>
              <a:t> for ∑={0,1}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endParaRPr lang="en-IN" sz="2400" b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29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187A-F315-4E1C-BEDC-73626809B503}" type="datetime1">
              <a:rPr lang="en-IN" smtClean="0"/>
              <a:t>24-04-2023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1522080" y="781200"/>
              <a:ext cx="5452200" cy="1303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4880" y="775080"/>
                <a:ext cx="5470200" cy="14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630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IN" b="1" dirty="0" smtClean="0"/>
              <a:t>Turing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996" y="332656"/>
            <a:ext cx="8229600" cy="30963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Consists of:-</a:t>
            </a:r>
          </a:p>
          <a:p>
            <a:r>
              <a:rPr lang="en-IN" sz="2400" b="1" dirty="0" smtClean="0"/>
              <a:t>Tape Symbols-</a:t>
            </a:r>
          </a:p>
          <a:p>
            <a:pPr marL="0" indent="0">
              <a:buNone/>
            </a:pPr>
            <a:r>
              <a:rPr lang="en-IN" sz="2400" b="1" dirty="0" smtClean="0"/>
              <a:t>Finite set of symbols, consists of lowercase letters, digits, usual punctuation marks and the Blank B</a:t>
            </a:r>
          </a:p>
          <a:p>
            <a:endParaRPr lang="en-IN" sz="2400" b="1" dirty="0" smtClean="0"/>
          </a:p>
          <a:p>
            <a:r>
              <a:rPr lang="en-IN" sz="2400" b="1" dirty="0" smtClean="0"/>
              <a:t>States-</a:t>
            </a:r>
          </a:p>
          <a:p>
            <a:pPr marL="0" indent="0">
              <a:buNone/>
            </a:pPr>
            <a:r>
              <a:rPr lang="en-IN" sz="2400" b="1" dirty="0" smtClean="0"/>
              <a:t>Set of states in which the machine can reside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3</a:t>
            </a:fld>
            <a:endParaRPr lang="en-IN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57439-7963-47A8-AFE9-90C0160FA5BC}" type="datetime1">
              <a:rPr lang="en-IN" smtClean="0"/>
              <a:t>24-04-2023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504778"/>
            <a:ext cx="6629400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/>
              <p14:cNvContentPartPr/>
              <p14:nvPr/>
            </p14:nvContentPartPr>
            <p14:xfrm>
              <a:off x="169560" y="875160"/>
              <a:ext cx="6260040" cy="42598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0200" y="865800"/>
                <a:ext cx="6278760" cy="427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1236960" y="3686400"/>
              <a:ext cx="3917520" cy="29304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31560" y="3674520"/>
                <a:ext cx="3928680" cy="294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612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3200" b="1" dirty="0" smtClean="0"/>
              <a:t>TM Example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404664"/>
            <a:ext cx="8229600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Design a TM which recognizes the language L=0</a:t>
            </a:r>
            <a:r>
              <a:rPr lang="en-IN" sz="2400" b="1" baseline="30000" dirty="0" smtClean="0"/>
              <a:t>N</a:t>
            </a:r>
            <a:r>
              <a:rPr lang="en-IN" sz="2400" b="1" dirty="0" smtClean="0"/>
              <a:t>1</a:t>
            </a:r>
            <a:r>
              <a:rPr lang="en-IN" sz="2400" b="1" baseline="30000" dirty="0" smtClean="0"/>
              <a:t>N</a:t>
            </a:r>
            <a:r>
              <a:rPr lang="en-IN" sz="2400" b="1" dirty="0" smtClean="0"/>
              <a:t> for ∑={0,1}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 smtClean="0"/>
              <a:t>Algorithm-</a:t>
            </a:r>
          </a:p>
          <a:p>
            <a:r>
              <a:rPr lang="en-IN" sz="2400" b="1" dirty="0" smtClean="0"/>
              <a:t>Change 0 to X</a:t>
            </a:r>
          </a:p>
          <a:p>
            <a:r>
              <a:rPr lang="en-IN" sz="2400" b="1" dirty="0" smtClean="0"/>
              <a:t>Move Right to first “1”</a:t>
            </a:r>
          </a:p>
          <a:p>
            <a:r>
              <a:rPr lang="en-IN" sz="2400" b="1" dirty="0"/>
              <a:t>	</a:t>
            </a:r>
            <a:r>
              <a:rPr lang="en-IN" sz="2400" b="1" dirty="0" smtClean="0"/>
              <a:t>If </a:t>
            </a:r>
            <a:r>
              <a:rPr lang="en-IN" sz="2400" b="1" dirty="0" err="1" smtClean="0"/>
              <a:t>None:Reject</a:t>
            </a:r>
            <a:endParaRPr lang="en-IN" sz="2400" b="1" dirty="0" smtClean="0"/>
          </a:p>
          <a:p>
            <a:r>
              <a:rPr lang="en-IN" sz="2400" b="1" dirty="0" smtClean="0"/>
              <a:t>Change “1” to “y”</a:t>
            </a:r>
          </a:p>
          <a:p>
            <a:r>
              <a:rPr lang="en-IN" sz="2400" b="1" dirty="0" smtClean="0"/>
              <a:t>Move LEFT to Leftmost “0”</a:t>
            </a:r>
          </a:p>
          <a:p>
            <a:r>
              <a:rPr lang="en-IN" sz="2400" b="1" dirty="0" smtClean="0"/>
              <a:t>Repeat the above steps until no more “0”s</a:t>
            </a:r>
          </a:p>
          <a:p>
            <a:r>
              <a:rPr lang="en-IN" sz="2400" b="1" dirty="0" smtClean="0"/>
              <a:t>Make sure no more “1”s remain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endParaRPr lang="en-IN" sz="2400" b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30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7CB4-4171-4D1B-A144-18131B5EDFEA}" type="datetime1">
              <a:rPr lang="en-IN" smtClean="0"/>
              <a:t>24-04-2023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1527480" y="1577880"/>
              <a:ext cx="7616160" cy="20923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1720" y="1569600"/>
                <a:ext cx="7631280" cy="211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126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3200" b="1" dirty="0" smtClean="0"/>
              <a:t>TM Example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04664"/>
            <a:ext cx="9144000" cy="63367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Simulation for L=0</a:t>
            </a:r>
            <a:r>
              <a:rPr lang="en-IN" sz="2400" b="1" baseline="30000" dirty="0" smtClean="0"/>
              <a:t>N</a:t>
            </a:r>
            <a:r>
              <a:rPr lang="en-IN" sz="2400" b="1" dirty="0" smtClean="0"/>
              <a:t>1</a:t>
            </a:r>
            <a:r>
              <a:rPr lang="en-IN" sz="2400" b="1" baseline="30000" dirty="0" smtClean="0"/>
              <a:t>N</a:t>
            </a:r>
            <a:r>
              <a:rPr lang="en-IN" sz="2400" b="1" dirty="0" smtClean="0"/>
              <a:t> , String 00001111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000" b="1" dirty="0" smtClean="0"/>
          </a:p>
          <a:p>
            <a:pPr marL="0" indent="0">
              <a:buNone/>
            </a:pPr>
            <a:r>
              <a:rPr lang="en-IN" sz="2000" b="1" dirty="0" smtClean="0"/>
              <a:t>Algorithm-</a:t>
            </a:r>
          </a:p>
          <a:p>
            <a:r>
              <a:rPr lang="en-IN" sz="2000" b="1" dirty="0" smtClean="0"/>
              <a:t>Change 0 to X</a:t>
            </a:r>
          </a:p>
          <a:p>
            <a:r>
              <a:rPr lang="en-IN" sz="2000" b="1" dirty="0" smtClean="0"/>
              <a:t>Move Right to first “1”</a:t>
            </a:r>
          </a:p>
          <a:p>
            <a:r>
              <a:rPr lang="en-IN" sz="2000" b="1" dirty="0"/>
              <a:t>	</a:t>
            </a:r>
            <a:r>
              <a:rPr lang="en-IN" sz="2000" b="1" dirty="0" smtClean="0"/>
              <a:t>If </a:t>
            </a:r>
            <a:r>
              <a:rPr lang="en-IN" sz="2000" b="1" dirty="0" err="1" smtClean="0"/>
              <a:t>None:Reject</a:t>
            </a:r>
            <a:endParaRPr lang="en-IN" sz="2000" b="1" dirty="0" smtClean="0"/>
          </a:p>
          <a:p>
            <a:r>
              <a:rPr lang="en-IN" sz="2000" b="1" dirty="0" smtClean="0"/>
              <a:t>Change “1” to “y”</a:t>
            </a:r>
          </a:p>
          <a:p>
            <a:r>
              <a:rPr lang="en-IN" sz="2000" b="1" dirty="0" smtClean="0"/>
              <a:t>Move LEFT to Leftmost “0”</a:t>
            </a:r>
          </a:p>
          <a:p>
            <a:r>
              <a:rPr lang="en-IN" sz="2000" b="1" dirty="0" smtClean="0"/>
              <a:t>Repeat the above steps until no more “0”s</a:t>
            </a:r>
          </a:p>
          <a:p>
            <a:r>
              <a:rPr lang="en-IN" sz="2000" b="1" dirty="0" smtClean="0"/>
              <a:t>Make sure no more “1”s remain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endParaRPr lang="en-IN" sz="2400" b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31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64C1B-273A-403A-BE06-B9A97372972E}" type="datetime1">
              <a:rPr lang="en-IN" smtClean="0"/>
              <a:t>24-04-2023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98640" y="486720"/>
              <a:ext cx="9045000" cy="63414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320" y="481320"/>
                <a:ext cx="9066600" cy="636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207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3200" b="1" dirty="0" smtClean="0"/>
              <a:t>TM Example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404664"/>
            <a:ext cx="8229600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Design a TM which recognizes the language L=0</a:t>
            </a:r>
            <a:r>
              <a:rPr lang="en-IN" sz="2400" b="1" baseline="30000" dirty="0" smtClean="0"/>
              <a:t>N</a:t>
            </a:r>
            <a:r>
              <a:rPr lang="en-IN" sz="2400" b="1" dirty="0" smtClean="0"/>
              <a:t>1</a:t>
            </a:r>
            <a:r>
              <a:rPr lang="en-IN" sz="2400" b="1" baseline="30000" dirty="0" smtClean="0"/>
              <a:t>N</a:t>
            </a:r>
            <a:r>
              <a:rPr lang="en-IN" sz="2400" b="1" dirty="0" smtClean="0"/>
              <a:t> for ∑={0,1}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endParaRPr lang="en-IN" sz="2400" b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32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A43D4-0715-4D5F-9396-97C582D03090}" type="datetime1">
              <a:rPr lang="en-IN" smtClean="0"/>
              <a:t>24-04-2023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0" t="5872" r="5768" b="21230"/>
          <a:stretch/>
        </p:blipFill>
        <p:spPr bwMode="auto">
          <a:xfrm>
            <a:off x="179512" y="908720"/>
            <a:ext cx="8836025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92454" y="4293096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b="1" dirty="0"/>
              <a:t>Algorithm-</a:t>
            </a:r>
          </a:p>
          <a:p>
            <a:r>
              <a:rPr lang="en-IN" b="1" dirty="0"/>
              <a:t>Change 0 to X</a:t>
            </a:r>
          </a:p>
          <a:p>
            <a:r>
              <a:rPr lang="en-IN" b="1" dirty="0"/>
              <a:t>Move Right to first “1”</a:t>
            </a:r>
          </a:p>
          <a:p>
            <a:r>
              <a:rPr lang="en-IN" b="1" dirty="0"/>
              <a:t>	If </a:t>
            </a:r>
            <a:r>
              <a:rPr lang="en-IN" b="1" dirty="0" err="1"/>
              <a:t>None:Reject</a:t>
            </a:r>
            <a:endParaRPr lang="en-IN" b="1" dirty="0"/>
          </a:p>
          <a:p>
            <a:r>
              <a:rPr lang="en-IN" b="1" dirty="0"/>
              <a:t>Change “1” to “y”</a:t>
            </a:r>
          </a:p>
          <a:p>
            <a:r>
              <a:rPr lang="en-IN" b="1" dirty="0"/>
              <a:t>Move LEFT to Leftmost “0”</a:t>
            </a:r>
          </a:p>
          <a:p>
            <a:r>
              <a:rPr lang="en-IN" b="1" dirty="0"/>
              <a:t>Repeat the above steps until no more “0”s</a:t>
            </a:r>
          </a:p>
          <a:p>
            <a:r>
              <a:rPr lang="en-IN" b="1" dirty="0"/>
              <a:t>Make sure no more “1”s remain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/>
              <p14:cNvContentPartPr/>
              <p14:nvPr/>
            </p14:nvContentPartPr>
            <p14:xfrm>
              <a:off x="141840" y="183600"/>
              <a:ext cx="8337960" cy="56422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840" y="174960"/>
                <a:ext cx="8357400" cy="566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941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IN" b="1" dirty="0" smtClean="0"/>
              <a:t>Turing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375" y="1484784"/>
            <a:ext cx="8229600" cy="309634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r>
              <a:rPr lang="en-IN" sz="2400" b="1" dirty="0" smtClean="0"/>
              <a:t>A Turing machine is a mathematical model of computation that defines an abstract machine[1] that manipulates symbols on a strip of tape according to a table of rules</a:t>
            </a:r>
          </a:p>
          <a:p>
            <a:pPr marL="0" indent="0" algn="r">
              <a:buNone/>
            </a:pPr>
            <a:r>
              <a:rPr lang="en-IN" sz="2400" b="1" dirty="0" smtClean="0"/>
              <a:t>-Wikipedia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4</a:t>
            </a:fld>
            <a:endParaRPr lang="en-IN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7DE88-1CA9-4704-A0C6-5EF2512417F0}" type="datetime1">
              <a:rPr lang="en-IN" smtClean="0"/>
              <a:t>24-04-2023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1330560" y="2786040"/>
              <a:ext cx="7010280" cy="4467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1200" y="2776680"/>
                <a:ext cx="7029000" cy="46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696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IN" b="1" dirty="0" smtClean="0"/>
              <a:t>Turing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375" y="548680"/>
            <a:ext cx="8229600" cy="3096344"/>
          </a:xfrm>
        </p:spPr>
        <p:txBody>
          <a:bodyPr>
            <a:normAutofit/>
          </a:bodyPr>
          <a:lstStyle/>
          <a:p>
            <a:r>
              <a:rPr lang="en-IN" sz="2400" dirty="0" smtClean="0"/>
              <a:t>Turing Machine was invented by Alan Turing in 1936 </a:t>
            </a:r>
          </a:p>
          <a:p>
            <a:r>
              <a:rPr lang="en-IN" sz="2400" dirty="0" smtClean="0"/>
              <a:t>Accepts Recursive Enumerable Languages (generated by Type-0 Grammar). </a:t>
            </a:r>
          </a:p>
          <a:p>
            <a:endParaRPr lang="en-IN" sz="2400" b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5</a:t>
            </a:fld>
            <a:endParaRPr lang="en-IN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30555-1EE0-4110-B17C-F603610EE426}" type="datetime1">
              <a:rPr lang="en-IN" smtClean="0"/>
              <a:t>24-04-2023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22" y="1988840"/>
            <a:ext cx="4535827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Chomsky Hierarc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353" y="2636912"/>
            <a:ext cx="4355976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1357200" y="3027240"/>
              <a:ext cx="3188520" cy="29829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7840" y="3017880"/>
                <a:ext cx="3207240" cy="300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098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US" altLang="en-US" b="1" u="sng" dirty="0" smtClean="0">
                <a:cs typeface="Times New Roman" charset="0"/>
              </a:rPr>
              <a:t>TM: Formal Definition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548680"/>
            <a:ext cx="8229600" cy="597666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sz="2400" b="1" dirty="0" smtClean="0"/>
              <a:t>TM is </a:t>
            </a:r>
            <a:r>
              <a:rPr lang="en-IN" sz="2400" b="1" dirty="0" smtClean="0"/>
              <a:t>denoted by  7 Tuple: M=(Q, ∑, </a:t>
            </a:r>
            <a:r>
              <a:rPr lang="en-IN" sz="3000" b="1" dirty="0" smtClean="0"/>
              <a:t>ᴦ</a:t>
            </a:r>
            <a:r>
              <a:rPr lang="en-IN" sz="2400" b="1" dirty="0" smtClean="0"/>
              <a:t>, </a:t>
            </a:r>
            <a:r>
              <a:rPr lang="el-GR" sz="2400" b="1" dirty="0" smtClean="0"/>
              <a:t>δ</a:t>
            </a:r>
            <a:r>
              <a:rPr lang="en-IN" sz="2400" b="1" dirty="0" smtClean="0"/>
              <a:t>, q</a:t>
            </a:r>
            <a:r>
              <a:rPr lang="en-IN" sz="2400" b="1" baseline="-25000" dirty="0" smtClean="0"/>
              <a:t>0</a:t>
            </a:r>
            <a:r>
              <a:rPr lang="en-IN" sz="2400" b="1" dirty="0" smtClean="0"/>
              <a:t>, B, F) where </a:t>
            </a:r>
          </a:p>
          <a:p>
            <a:endParaRPr lang="en-IN" sz="2400" b="1" dirty="0" smtClean="0"/>
          </a:p>
          <a:p>
            <a:r>
              <a:rPr lang="en-IN" sz="2400" b="1" dirty="0" smtClean="0"/>
              <a:t>Q:Finite set of Internal states of the Control Unit</a:t>
            </a:r>
          </a:p>
          <a:p>
            <a:endParaRPr lang="en-IN" sz="2400" b="1" dirty="0" smtClean="0"/>
          </a:p>
          <a:p>
            <a:r>
              <a:rPr lang="en-IN" sz="2400" b="1" dirty="0" smtClean="0"/>
              <a:t>∑:Finite input alphabet</a:t>
            </a:r>
          </a:p>
          <a:p>
            <a:endParaRPr lang="en-IN" sz="2400" b="1" dirty="0" smtClean="0"/>
          </a:p>
          <a:p>
            <a:r>
              <a:rPr lang="en-IN" sz="3000" b="1" dirty="0" smtClean="0">
                <a:solidFill>
                  <a:srgbClr val="FF0000"/>
                </a:solidFill>
              </a:rPr>
              <a:t>ᴦ</a:t>
            </a:r>
            <a:r>
              <a:rPr lang="en-IN" sz="2400" b="1" dirty="0" smtClean="0">
                <a:solidFill>
                  <a:srgbClr val="FF0000"/>
                </a:solidFill>
              </a:rPr>
              <a:t>: Finite Set of Tape Symbols</a:t>
            </a:r>
          </a:p>
          <a:p>
            <a:endParaRPr lang="en-IN" sz="2400" b="1" dirty="0" smtClean="0"/>
          </a:p>
          <a:p>
            <a:r>
              <a:rPr lang="el-GR" sz="2400" b="1" dirty="0" smtClean="0">
                <a:solidFill>
                  <a:srgbClr val="FF0000"/>
                </a:solidFill>
              </a:rPr>
              <a:t>δ</a:t>
            </a:r>
            <a:r>
              <a:rPr lang="en-IN" sz="2400" b="1" dirty="0" smtClean="0">
                <a:solidFill>
                  <a:srgbClr val="FF0000"/>
                </a:solidFill>
              </a:rPr>
              <a:t>:Q X ᴦ -&gt;Q X ᴦ X {L,R,N}: Transition function(TF) </a:t>
            </a:r>
          </a:p>
          <a:p>
            <a:endParaRPr lang="en-IN" sz="2400" b="1" dirty="0" smtClean="0"/>
          </a:p>
          <a:p>
            <a:r>
              <a:rPr lang="en-IN" sz="2400" b="1" dirty="0" smtClean="0"/>
              <a:t>q</a:t>
            </a:r>
            <a:r>
              <a:rPr lang="en-IN" sz="2400" b="1" baseline="-25000" dirty="0" smtClean="0"/>
              <a:t>0</a:t>
            </a:r>
            <a:r>
              <a:rPr lang="en-IN" sz="2400" b="1" dirty="0" smtClean="0"/>
              <a:t>: Start state of Control Unit, q0 ∈ Q</a:t>
            </a:r>
          </a:p>
          <a:p>
            <a:endParaRPr lang="en-IN" sz="2400" b="1" dirty="0" smtClean="0"/>
          </a:p>
          <a:p>
            <a:r>
              <a:rPr lang="en-IN" sz="2400" b="1" dirty="0" smtClean="0">
                <a:solidFill>
                  <a:srgbClr val="FF0000"/>
                </a:solidFill>
              </a:rPr>
              <a:t>B : Blank Symbol</a:t>
            </a:r>
          </a:p>
          <a:p>
            <a:endParaRPr lang="en-IN" sz="2400" b="1" dirty="0" smtClean="0"/>
          </a:p>
          <a:p>
            <a:r>
              <a:rPr lang="en-IN" sz="2400" b="1" dirty="0" smtClean="0"/>
              <a:t>F: Set of Final States/ Accept State, F ⊆ Q</a:t>
            </a:r>
          </a:p>
          <a:p>
            <a:endParaRPr lang="en-IN" sz="2400" b="1" dirty="0" smtClean="0"/>
          </a:p>
          <a:p>
            <a:r>
              <a:rPr lang="en-IN" sz="2400" b="1" dirty="0" smtClean="0"/>
              <a:t>∑ ⊆ ᴦ -{B}</a:t>
            </a:r>
            <a:endParaRPr lang="en-IN" sz="2400" b="1" dirty="0"/>
          </a:p>
          <a:p>
            <a:endParaRPr lang="en-IN" sz="2400" b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6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96E73-7F99-4088-8B91-B3DD2F280315}" type="datetime1">
              <a:rPr lang="en-IN" smtClean="0"/>
              <a:t>24-04-2023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444600" y="296640"/>
              <a:ext cx="7903440" cy="47772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9560" y="292680"/>
                <a:ext cx="7916760" cy="479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338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rmAutofit fontScale="90000"/>
          </a:bodyPr>
          <a:lstStyle/>
          <a:p>
            <a:pPr marL="0" indent="0"/>
            <a:r>
              <a:rPr lang="el-GR" b="1" dirty="0" smtClean="0"/>
              <a:t>δ</a:t>
            </a:r>
            <a:r>
              <a:rPr lang="en-IN" b="1" dirty="0" smtClean="0"/>
              <a:t>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548680"/>
            <a:ext cx="8229600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l-GR" sz="2400" b="1" dirty="0" smtClean="0"/>
              <a:t>δ</a:t>
            </a:r>
            <a:r>
              <a:rPr lang="en-IN" sz="2400" b="1" dirty="0" smtClean="0"/>
              <a:t> Function:-</a:t>
            </a:r>
          </a:p>
          <a:p>
            <a:r>
              <a:rPr lang="el-GR" sz="2400" b="1" dirty="0" smtClean="0">
                <a:solidFill>
                  <a:srgbClr val="FF0000"/>
                </a:solidFill>
              </a:rPr>
              <a:t>δ</a:t>
            </a:r>
            <a:r>
              <a:rPr lang="en-IN" sz="2400" b="1" dirty="0" smtClean="0">
                <a:solidFill>
                  <a:srgbClr val="FF0000"/>
                </a:solidFill>
              </a:rPr>
              <a:t>:Q X ᴦ -&gt;Q X ᴦ X {L,R,N}: </a:t>
            </a:r>
            <a:r>
              <a:rPr lang="en-IN" sz="2400" b="1" dirty="0" smtClean="0"/>
              <a:t>Transition function(TF) </a:t>
            </a:r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r>
              <a:rPr lang="en-IN" sz="2400" b="1" dirty="0" smtClean="0"/>
              <a:t>If </a:t>
            </a:r>
            <a:r>
              <a:rPr lang="el-GR" sz="2400" b="1" dirty="0" smtClean="0"/>
              <a:t>δ</a:t>
            </a:r>
            <a:r>
              <a:rPr lang="en-IN" sz="2400" b="1" dirty="0" smtClean="0"/>
              <a:t>(</a:t>
            </a:r>
            <a:r>
              <a:rPr lang="en-IN" sz="2400" b="1" dirty="0" err="1" smtClean="0"/>
              <a:t>q,X</a:t>
            </a:r>
            <a:r>
              <a:rPr lang="en-IN" sz="2400" b="1" dirty="0" smtClean="0"/>
              <a:t>)=(</a:t>
            </a:r>
            <a:r>
              <a:rPr lang="en-IN" sz="2400" b="1" dirty="0" err="1" smtClean="0"/>
              <a:t>p,Y,L</a:t>
            </a:r>
            <a:r>
              <a:rPr lang="en-IN" sz="2400" b="1" dirty="0" smtClean="0"/>
              <a:t>)</a:t>
            </a:r>
          </a:p>
          <a:p>
            <a:r>
              <a:rPr lang="en-IN" sz="2400" b="1" dirty="0" smtClean="0"/>
              <a:t>If present state is q and the next symbol on the tape is X then the Turing Machine changes the state to p, replaces the symbol X by symbol Y and moves the tape head one position left.</a:t>
            </a:r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r>
              <a:rPr lang="en-IN" sz="2400" b="1" dirty="0" smtClean="0"/>
              <a:t>If </a:t>
            </a:r>
            <a:r>
              <a:rPr lang="el-GR" sz="2400" b="1" dirty="0" smtClean="0"/>
              <a:t>δ</a:t>
            </a:r>
            <a:r>
              <a:rPr lang="en-IN" sz="2400" b="1" dirty="0" smtClean="0"/>
              <a:t>(</a:t>
            </a:r>
            <a:r>
              <a:rPr lang="en-IN" sz="2400" b="1" dirty="0" err="1" smtClean="0"/>
              <a:t>q,X</a:t>
            </a:r>
            <a:r>
              <a:rPr lang="en-IN" sz="2400" b="1" dirty="0" smtClean="0"/>
              <a:t>)=(</a:t>
            </a:r>
            <a:r>
              <a:rPr lang="en-IN" sz="2400" b="1" dirty="0" err="1" smtClean="0"/>
              <a:t>p,Y,R</a:t>
            </a:r>
            <a:r>
              <a:rPr lang="en-IN" sz="2400" b="1" dirty="0" smtClean="0"/>
              <a:t>) </a:t>
            </a:r>
          </a:p>
          <a:p>
            <a:r>
              <a:rPr lang="en-IN" sz="2400" b="1" dirty="0" smtClean="0"/>
              <a:t>If present state is q and the next symbol on the tape is X then the Turing Machine changes the state to p, replaces the symbol X by symbol Y and moves the tape head one position right.</a:t>
            </a:r>
          </a:p>
          <a:p>
            <a:endParaRPr lang="en-IN" sz="2400" b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7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022A-D91E-4622-8536-CDA115529CC5}" type="datetime1">
              <a:rPr lang="en-IN" smtClean="0"/>
              <a:t>24-04-2023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62640" y="982440"/>
              <a:ext cx="6813000" cy="40453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280" y="973080"/>
                <a:ext cx="6829200" cy="406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310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3200" b="1" dirty="0" smtClean="0"/>
              <a:t>TM Example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404664"/>
            <a:ext cx="8229600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Construct a TM to replace each occurrence of ‘a’ by ‘b’ for the strings over ∑={</a:t>
            </a:r>
            <a:r>
              <a:rPr lang="en-IN" sz="2400" b="1" dirty="0" err="1" smtClean="0"/>
              <a:t>a,b</a:t>
            </a:r>
            <a:r>
              <a:rPr lang="en-IN" sz="2400" b="1" dirty="0" smtClean="0"/>
              <a:t>}</a:t>
            </a:r>
          </a:p>
          <a:p>
            <a:endParaRPr lang="en-IN" sz="2400" b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8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4D5CE-8A91-45EB-BA99-E53073C785FE}" type="datetime1">
              <a:rPr lang="en-IN" smtClean="0"/>
              <a:t>24-04-2023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6804248" y="107340"/>
            <a:ext cx="2232248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b="1" dirty="0" smtClean="0"/>
              <a:t>Transition Rules</a:t>
            </a:r>
            <a:endParaRPr lang="en-IN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83160" y="915120"/>
              <a:ext cx="9060480" cy="56764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760" y="909720"/>
                <a:ext cx="9078120" cy="568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384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3200" b="1" dirty="0" smtClean="0"/>
              <a:t>TM Example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404664"/>
            <a:ext cx="8229600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Construct a TM to replace each occurrence of ‘a’ by ‘b’ for the strings over ∑={</a:t>
            </a:r>
            <a:r>
              <a:rPr lang="en-IN" sz="2400" b="1" dirty="0" err="1" smtClean="0"/>
              <a:t>a,b</a:t>
            </a:r>
            <a:r>
              <a:rPr lang="en-IN" sz="2400" b="1" dirty="0" smtClean="0"/>
              <a:t>}</a:t>
            </a:r>
          </a:p>
          <a:p>
            <a:endParaRPr lang="en-IN" sz="2400" b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9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F00DF-8BAF-49C0-B26A-6D12119D011D}" type="datetime1">
              <a:rPr lang="en-IN" smtClean="0"/>
              <a:t>24-04-2023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6948264" y="-27384"/>
            <a:ext cx="2232248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b="1" dirty="0" smtClean="0"/>
              <a:t>Simulation</a:t>
            </a:r>
            <a:endParaRPr lang="en-IN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312840" y="766440"/>
              <a:ext cx="7893720" cy="606564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8160" y="762840"/>
                <a:ext cx="7909200" cy="608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317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</TotalTime>
  <Words>1340</Words>
  <Application>Microsoft Office PowerPoint</Application>
  <PresentationFormat>On-screen Show (4:3)</PresentationFormat>
  <Paragraphs>285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TM</vt:lpstr>
      <vt:lpstr>Turing Machine</vt:lpstr>
      <vt:lpstr>Turing Machine</vt:lpstr>
      <vt:lpstr>Turing Machine</vt:lpstr>
      <vt:lpstr>Turing Machine</vt:lpstr>
      <vt:lpstr>TM: Formal Definition</vt:lpstr>
      <vt:lpstr>δ Function</vt:lpstr>
      <vt:lpstr>TM Example 1</vt:lpstr>
      <vt:lpstr>TM Example 1</vt:lpstr>
      <vt:lpstr>TM Example 2</vt:lpstr>
      <vt:lpstr>TM Example 2</vt:lpstr>
      <vt:lpstr>TM Example 3</vt:lpstr>
      <vt:lpstr>TM Example 3</vt:lpstr>
      <vt:lpstr>TM Example 4</vt:lpstr>
      <vt:lpstr>Modifications of Turing Machines or Variants of Turing Machines</vt:lpstr>
      <vt:lpstr>Multi Tape Turing Machine</vt:lpstr>
      <vt:lpstr>Multi Tape Turing Machine</vt:lpstr>
      <vt:lpstr>Multi Tape Turing Machine</vt:lpstr>
      <vt:lpstr>Multi Tape Turing Machine</vt:lpstr>
      <vt:lpstr>Multi Tape Turing Machine</vt:lpstr>
      <vt:lpstr>Multi Tape Turing Machine</vt:lpstr>
      <vt:lpstr>Multi Tape Turing Machine</vt:lpstr>
      <vt:lpstr>Multi Tape Turing Machine</vt:lpstr>
      <vt:lpstr>Non-Deterministic Turing Machine</vt:lpstr>
      <vt:lpstr>Non-Deterministic Turing Machine</vt:lpstr>
      <vt:lpstr>Non-Deterministic Turing Machine</vt:lpstr>
      <vt:lpstr>TM Example 5</vt:lpstr>
      <vt:lpstr>TM Example 5</vt:lpstr>
      <vt:lpstr>TM Example 5</vt:lpstr>
      <vt:lpstr>TM Example 5</vt:lpstr>
      <vt:lpstr>TM Example 5</vt:lpstr>
      <vt:lpstr>TM Example 5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47</cp:revision>
  <dcterms:created xsi:type="dcterms:W3CDTF">2022-04-29T00:48:31Z</dcterms:created>
  <dcterms:modified xsi:type="dcterms:W3CDTF">2023-04-23T18:49:59Z</dcterms:modified>
</cp:coreProperties>
</file>